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AF6D5-7FD0-4DBF-9493-3736338AFFF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B212-75E8-4EE8-9A26-AC02E1A7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7" name="Google Shape;109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start out Home Visit section, we should begin in prayer as we would a before a Home Visit.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5" name="Google Shape;110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start out Home Visit section, we should begin in prayer as we would a before a Home Visit.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3" name="Google Shape;1113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start out Home Visit section, we should begin in prayer as we would a before a Home Visit.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1" name="Google Shape;104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start out Home Visit section, we should begin in prayer as we would a before a Home Visit.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" name="Google Shape;104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start out Home Visit section, we should begin in prayer as we would a before a Home Visit.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7" name="Google Shape;105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start out Home Visit section, we should begin in prayer as we would a before a Home Visit.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5" name="Google Shape;106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start out Home Visit section, we should begin in prayer as we would a before a Home Visit.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3" name="Google Shape;107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start out Home Visit section, we should begin in prayer as we would a before a Home Visit.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1" name="Google Shape;108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start out Home Visit section, we should begin in prayer as we would a before a Home Visit.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9" name="Google Shape;108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start out Home Visit section, we should begin in prayer as we would a before a Home Visit.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4510-7BBA-BC49-8B14-180F88CC5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416A8-68E1-C386-4619-3BC3F6B2A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A2958-020B-97E8-63F5-7CBA5EBA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0D839-E1A3-F4F1-1560-FF0A2D21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B6FEE-58EA-48F6-4E5E-90272E68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6B81-ACEE-FE60-FB6C-8062038B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0FF8D-AC2F-05AE-D29D-EB42CFB6A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81706-5141-032D-82CA-DC1B2B1C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9C4F7-CA96-B58C-EB65-2665B516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DEDA9-8A77-4AA1-7224-15F580FB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5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B0972-EBE6-DD74-CAF4-EBB40291E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177F0-EEE0-FCCA-A1C7-35B6B3DDF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65846-31EE-2A0E-D6F4-F54F5F7E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5AC03-D927-4298-C565-2514E8FB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F08FA-8866-63ED-97F5-4813661B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2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Round Pictures">
  <p:cSld name="Title + 2 Round Picture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2"/>
          <p:cNvSpPr>
            <a:spLocks noGrp="1"/>
          </p:cNvSpPr>
          <p:nvPr>
            <p:ph type="pic" idx="2"/>
          </p:nvPr>
        </p:nvSpPr>
        <p:spPr>
          <a:xfrm>
            <a:off x="6829060" y="3355606"/>
            <a:ext cx="2771091" cy="2724918"/>
          </a:xfrm>
          <a:prstGeom prst="ellipse">
            <a:avLst/>
          </a:prstGeom>
          <a:noFill/>
          <a:ln>
            <a:noFill/>
          </a:ln>
        </p:spPr>
      </p:sp>
      <p:sp>
        <p:nvSpPr>
          <p:cNvPr id="16" name="Google Shape;16;p92"/>
          <p:cNvSpPr>
            <a:spLocks noGrp="1"/>
          </p:cNvSpPr>
          <p:nvPr>
            <p:ph type="pic" idx="3"/>
          </p:nvPr>
        </p:nvSpPr>
        <p:spPr>
          <a:xfrm>
            <a:off x="9219111" y="1824219"/>
            <a:ext cx="2499963" cy="2436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" name="Google Shape;17;p92"/>
          <p:cNvSpPr txBox="1">
            <a:spLocks noGrp="1"/>
          </p:cNvSpPr>
          <p:nvPr>
            <p:ph type="body" idx="1"/>
          </p:nvPr>
        </p:nvSpPr>
        <p:spPr>
          <a:xfrm>
            <a:off x="986807" y="1255248"/>
            <a:ext cx="6539408" cy="57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" name="Google Shape;18;p92"/>
          <p:cNvGrpSpPr/>
          <p:nvPr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9" name="Google Shape;19;p92"/>
            <p:cNvGrpSpPr/>
            <p:nvPr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20" name="Google Shape;20;p92"/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1" name="Google Shape;21;p92"/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chemeClr val="accen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FEED. CLOTHE. HOUSE. HEAL.</a:t>
                </a:r>
                <a:endParaRPr/>
              </a:p>
            </p:txBody>
          </p:sp>
        </p:grpSp>
        <p:pic>
          <p:nvPicPr>
            <p:cNvPr id="22" name="Google Shape;22;p92" descr="A logo on a black background&#10;&#10;AI-generated content may be incorrect."/>
            <p:cNvPicPr preferRelativeResize="0"/>
            <p:nvPr/>
          </p:nvPicPr>
          <p:blipFill rotWithShape="1">
            <a:blip r:embed="rId2">
              <a:alphaModFix/>
            </a:blip>
            <a:srcRect l="6302" t="37515" r="6540" b="37177"/>
            <a:stretch/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92"/>
          <p:cNvSpPr txBox="1">
            <a:spLocks noGrp="1"/>
          </p:cNvSpPr>
          <p:nvPr>
            <p:ph type="body" idx="4"/>
          </p:nvPr>
        </p:nvSpPr>
        <p:spPr>
          <a:xfrm>
            <a:off x="986807" y="536358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0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mall Round Picture">
  <p:cSld name="Title + Small Round Pictur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4"/>
          <p:cNvSpPr>
            <a:spLocks noGrp="1"/>
          </p:cNvSpPr>
          <p:nvPr>
            <p:ph type="pic" idx="2"/>
          </p:nvPr>
        </p:nvSpPr>
        <p:spPr>
          <a:xfrm>
            <a:off x="1454550" y="2007035"/>
            <a:ext cx="2782622" cy="278262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0" name="Google Shape;30;p94"/>
          <p:cNvGrpSpPr/>
          <p:nvPr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1" name="Google Shape;31;p94"/>
            <p:cNvGrpSpPr/>
            <p:nvPr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32" name="Google Shape;32;p94"/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3" name="Google Shape;33;p94"/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chemeClr val="accen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FEED. CLOTHE. HOUSE. HEAL.</a:t>
                </a:r>
                <a:endParaRPr/>
              </a:p>
            </p:txBody>
          </p:sp>
        </p:grpSp>
        <p:pic>
          <p:nvPicPr>
            <p:cNvPr id="34" name="Google Shape;34;p94" descr="A logo on a black background&#10;&#10;AI-generated content may be incorrect."/>
            <p:cNvPicPr preferRelativeResize="0"/>
            <p:nvPr/>
          </p:nvPicPr>
          <p:blipFill rotWithShape="1">
            <a:blip r:embed="rId2">
              <a:alphaModFix/>
            </a:blip>
            <a:srcRect l="6302" t="37515" r="6540" b="37177"/>
            <a:stretch/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94"/>
          <p:cNvSpPr txBox="1">
            <a:spLocks noGrp="1"/>
          </p:cNvSpPr>
          <p:nvPr>
            <p:ph type="body" idx="1"/>
          </p:nvPr>
        </p:nvSpPr>
        <p:spPr>
          <a:xfrm>
            <a:off x="986807" y="536358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48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5A88-66AE-9521-8DD5-C5756CF6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FCA6-F70B-685D-84E4-DED28B8C0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E973E-0B46-C6DF-FF47-097B75E0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6DE74-3F24-00A6-847B-5248BCB3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B4ECF-795C-CA25-5338-494391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D78D-D520-4ED4-39DE-68C72D5B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544F6-CAAA-BB87-BB3B-D8DE327B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0AFC-C3F2-1884-6B17-04A7823B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5B451-6CC1-411B-041D-2FED767E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68F3C-37C2-1D7A-629F-2F421D16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9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710E-3FF9-04E3-7DFD-A3044447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8C0A8-9708-D2D6-E4E7-B4E548F0C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5C07C-51F8-F16A-D4EF-5C24B157D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C6B4E-9079-013E-2F59-0CFF9F2E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32346-BB77-50E4-0467-4DA5E765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732BB-8700-E218-0851-380578D6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0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9B7C-C6E2-20FA-B90E-4A75EE7E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84E52-9AB1-81AA-1E07-23D186186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646F0-46E4-6215-F84E-F32A4284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9C09A-76E4-FCF5-CE71-3D6315BC7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0BFE2-56AB-31D3-73E1-DA343E696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2CA77-6118-A880-D3EC-562EEA8C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50CCE-5637-4793-209A-53BDD7DF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CCA6B-FA14-9354-64C2-2265B4D9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7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81A3-50C1-E21B-F12B-A40D9839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AD7D9-FBA8-82F0-7E2C-D658C836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40415-A486-B800-8959-9B910CFA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1526E-6BAD-4A27-4D19-0AF9F697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1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9DDEB-5EA4-6E69-29C1-BF9ECFF7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BE98F-F603-03AD-0412-A31E2AB5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2F726-528F-6CD1-9062-09956777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254B-5765-6ACF-D945-6C7BCACC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6EAC-4EC6-EC6D-DA64-7DEE0D1E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A596F-4FCA-6B56-9C72-ED598245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C549F-91E5-7163-A319-40F1AAD5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8F67B-ABEA-0783-F505-58B2A92D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1B3A4-C799-8242-AC85-A3C30F19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6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AA7C-F81A-5867-5EE4-8808C0BB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28086-8F71-08B0-2CD9-F5642F3D0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81E56-B76B-DA11-493D-56CD2EE25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F1879-F147-85E9-4DC3-ED7E14D4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B7BBB-05AD-4170-8FF1-10F83A2A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C247-80AB-DECE-6A95-ED17F03E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8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8F892-22F5-40F7-9386-433510C3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286C6-F2FA-06C1-6A54-F1B28B6B0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B659-A9A0-2162-DF21-63D2C048A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3397B6-AA04-497B-9502-A99E9C9D93A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382CB-08D5-6B60-4C17-6071057D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2C4D7-331A-0EBE-D4F3-224F9EF9E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BB2369-9256-4DC2-BB1D-9B26414F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39"/>
          <p:cNvSpPr txBox="1"/>
          <p:nvPr/>
        </p:nvSpPr>
        <p:spPr>
          <a:xfrm>
            <a:off x="3174023" y="2644170"/>
            <a:ext cx="6497515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1518F"/>
                </a:solidFill>
                <a:latin typeface="Montserrat"/>
                <a:ea typeface="Montserrat"/>
                <a:cs typeface="Montserrat"/>
                <a:sym typeface="Montserrat"/>
              </a:rPr>
              <a:t>THE TOP HAT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1518F"/>
                </a:solidFill>
                <a:latin typeface="Montserrat"/>
                <a:ea typeface="Montserrat"/>
                <a:cs typeface="Montserrat"/>
                <a:sym typeface="Montserrat"/>
              </a:rPr>
              <a:t>AWARD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39"/>
          <p:cNvSpPr txBox="1"/>
          <p:nvPr/>
        </p:nvSpPr>
        <p:spPr>
          <a:xfrm>
            <a:off x="4337540" y="4213830"/>
            <a:ext cx="533399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Denise Fisher</a:t>
            </a:r>
            <a:r>
              <a:rPr lang="en-US" sz="2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, Council President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48"/>
          <p:cNvSpPr txBox="1">
            <a:spLocks noGrp="1"/>
          </p:cNvSpPr>
          <p:nvPr>
            <p:ph type="body" idx="1"/>
          </p:nvPr>
        </p:nvSpPr>
        <p:spPr>
          <a:xfrm>
            <a:off x="586470" y="338405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District 8</a:t>
            </a:r>
            <a:endParaRPr sz="3600"/>
          </a:p>
        </p:txBody>
      </p:sp>
      <p:sp>
        <p:nvSpPr>
          <p:cNvPr id="1101" name="Google Shape;1101;p48"/>
          <p:cNvSpPr txBox="1"/>
          <p:nvPr/>
        </p:nvSpPr>
        <p:spPr>
          <a:xfrm>
            <a:off x="757968" y="2605094"/>
            <a:ext cx="10657559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Joanne Mauro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St. Catherine Laboure,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Jefferson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2" name="Google Shape;1102;p48" descr="A black top hat with a black ribb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7248" y="462877"/>
            <a:ext cx="2037830" cy="209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9"/>
          <p:cNvSpPr txBox="1">
            <a:spLocks noGrp="1"/>
          </p:cNvSpPr>
          <p:nvPr>
            <p:ph type="body" idx="1"/>
          </p:nvPr>
        </p:nvSpPr>
        <p:spPr>
          <a:xfrm>
            <a:off x="586470" y="338405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District 9</a:t>
            </a:r>
            <a:endParaRPr sz="3600"/>
          </a:p>
        </p:txBody>
      </p:sp>
      <p:sp>
        <p:nvSpPr>
          <p:cNvPr id="1109" name="Google Shape;1109;p49"/>
          <p:cNvSpPr txBox="1"/>
          <p:nvPr/>
        </p:nvSpPr>
        <p:spPr>
          <a:xfrm>
            <a:off x="757968" y="2605094"/>
            <a:ext cx="10657559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Cindy Kirksey</a:t>
            </a: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St. Francis of Assisi,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Blairsville</a:t>
            </a:r>
            <a:endParaRPr/>
          </a:p>
        </p:txBody>
      </p:sp>
      <p:pic>
        <p:nvPicPr>
          <p:cNvPr id="1110" name="Google Shape;1110;p49" descr="A black top hat with a black ribb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7248" y="462877"/>
            <a:ext cx="2037830" cy="209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50"/>
          <p:cNvSpPr txBox="1">
            <a:spLocks noGrp="1"/>
          </p:cNvSpPr>
          <p:nvPr>
            <p:ph type="body" idx="1"/>
          </p:nvPr>
        </p:nvSpPr>
        <p:spPr>
          <a:xfrm>
            <a:off x="586470" y="338405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Winner</a:t>
            </a:r>
            <a:endParaRPr sz="3600"/>
          </a:p>
        </p:txBody>
      </p:sp>
      <p:pic>
        <p:nvPicPr>
          <p:cNvPr id="1117" name="Google Shape;1117;p50" descr="A black top hat with a black ribb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7248" y="462877"/>
            <a:ext cx="2037830" cy="209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50"/>
          <p:cNvSpPr txBox="1"/>
          <p:nvPr/>
        </p:nvSpPr>
        <p:spPr>
          <a:xfrm>
            <a:off x="764537" y="2434301"/>
            <a:ext cx="10657559" cy="7694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1518F"/>
                </a:solidFill>
                <a:latin typeface="Montserrat"/>
                <a:ea typeface="Montserrat"/>
                <a:cs typeface="Montserrat"/>
                <a:sym typeface="Montserrat"/>
              </a:rPr>
              <a:t>Congratulations to </a:t>
            </a:r>
            <a:endParaRPr sz="4400">
              <a:solidFill>
                <a:srgbClr val="0151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9" name="Google Shape;1119;p50"/>
          <p:cNvSpPr txBox="1"/>
          <p:nvPr/>
        </p:nvSpPr>
        <p:spPr>
          <a:xfrm>
            <a:off x="764537" y="3202870"/>
            <a:ext cx="10657559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George Spirito</a:t>
            </a: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St. Philip Benizi,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 Jonesboro 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Google Shape;10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40"/>
          <p:cNvSpPr txBox="1"/>
          <p:nvPr/>
        </p:nvSpPr>
        <p:spPr>
          <a:xfrm>
            <a:off x="3470720" y="2782779"/>
            <a:ext cx="6426487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1518F"/>
                </a:solidFill>
                <a:latin typeface="Montserrat"/>
                <a:ea typeface="Montserrat"/>
                <a:cs typeface="Montserrat"/>
                <a:sym typeface="Montserrat"/>
              </a:rPr>
              <a:t>TOP HAT AWARD &amp;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1518F"/>
                </a:solidFill>
                <a:latin typeface="Montserrat"/>
                <a:ea typeface="Montserrat"/>
                <a:cs typeface="Montserrat"/>
                <a:sym typeface="Montserrat"/>
              </a:rPr>
              <a:t>YEARS of SERVICE</a:t>
            </a:r>
            <a:endParaRPr/>
          </a:p>
        </p:txBody>
      </p:sp>
      <p:sp>
        <p:nvSpPr>
          <p:cNvPr id="1037" name="Google Shape;1037;p40"/>
          <p:cNvSpPr txBox="1"/>
          <p:nvPr/>
        </p:nvSpPr>
        <p:spPr>
          <a:xfrm>
            <a:off x="4327886" y="4348300"/>
            <a:ext cx="5333998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Mike Mies</a:t>
            </a:r>
            <a:r>
              <a:rPr lang="en-US" sz="2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,  Executive Director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Denise Fisher</a:t>
            </a:r>
            <a:r>
              <a:rPr lang="en-US" sz="2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, Council President</a:t>
            </a:r>
            <a:endParaRPr/>
          </a:p>
        </p:txBody>
      </p:sp>
      <p:pic>
        <p:nvPicPr>
          <p:cNvPr id="1038" name="Google Shape;1038;p40" descr="A group of people around each other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1"/>
          <p:cNvSpPr txBox="1">
            <a:spLocks noGrp="1"/>
          </p:cNvSpPr>
          <p:nvPr>
            <p:ph type="body" idx="1"/>
          </p:nvPr>
        </p:nvSpPr>
        <p:spPr>
          <a:xfrm>
            <a:off x="586470" y="338405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District 1</a:t>
            </a:r>
            <a:endParaRPr sz="3600"/>
          </a:p>
        </p:txBody>
      </p:sp>
      <p:sp>
        <p:nvSpPr>
          <p:cNvPr id="1045" name="Google Shape;1045;p41"/>
          <p:cNvSpPr txBox="1"/>
          <p:nvPr/>
        </p:nvSpPr>
        <p:spPr>
          <a:xfrm>
            <a:off x="757968" y="2605094"/>
            <a:ext cx="10657559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Betsy Van Etten</a:t>
            </a: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St. Joseph,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Marietta </a:t>
            </a:r>
            <a:endParaRPr/>
          </a:p>
        </p:txBody>
      </p:sp>
      <p:pic>
        <p:nvPicPr>
          <p:cNvPr id="1046" name="Google Shape;1046;p41" descr="A black top hat with a black ribb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2865" y="462877"/>
            <a:ext cx="2142213" cy="21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2"/>
          <p:cNvSpPr txBox="1">
            <a:spLocks noGrp="1"/>
          </p:cNvSpPr>
          <p:nvPr>
            <p:ph type="body" idx="1"/>
          </p:nvPr>
        </p:nvSpPr>
        <p:spPr>
          <a:xfrm>
            <a:off x="586470" y="338405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District 2</a:t>
            </a:r>
            <a:endParaRPr sz="3600"/>
          </a:p>
        </p:txBody>
      </p:sp>
      <p:sp>
        <p:nvSpPr>
          <p:cNvPr id="1053" name="Google Shape;1053;p42"/>
          <p:cNvSpPr txBox="1"/>
          <p:nvPr/>
        </p:nvSpPr>
        <p:spPr>
          <a:xfrm>
            <a:off x="757968" y="2605094"/>
            <a:ext cx="10657559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Bernie Gaydos</a:t>
            </a: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St. Brigid, </a:t>
            </a:r>
            <a:endParaRPr sz="4400">
              <a:solidFill>
                <a:srgbClr val="F687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Johns Creek 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4" name="Google Shape;1054;p42" descr="A black top hat with a black ribb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6810" y="462877"/>
            <a:ext cx="2048268" cy="209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43"/>
          <p:cNvSpPr txBox="1">
            <a:spLocks noGrp="1"/>
          </p:cNvSpPr>
          <p:nvPr>
            <p:ph type="body" idx="1"/>
          </p:nvPr>
        </p:nvSpPr>
        <p:spPr>
          <a:xfrm>
            <a:off x="586470" y="338405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District 3</a:t>
            </a:r>
            <a:endParaRPr sz="3600"/>
          </a:p>
        </p:txBody>
      </p:sp>
      <p:sp>
        <p:nvSpPr>
          <p:cNvPr id="1061" name="Google Shape;1061;p43"/>
          <p:cNvSpPr txBox="1"/>
          <p:nvPr/>
        </p:nvSpPr>
        <p:spPr>
          <a:xfrm>
            <a:off x="173421" y="2605094"/>
            <a:ext cx="11732708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Patricia Wagner</a:t>
            </a: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St. Lawrence,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Lawrenceville</a:t>
            </a:r>
            <a:endParaRPr/>
          </a:p>
        </p:txBody>
      </p:sp>
      <p:pic>
        <p:nvPicPr>
          <p:cNvPr id="1062" name="Google Shape;1062;p43" descr="A black top hat with a black ribb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7248" y="462877"/>
            <a:ext cx="2037830" cy="209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4"/>
          <p:cNvSpPr txBox="1">
            <a:spLocks noGrp="1"/>
          </p:cNvSpPr>
          <p:nvPr>
            <p:ph type="body" idx="1"/>
          </p:nvPr>
        </p:nvSpPr>
        <p:spPr>
          <a:xfrm>
            <a:off x="586470" y="338405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District 4</a:t>
            </a:r>
            <a:endParaRPr sz="3600"/>
          </a:p>
        </p:txBody>
      </p:sp>
      <p:sp>
        <p:nvSpPr>
          <p:cNvPr id="1069" name="Google Shape;1069;p44"/>
          <p:cNvSpPr txBox="1"/>
          <p:nvPr/>
        </p:nvSpPr>
        <p:spPr>
          <a:xfrm>
            <a:off x="757968" y="2605094"/>
            <a:ext cx="10657559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Manny Sequeira</a:t>
            </a: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Holy Spirit,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Atlanta  </a:t>
            </a:r>
            <a:endParaRPr/>
          </a:p>
        </p:txBody>
      </p:sp>
      <p:pic>
        <p:nvPicPr>
          <p:cNvPr id="1070" name="Google Shape;1070;p44" descr="A black top hat with a black ribb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7248" y="462877"/>
            <a:ext cx="2037830" cy="209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45"/>
          <p:cNvSpPr txBox="1">
            <a:spLocks noGrp="1"/>
          </p:cNvSpPr>
          <p:nvPr>
            <p:ph type="body" idx="1"/>
          </p:nvPr>
        </p:nvSpPr>
        <p:spPr>
          <a:xfrm>
            <a:off x="586470" y="338405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District 5</a:t>
            </a:r>
            <a:endParaRPr sz="3600"/>
          </a:p>
        </p:txBody>
      </p:sp>
      <p:sp>
        <p:nvSpPr>
          <p:cNvPr id="1077" name="Google Shape;1077;p45"/>
          <p:cNvSpPr txBox="1"/>
          <p:nvPr/>
        </p:nvSpPr>
        <p:spPr>
          <a:xfrm>
            <a:off x="757968" y="2605094"/>
            <a:ext cx="10657559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George Spirito</a:t>
            </a: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St. Philip Benizi,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 Jonesboro 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8" name="Google Shape;1078;p45" descr="A black top hat with a black ribb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7248" y="462877"/>
            <a:ext cx="2037830" cy="209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46"/>
          <p:cNvSpPr txBox="1">
            <a:spLocks noGrp="1"/>
          </p:cNvSpPr>
          <p:nvPr>
            <p:ph type="body" idx="1"/>
          </p:nvPr>
        </p:nvSpPr>
        <p:spPr>
          <a:xfrm>
            <a:off x="586470" y="338405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District 6</a:t>
            </a:r>
            <a:endParaRPr sz="3600"/>
          </a:p>
        </p:txBody>
      </p:sp>
      <p:sp>
        <p:nvSpPr>
          <p:cNvPr id="1085" name="Google Shape;1085;p46"/>
          <p:cNvSpPr txBox="1"/>
          <p:nvPr/>
        </p:nvSpPr>
        <p:spPr>
          <a:xfrm>
            <a:off x="757968" y="2605094"/>
            <a:ext cx="10657559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Jim Skehan</a:t>
            </a: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Immaculate Heart of Mary,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Atlanta</a:t>
            </a:r>
            <a:endParaRPr/>
          </a:p>
        </p:txBody>
      </p:sp>
      <p:pic>
        <p:nvPicPr>
          <p:cNvPr id="1086" name="Google Shape;1086;p46" descr="A black top hat with a black ribb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7248" y="462877"/>
            <a:ext cx="2037830" cy="209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7"/>
          <p:cNvSpPr txBox="1">
            <a:spLocks noGrp="1"/>
          </p:cNvSpPr>
          <p:nvPr>
            <p:ph type="body" idx="1"/>
          </p:nvPr>
        </p:nvSpPr>
        <p:spPr>
          <a:xfrm>
            <a:off x="586470" y="338405"/>
            <a:ext cx="786981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District 7</a:t>
            </a:r>
            <a:endParaRPr sz="3600"/>
          </a:p>
        </p:txBody>
      </p:sp>
      <p:sp>
        <p:nvSpPr>
          <p:cNvPr id="1093" name="Google Shape;1093;p47"/>
          <p:cNvSpPr txBox="1"/>
          <p:nvPr/>
        </p:nvSpPr>
        <p:spPr>
          <a:xfrm>
            <a:off x="757968" y="2605094"/>
            <a:ext cx="10657559" cy="24006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Cathy Lepkowski</a:t>
            </a: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Christ Our King &amp; Savior,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Greensboro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4" name="Google Shape;1094;p47" descr="A black top hat with a black ribb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7248" y="462877"/>
            <a:ext cx="2037830" cy="209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Widescreen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Tara La Bouff</dc:creator>
  <cp:lastModifiedBy>Tara La Bouff</cp:lastModifiedBy>
  <cp:revision>1</cp:revision>
  <dcterms:created xsi:type="dcterms:W3CDTF">2026-03-30T19:51:32Z</dcterms:created>
  <dcterms:modified xsi:type="dcterms:W3CDTF">2026-03-30T19:51:56Z</dcterms:modified>
</cp:coreProperties>
</file>