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04" r:id="rId5"/>
  </p:sldMasterIdLst>
  <p:notesMasterIdLst>
    <p:notesMasterId r:id="rId45"/>
  </p:notesMasterIdLst>
  <p:handoutMasterIdLst>
    <p:handoutMasterId r:id="rId46"/>
  </p:handoutMasterIdLst>
  <p:sldIdLst>
    <p:sldId id="974" r:id="rId6"/>
    <p:sldId id="973" r:id="rId7"/>
    <p:sldId id="977" r:id="rId8"/>
    <p:sldId id="402" r:id="rId9"/>
    <p:sldId id="996" r:id="rId10"/>
    <p:sldId id="950" r:id="rId11"/>
    <p:sldId id="259" r:id="rId12"/>
    <p:sldId id="335" r:id="rId13"/>
    <p:sldId id="336" r:id="rId14"/>
    <p:sldId id="337" r:id="rId15"/>
    <p:sldId id="338" r:id="rId16"/>
    <p:sldId id="340" r:id="rId17"/>
    <p:sldId id="344" r:id="rId18"/>
    <p:sldId id="341" r:id="rId19"/>
    <p:sldId id="342" r:id="rId20"/>
    <p:sldId id="345" r:id="rId21"/>
    <p:sldId id="346" r:id="rId22"/>
    <p:sldId id="978" r:id="rId23"/>
    <p:sldId id="981" r:id="rId24"/>
    <p:sldId id="979" r:id="rId25"/>
    <p:sldId id="980" r:id="rId26"/>
    <p:sldId id="982" r:id="rId27"/>
    <p:sldId id="983" r:id="rId28"/>
    <p:sldId id="984" r:id="rId29"/>
    <p:sldId id="985" r:id="rId30"/>
    <p:sldId id="986" r:id="rId31"/>
    <p:sldId id="987" r:id="rId32"/>
    <p:sldId id="988" r:id="rId33"/>
    <p:sldId id="989" r:id="rId34"/>
    <p:sldId id="990" r:id="rId35"/>
    <p:sldId id="991" r:id="rId36"/>
    <p:sldId id="992" r:id="rId37"/>
    <p:sldId id="993" r:id="rId38"/>
    <p:sldId id="994" r:id="rId39"/>
    <p:sldId id="997" r:id="rId40"/>
    <p:sldId id="674" r:id="rId41"/>
    <p:sldId id="675" r:id="rId42"/>
    <p:sldId id="287" r:id="rId43"/>
    <p:sldId id="97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9D8E2B-321F-4AB5-B406-4485E82194D2}">
          <p14:sldIdLst>
            <p14:sldId id="974"/>
            <p14:sldId id="973"/>
            <p14:sldId id="977"/>
            <p14:sldId id="402"/>
            <p14:sldId id="996"/>
            <p14:sldId id="950"/>
            <p14:sldId id="259"/>
            <p14:sldId id="335"/>
            <p14:sldId id="336"/>
            <p14:sldId id="337"/>
            <p14:sldId id="338"/>
            <p14:sldId id="340"/>
            <p14:sldId id="344"/>
            <p14:sldId id="341"/>
            <p14:sldId id="342"/>
            <p14:sldId id="345"/>
            <p14:sldId id="346"/>
            <p14:sldId id="978"/>
            <p14:sldId id="981"/>
            <p14:sldId id="979"/>
            <p14:sldId id="980"/>
            <p14:sldId id="982"/>
            <p14:sldId id="983"/>
            <p14:sldId id="984"/>
            <p14:sldId id="985"/>
            <p14:sldId id="986"/>
            <p14:sldId id="987"/>
            <p14:sldId id="988"/>
            <p14:sldId id="989"/>
            <p14:sldId id="990"/>
            <p14:sldId id="991"/>
            <p14:sldId id="992"/>
            <p14:sldId id="993"/>
            <p14:sldId id="994"/>
            <p14:sldId id="997"/>
            <p14:sldId id="674"/>
            <p14:sldId id="675"/>
            <p14:sldId id="287"/>
            <p14:sldId id="9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18F"/>
    <a:srgbClr val="F6871F"/>
    <a:srgbClr val="FFFFFF"/>
    <a:srgbClr val="272727"/>
    <a:srgbClr val="7BD5AD"/>
    <a:srgbClr val="3E3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1A3860-959F-4F16-94AE-A6FAEA4A80B2}" v="34" dt="2026-03-23T17:14:59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43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thy Tye" userId="c1590b5a7aa96d2e" providerId="LiveId" clId="{3CC6A0F3-6CFC-4356-B593-3B910BE41B97}"/>
    <pc:docChg chg="undo custSel addSld delSld modSld modSection">
      <pc:chgData name="Timothy Tye" userId="c1590b5a7aa96d2e" providerId="LiveId" clId="{3CC6A0F3-6CFC-4356-B593-3B910BE41B97}" dt="2026-03-23T17:23:45.229" v="201" actId="207"/>
      <pc:docMkLst>
        <pc:docMk/>
      </pc:docMkLst>
      <pc:sldChg chg="del">
        <pc:chgData name="Timothy Tye" userId="c1590b5a7aa96d2e" providerId="LiveId" clId="{3CC6A0F3-6CFC-4356-B593-3B910BE41B97}" dt="2026-03-23T17:21:31.726" v="175" actId="47"/>
        <pc:sldMkLst>
          <pc:docMk/>
          <pc:sldMk cId="210981521" sldId="389"/>
        </pc:sldMkLst>
      </pc:sldChg>
      <pc:sldChg chg="modSp mod">
        <pc:chgData name="Timothy Tye" userId="c1590b5a7aa96d2e" providerId="LiveId" clId="{3CC6A0F3-6CFC-4356-B593-3B910BE41B97}" dt="2026-03-23T17:06:13.483" v="6" actId="113"/>
        <pc:sldMkLst>
          <pc:docMk/>
          <pc:sldMk cId="3790493539" sldId="402"/>
        </pc:sldMkLst>
        <pc:spChg chg="mod">
          <ac:chgData name="Timothy Tye" userId="c1590b5a7aa96d2e" providerId="LiveId" clId="{3CC6A0F3-6CFC-4356-B593-3B910BE41B97}" dt="2026-03-23T17:06:13.483" v="6" actId="113"/>
          <ac:spMkLst>
            <pc:docMk/>
            <pc:sldMk cId="3790493539" sldId="402"/>
            <ac:spMk id="4" creationId="{52E5F0F6-96D3-CEAB-4F28-0324F10E22CE}"/>
          </ac:spMkLst>
        </pc:spChg>
      </pc:sldChg>
      <pc:sldChg chg="del">
        <pc:chgData name="Timothy Tye" userId="c1590b5a7aa96d2e" providerId="LiveId" clId="{3CC6A0F3-6CFC-4356-B593-3B910BE41B97}" dt="2026-03-23T17:21:31.726" v="175" actId="47"/>
        <pc:sldMkLst>
          <pc:docMk/>
          <pc:sldMk cId="1607191533" sldId="945"/>
        </pc:sldMkLst>
      </pc:sldChg>
      <pc:sldChg chg="del">
        <pc:chgData name="Timothy Tye" userId="c1590b5a7aa96d2e" providerId="LiveId" clId="{3CC6A0F3-6CFC-4356-B593-3B910BE41B97}" dt="2026-03-23T17:21:31.726" v="175" actId="47"/>
        <pc:sldMkLst>
          <pc:docMk/>
          <pc:sldMk cId="458294087" sldId="954"/>
        </pc:sldMkLst>
      </pc:sldChg>
      <pc:sldChg chg="del">
        <pc:chgData name="Timothy Tye" userId="c1590b5a7aa96d2e" providerId="LiveId" clId="{3CC6A0F3-6CFC-4356-B593-3B910BE41B97}" dt="2026-03-23T17:21:31.726" v="175" actId="47"/>
        <pc:sldMkLst>
          <pc:docMk/>
          <pc:sldMk cId="3376183017" sldId="959"/>
        </pc:sldMkLst>
      </pc:sldChg>
      <pc:sldChg chg="del">
        <pc:chgData name="Timothy Tye" userId="c1590b5a7aa96d2e" providerId="LiveId" clId="{3CC6A0F3-6CFC-4356-B593-3B910BE41B97}" dt="2026-03-23T17:21:31.726" v="175" actId="47"/>
        <pc:sldMkLst>
          <pc:docMk/>
          <pc:sldMk cId="1766790127" sldId="962"/>
        </pc:sldMkLst>
      </pc:sldChg>
      <pc:sldChg chg="del">
        <pc:chgData name="Timothy Tye" userId="c1590b5a7aa96d2e" providerId="LiveId" clId="{3CC6A0F3-6CFC-4356-B593-3B910BE41B97}" dt="2026-03-23T17:21:14.601" v="173" actId="2696"/>
        <pc:sldMkLst>
          <pc:docMk/>
          <pc:sldMk cId="800145928" sldId="970"/>
        </pc:sldMkLst>
      </pc:sldChg>
      <pc:sldChg chg="del">
        <pc:chgData name="Timothy Tye" userId="c1590b5a7aa96d2e" providerId="LiveId" clId="{3CC6A0F3-6CFC-4356-B593-3B910BE41B97}" dt="2026-03-23T17:21:31.726" v="175" actId="47"/>
        <pc:sldMkLst>
          <pc:docMk/>
          <pc:sldMk cId="3557436511" sldId="972"/>
        </pc:sldMkLst>
      </pc:sldChg>
      <pc:sldChg chg="modSp mod">
        <pc:chgData name="Timothy Tye" userId="c1590b5a7aa96d2e" providerId="LiveId" clId="{3CC6A0F3-6CFC-4356-B593-3B910BE41B97}" dt="2026-03-23T17:05:44.662" v="2" actId="113"/>
        <pc:sldMkLst>
          <pc:docMk/>
          <pc:sldMk cId="493941029" sldId="973"/>
        </pc:sldMkLst>
        <pc:spChg chg="mod">
          <ac:chgData name="Timothy Tye" userId="c1590b5a7aa96d2e" providerId="LiveId" clId="{3CC6A0F3-6CFC-4356-B593-3B910BE41B97}" dt="2026-03-23T17:05:39.381" v="0" actId="255"/>
          <ac:spMkLst>
            <pc:docMk/>
            <pc:sldMk cId="493941029" sldId="973"/>
            <ac:spMk id="6" creationId="{2C9A0F45-E57B-5846-5BC1-68434B9681D8}"/>
          </ac:spMkLst>
        </pc:spChg>
        <pc:spChg chg="mod">
          <ac:chgData name="Timothy Tye" userId="c1590b5a7aa96d2e" providerId="LiveId" clId="{3CC6A0F3-6CFC-4356-B593-3B910BE41B97}" dt="2026-03-23T17:05:44.662" v="2" actId="113"/>
          <ac:spMkLst>
            <pc:docMk/>
            <pc:sldMk cId="493941029" sldId="973"/>
            <ac:spMk id="17" creationId="{C8069DE2-F041-60D9-84C2-4E4790567717}"/>
          </ac:spMkLst>
        </pc:spChg>
      </pc:sldChg>
      <pc:sldChg chg="modSp mod">
        <pc:chgData name="Timothy Tye" userId="c1590b5a7aa96d2e" providerId="LiveId" clId="{3CC6A0F3-6CFC-4356-B593-3B910BE41B97}" dt="2026-03-23T17:05:56.772" v="4" actId="14100"/>
        <pc:sldMkLst>
          <pc:docMk/>
          <pc:sldMk cId="814575626" sldId="977"/>
        </pc:sldMkLst>
        <pc:spChg chg="mod">
          <ac:chgData name="Timothy Tye" userId="c1590b5a7aa96d2e" providerId="LiveId" clId="{3CC6A0F3-6CFC-4356-B593-3B910BE41B97}" dt="2026-03-23T17:05:56.772" v="4" actId="14100"/>
          <ac:spMkLst>
            <pc:docMk/>
            <pc:sldMk cId="814575626" sldId="977"/>
            <ac:spMk id="17" creationId="{E620ACF0-2A76-A4D2-450E-C241D6DB44E2}"/>
          </ac:spMkLst>
        </pc:spChg>
      </pc:sldChg>
      <pc:sldChg chg="modAnim">
        <pc:chgData name="Timothy Tye" userId="c1590b5a7aa96d2e" providerId="LiveId" clId="{3CC6A0F3-6CFC-4356-B593-3B910BE41B97}" dt="2026-03-23T17:11:28.914" v="131"/>
        <pc:sldMkLst>
          <pc:docMk/>
          <pc:sldMk cId="2024434070" sldId="984"/>
        </pc:sldMkLst>
      </pc:sldChg>
      <pc:sldChg chg="modAnim">
        <pc:chgData name="Timothy Tye" userId="c1590b5a7aa96d2e" providerId="LiveId" clId="{3CC6A0F3-6CFC-4356-B593-3B910BE41B97}" dt="2026-03-23T17:12:04.092" v="137"/>
        <pc:sldMkLst>
          <pc:docMk/>
          <pc:sldMk cId="2072935425" sldId="985"/>
        </pc:sldMkLst>
      </pc:sldChg>
      <pc:sldChg chg="modAnim">
        <pc:chgData name="Timothy Tye" userId="c1590b5a7aa96d2e" providerId="LiveId" clId="{3CC6A0F3-6CFC-4356-B593-3B910BE41B97}" dt="2026-03-23T17:12:29.832" v="141"/>
        <pc:sldMkLst>
          <pc:docMk/>
          <pc:sldMk cId="225980182" sldId="986"/>
        </pc:sldMkLst>
      </pc:sldChg>
      <pc:sldChg chg="modAnim">
        <pc:chgData name="Timothy Tye" userId="c1590b5a7aa96d2e" providerId="LiveId" clId="{3CC6A0F3-6CFC-4356-B593-3B910BE41B97}" dt="2026-03-23T17:13:00.147" v="144"/>
        <pc:sldMkLst>
          <pc:docMk/>
          <pc:sldMk cId="773273398" sldId="987"/>
        </pc:sldMkLst>
      </pc:sldChg>
      <pc:sldChg chg="modAnim">
        <pc:chgData name="Timothy Tye" userId="c1590b5a7aa96d2e" providerId="LiveId" clId="{3CC6A0F3-6CFC-4356-B593-3B910BE41B97}" dt="2026-03-23T17:13:35.928" v="148"/>
        <pc:sldMkLst>
          <pc:docMk/>
          <pc:sldMk cId="3733956602" sldId="988"/>
        </pc:sldMkLst>
      </pc:sldChg>
      <pc:sldChg chg="modAnim">
        <pc:chgData name="Timothy Tye" userId="c1590b5a7aa96d2e" providerId="LiveId" clId="{3CC6A0F3-6CFC-4356-B593-3B910BE41B97}" dt="2026-03-23T17:14:36.797" v="158"/>
        <pc:sldMkLst>
          <pc:docMk/>
          <pc:sldMk cId="1294912735" sldId="990"/>
        </pc:sldMkLst>
      </pc:sldChg>
      <pc:sldChg chg="modAnim">
        <pc:chgData name="Timothy Tye" userId="c1590b5a7aa96d2e" providerId="LiveId" clId="{3CC6A0F3-6CFC-4356-B593-3B910BE41B97}" dt="2026-03-23T17:14:59.989" v="159"/>
        <pc:sldMkLst>
          <pc:docMk/>
          <pc:sldMk cId="1191540051" sldId="991"/>
        </pc:sldMkLst>
      </pc:sldChg>
      <pc:sldChg chg="modSp mod">
        <pc:chgData name="Timothy Tye" userId="c1590b5a7aa96d2e" providerId="LiveId" clId="{3CC6A0F3-6CFC-4356-B593-3B910BE41B97}" dt="2026-03-23T17:20:05.686" v="171" actId="1076"/>
        <pc:sldMkLst>
          <pc:docMk/>
          <pc:sldMk cId="767983169" sldId="992"/>
        </pc:sldMkLst>
        <pc:picChg chg="mod ord">
          <ac:chgData name="Timothy Tye" userId="c1590b5a7aa96d2e" providerId="LiveId" clId="{3CC6A0F3-6CFC-4356-B593-3B910BE41B97}" dt="2026-03-23T17:18:04.218" v="164" actId="1076"/>
          <ac:picMkLst>
            <pc:docMk/>
            <pc:sldMk cId="767983169" sldId="992"/>
            <ac:picMk id="5" creationId="{A381228E-312D-8675-5A9E-68F0F6D485CC}"/>
          </ac:picMkLst>
        </pc:picChg>
        <pc:picChg chg="mod">
          <ac:chgData name="Timothy Tye" userId="c1590b5a7aa96d2e" providerId="LiveId" clId="{3CC6A0F3-6CFC-4356-B593-3B910BE41B97}" dt="2026-03-23T17:20:05.686" v="171" actId="1076"/>
          <ac:picMkLst>
            <pc:docMk/>
            <pc:sldMk cId="767983169" sldId="992"/>
            <ac:picMk id="6" creationId="{A35D7B66-7117-BAFD-23B4-F964C5332D5D}"/>
          </ac:picMkLst>
        </pc:picChg>
      </pc:sldChg>
      <pc:sldChg chg="modSp mod">
        <pc:chgData name="Timothy Tye" userId="c1590b5a7aa96d2e" providerId="LiveId" clId="{3CC6A0F3-6CFC-4356-B593-3B910BE41B97}" dt="2026-03-23T17:20:44.741" v="172" actId="14100"/>
        <pc:sldMkLst>
          <pc:docMk/>
          <pc:sldMk cId="2509561588" sldId="993"/>
        </pc:sldMkLst>
        <pc:picChg chg="mod">
          <ac:chgData name="Timothy Tye" userId="c1590b5a7aa96d2e" providerId="LiveId" clId="{3CC6A0F3-6CFC-4356-B593-3B910BE41B97}" dt="2026-03-23T17:20:44.741" v="172" actId="14100"/>
          <ac:picMkLst>
            <pc:docMk/>
            <pc:sldMk cId="2509561588" sldId="993"/>
            <ac:picMk id="5" creationId="{8D6B4DF8-81FE-15BF-248C-AA7F66044D48}"/>
          </ac:picMkLst>
        </pc:picChg>
      </pc:sldChg>
      <pc:sldChg chg="del">
        <pc:chgData name="Timothy Tye" userId="c1590b5a7aa96d2e" providerId="LiveId" clId="{3CC6A0F3-6CFC-4356-B593-3B910BE41B97}" dt="2026-03-23T17:21:19.582" v="174" actId="2696"/>
        <pc:sldMkLst>
          <pc:docMk/>
          <pc:sldMk cId="1401281401" sldId="995"/>
        </pc:sldMkLst>
      </pc:sldChg>
      <pc:sldChg chg="modSp add mod">
        <pc:chgData name="Timothy Tye" userId="c1590b5a7aa96d2e" providerId="LiveId" clId="{3CC6A0F3-6CFC-4356-B593-3B910BE41B97}" dt="2026-03-23T17:10:07.919" v="126" actId="20577"/>
        <pc:sldMkLst>
          <pc:docMk/>
          <pc:sldMk cId="793153893" sldId="996"/>
        </pc:sldMkLst>
        <pc:spChg chg="mod">
          <ac:chgData name="Timothy Tye" userId="c1590b5a7aa96d2e" providerId="LiveId" clId="{3CC6A0F3-6CFC-4356-B593-3B910BE41B97}" dt="2026-03-23T17:10:07.919" v="126" actId="20577"/>
          <ac:spMkLst>
            <pc:docMk/>
            <pc:sldMk cId="793153893" sldId="996"/>
            <ac:spMk id="3" creationId="{EB7FBF58-25DE-13F3-E749-7AB454E1C1C5}"/>
          </ac:spMkLst>
        </pc:spChg>
      </pc:sldChg>
      <pc:sldChg chg="addSp delSp modSp new mod modTransition modMedia modClrScheme delAnim chgLayout">
        <pc:chgData name="Timothy Tye" userId="c1590b5a7aa96d2e" providerId="LiveId" clId="{3CC6A0F3-6CFC-4356-B593-3B910BE41B97}" dt="2026-03-23T17:23:45.229" v="201" actId="207"/>
        <pc:sldMkLst>
          <pc:docMk/>
          <pc:sldMk cId="51539738" sldId="997"/>
        </pc:sldMkLst>
        <pc:spChg chg="mod ord">
          <ac:chgData name="Timothy Tye" userId="c1590b5a7aa96d2e" providerId="LiveId" clId="{3CC6A0F3-6CFC-4356-B593-3B910BE41B97}" dt="2026-03-23T17:23:38.086" v="200" actId="26606"/>
          <ac:spMkLst>
            <pc:docMk/>
            <pc:sldMk cId="51539738" sldId="997"/>
            <ac:spMk id="2" creationId="{E7AD4A2C-4729-60AC-37EE-D97AE6FC1E66}"/>
          </ac:spMkLst>
        </pc:spChg>
        <pc:spChg chg="mod">
          <ac:chgData name="Timothy Tye" userId="c1590b5a7aa96d2e" providerId="LiveId" clId="{3CC6A0F3-6CFC-4356-B593-3B910BE41B97}" dt="2026-03-23T17:23:45.229" v="201" actId="207"/>
          <ac:spMkLst>
            <pc:docMk/>
            <pc:sldMk cId="51539738" sldId="997"/>
            <ac:spMk id="3" creationId="{B8E9C7A8-86F2-143B-3655-3A4CD9166886}"/>
          </ac:spMkLst>
        </pc:spChg>
        <pc:spChg chg="add del mod">
          <ac:chgData name="Timothy Tye" userId="c1590b5a7aa96d2e" providerId="LiveId" clId="{3CC6A0F3-6CFC-4356-B593-3B910BE41B97}" dt="2026-03-23T17:23:23.235" v="199" actId="26606"/>
          <ac:spMkLst>
            <pc:docMk/>
            <pc:sldMk cId="51539738" sldId="997"/>
            <ac:spMk id="9" creationId="{D5704E21-EB9E-5557-9DD7-4FA2B88FBED1}"/>
          </ac:spMkLst>
        </pc:spChg>
        <pc:picChg chg="add del mod">
          <ac:chgData name="Timothy Tye" userId="c1590b5a7aa96d2e" providerId="LiveId" clId="{3CC6A0F3-6CFC-4356-B593-3B910BE41B97}" dt="2026-03-23T17:23:23.235" v="199" actId="26606"/>
          <ac:picMkLst>
            <pc:docMk/>
            <pc:sldMk cId="51539738" sldId="997"/>
            <ac:picMk id="5" creationId="{3A98684E-1D4A-66D3-1877-A993FB73EA3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C0C57A-013A-80BB-1C8A-E0DDBA0F3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0549B-6686-E1A0-E2CA-682DBA2E9C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6E843-9054-4499-9D46-49CEE5C6CA0B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4948D0-3976-FA38-24D7-93C04B0901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0FD529-3E24-0711-6CF6-10229E93B37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26A0A-2A98-4AF3-AAFC-F5EA3415A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83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74C39C6-A7AB-4CCE-BEEA-20C5FDEB57C5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F1442E8-38F2-4BD0-A663-A6C98E654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>
          <a:extLst>
            <a:ext uri="{FF2B5EF4-FFF2-40B4-BE49-F238E27FC236}">
              <a16:creationId xmlns:a16="http://schemas.microsoft.com/office/drawing/2014/main" id="{AA9F4381-5EDF-C7D1-B36C-C1E05202B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2f8b1aef8e3_1_920:notes">
            <a:extLst>
              <a:ext uri="{FF2B5EF4-FFF2-40B4-BE49-F238E27FC236}">
                <a16:creationId xmlns:a16="http://schemas.microsoft.com/office/drawing/2014/main" id="{5BA47615-93AA-E7F7-61F8-9F80F87947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g2f8b1aef8e3_1_920:notes">
            <a:extLst>
              <a:ext uri="{FF2B5EF4-FFF2-40B4-BE49-F238E27FC236}">
                <a16:creationId xmlns:a16="http://schemas.microsoft.com/office/drawing/2014/main" id="{DCFA8C99-27C5-0CF8-FF57-9BBDC75035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8783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89A5D-4567-5A20-F255-DADB6C27C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72D252-CABC-E301-84FF-39610A9D2A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C65A37-4AF1-642E-AC0D-54E10A909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Jesus knew we would need help. He didn’t want to live us alone. The Eucharist is like spiritual food-it gives us strength from the inside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5381E-59C5-2740-664F-099336AA7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91F5A-AE79-44E8-8435-9DDD687718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91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3183C-4717-FF17-2F55-050E08837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F1F136-696F-3B8B-D76A-3CA40E5C01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B72302-051F-3D30-AFB9-2F480131F8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Jesus knew we would need help. He didn’t want to live us alone. The Eucharist is like spiritual food-it gives us strength from the inside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D8772-12EB-0DAD-D6DF-1666FAC214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91F5A-AE79-44E8-8435-9DDD687718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49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184D5-AAC2-8E4C-81E5-59CA3B1A216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519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184D5-AAC2-8E4C-81E5-59CA3B1A216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776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184D5-AAC2-8E4C-81E5-59CA3B1A216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46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Jesus knew we would need help. He didn’t want to live us alone. The Eucharist is like spiritual food-it gives us strength from the inside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91F5A-AE79-44E8-8435-9DDD687718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40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E7017-B134-2A2D-53B9-418893D2F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259887-F294-5226-92C1-2BBAC758BF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22B0AB-3927-F16F-CF3F-1C17AC6E8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Jesus knew we would need help. He didn’t want to live us alone. The Eucharist is like spiritual food-it gives us strength from the inside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29507-ADCA-FB92-EF67-B3DFF83B76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91F5A-AE79-44E8-8435-9DDD687718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9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F418F2-56B6-5A69-16BE-BDA78C132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65B127-19CB-BAB4-FAE3-A709EE03D2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B5FFEA-9276-F405-F407-9384AF57B8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Jesus knew we would need help. He didn’t want to live us alone. The Eucharist is like spiritual food-it gives us strength from the inside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2B947-8A5E-ECC2-979F-53C8546C8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91F5A-AE79-44E8-8435-9DDD687718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59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DB19D-F171-980E-7035-E751FD0D6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036D1C-4526-8981-AFE2-1A2048C0C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5846C2-C7CE-19C4-1DC0-C8BA7EA952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Jesus knew we would need help. He didn’t want to live us alone. The Eucharist is like spiritual food-it gives us strength from the inside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5971C-DE75-62DA-37DD-96222D928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91F5A-AE79-44E8-8435-9DDD687718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67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0F14D-F3EE-7DDA-AE96-41AE6B235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17193D-34FC-06B3-C035-AE542952B4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C23F9F-ABDB-A6D0-F81A-B178384976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Jesus knew we would need help. He didn’t want to live us alone. The Eucharist is like spiritual food-it gives us strength from the inside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4AA03-BB4B-560F-A404-D5DC46044D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91F5A-AE79-44E8-8435-9DDD687718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84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DA6F7-8E2A-EFE5-8B29-80F719C86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2F7A02-F172-FFA2-FD8C-B51047FF64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193F9A-68FF-CF50-77D0-F15C4A936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Jesus knew we would need help. He didn’t want to live us alone. The Eucharist is like spiritual food-it gives us strength from the inside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87DCC-5F84-1228-B440-2082CAB4A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91F5A-AE79-44E8-8435-9DDD687718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61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85E55-3A2A-05E8-3E79-A6ACF4C76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2104C3-A8B0-8805-2C71-9049A1E37D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28687B-8539-E3E3-AAA6-4D3EB00B4F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Jesus knew we would need help. He didn’t want to live us alone. The Eucharist is like spiritual food-it gives us strength from the inside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24269-4B9A-DCD0-1EDB-F5B5C3CC84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91F5A-AE79-44E8-8435-9DDD687718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37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00486-C97C-90F6-4974-571967B27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8A674B-9F8A-38F2-1FE6-916C94CBB7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015205-BE08-EC6D-8086-3FBCCECB09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Jesus knew we would need help. He didn’t want to live us alone. The Eucharist is like spiritual food-it gives us strength from the inside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DCDBA-11BA-E9C4-1A66-048CDDEBCD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91F5A-AE79-44E8-8435-9DDD687718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7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>
            <a:extLst>
              <a:ext uri="{FF2B5EF4-FFF2-40B4-BE49-F238E27FC236}">
                <a16:creationId xmlns:a16="http://schemas.microsoft.com/office/drawing/2014/main" id="{BFB45E02-5D82-51F4-DC66-3AAC853553B4}"/>
              </a:ext>
            </a:extLst>
          </p:cNvPr>
          <p:cNvSpPr>
            <a:spLocks/>
          </p:cNvSpPr>
          <p:nvPr userDrawn="1"/>
        </p:nvSpPr>
        <p:spPr bwMode="auto">
          <a:xfrm flipH="1" flipV="1">
            <a:off x="-2" y="0"/>
            <a:ext cx="7702828" cy="6858000"/>
          </a:xfrm>
          <a:custGeom>
            <a:avLst/>
            <a:gdLst>
              <a:gd name="T0" fmla="*/ 2461 w 2461"/>
              <a:gd name="T1" fmla="*/ 0 h 2018"/>
              <a:gd name="T2" fmla="*/ 1374 w 2461"/>
              <a:gd name="T3" fmla="*/ 0 h 2018"/>
              <a:gd name="T4" fmla="*/ 62 w 2461"/>
              <a:gd name="T5" fmla="*/ 1312 h 2018"/>
              <a:gd name="T6" fmla="*/ 62 w 2461"/>
              <a:gd name="T7" fmla="*/ 1538 h 2018"/>
              <a:gd name="T8" fmla="*/ 542 w 2461"/>
              <a:gd name="T9" fmla="*/ 2018 h 2018"/>
              <a:gd name="T10" fmla="*/ 2461 w 2461"/>
              <a:gd name="T11" fmla="*/ 2018 h 2018"/>
              <a:gd name="T12" fmla="*/ 2461 w 2461"/>
              <a:gd name="T13" fmla="*/ 0 h 2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1" h="2018">
                <a:moveTo>
                  <a:pt x="2461" y="0"/>
                </a:moveTo>
                <a:cubicBezTo>
                  <a:pt x="1374" y="0"/>
                  <a:pt x="1374" y="0"/>
                  <a:pt x="1374" y="0"/>
                </a:cubicBezTo>
                <a:cubicBezTo>
                  <a:pt x="62" y="1312"/>
                  <a:pt x="62" y="1312"/>
                  <a:pt x="62" y="1312"/>
                </a:cubicBezTo>
                <a:cubicBezTo>
                  <a:pt x="0" y="1375"/>
                  <a:pt x="0" y="1476"/>
                  <a:pt x="62" y="1538"/>
                </a:cubicBezTo>
                <a:cubicBezTo>
                  <a:pt x="542" y="2018"/>
                  <a:pt x="542" y="2018"/>
                  <a:pt x="542" y="2018"/>
                </a:cubicBezTo>
                <a:cubicBezTo>
                  <a:pt x="2461" y="2018"/>
                  <a:pt x="2461" y="2018"/>
                  <a:pt x="2461" y="2018"/>
                </a:cubicBezTo>
                <a:lnTo>
                  <a:pt x="2461" y="0"/>
                </a:lnTo>
                <a:close/>
              </a:path>
            </a:pathLst>
          </a:cu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1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7635B509-4E08-C6DF-122F-9208954898AC}"/>
              </a:ext>
            </a:extLst>
          </p:cNvPr>
          <p:cNvSpPr/>
          <p:nvPr userDrawn="1"/>
        </p:nvSpPr>
        <p:spPr>
          <a:xfrm rot="16200000">
            <a:off x="9213407" y="1192103"/>
            <a:ext cx="4173097" cy="1788889"/>
          </a:xfrm>
          <a:custGeom>
            <a:avLst/>
            <a:gdLst>
              <a:gd name="connsiteX0" fmla="*/ 2086549 w 4173097"/>
              <a:gd name="connsiteY0" fmla="*/ 0 h 1788889"/>
              <a:gd name="connsiteX1" fmla="*/ 2594685 w 4173097"/>
              <a:gd name="connsiteY1" fmla="*/ 210478 h 1788889"/>
              <a:gd name="connsiteX2" fmla="*/ 4173097 w 4173097"/>
              <a:gd name="connsiteY2" fmla="*/ 1788889 h 1788889"/>
              <a:gd name="connsiteX3" fmla="*/ 0 w 4173097"/>
              <a:gd name="connsiteY3" fmla="*/ 1788889 h 1788889"/>
              <a:gd name="connsiteX4" fmla="*/ 1578412 w 4173097"/>
              <a:gd name="connsiteY4" fmla="*/ 210478 h 1788889"/>
              <a:gd name="connsiteX5" fmla="*/ 2086549 w 4173097"/>
              <a:gd name="connsiteY5" fmla="*/ 0 h 1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3097" h="1788889">
                <a:moveTo>
                  <a:pt x="2086549" y="0"/>
                </a:moveTo>
                <a:cubicBezTo>
                  <a:pt x="2270458" y="0"/>
                  <a:pt x="2454367" y="70159"/>
                  <a:pt x="2594685" y="210478"/>
                </a:cubicBezTo>
                <a:lnTo>
                  <a:pt x="4173097" y="1788889"/>
                </a:lnTo>
                <a:lnTo>
                  <a:pt x="0" y="1788889"/>
                </a:lnTo>
                <a:lnTo>
                  <a:pt x="1578412" y="210478"/>
                </a:lnTo>
                <a:cubicBezTo>
                  <a:pt x="1718730" y="70159"/>
                  <a:pt x="1902639" y="0"/>
                  <a:pt x="2086549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C66A1C-D0D3-E7AF-FB0E-D621A2772B4D}"/>
              </a:ext>
            </a:extLst>
          </p:cNvPr>
          <p:cNvCxnSpPr>
            <a:cxnSpLocks/>
          </p:cNvCxnSpPr>
          <p:nvPr userDrawn="1"/>
        </p:nvCxnSpPr>
        <p:spPr>
          <a:xfrm>
            <a:off x="288186" y="5233126"/>
            <a:ext cx="423530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67E7E8-9578-CE30-5351-114196608D7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42933" y="5735974"/>
            <a:ext cx="0" cy="1509494"/>
          </a:xfrm>
          <a:prstGeom prst="line">
            <a:avLst/>
          </a:prstGeom>
          <a:ln w="57150">
            <a:gradFill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12A5752-EBC4-5357-A18A-FB05363DE6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7492" y="4004252"/>
            <a:ext cx="5999971" cy="1636713"/>
          </a:xfrm>
        </p:spPr>
        <p:txBody>
          <a:bodyPr>
            <a:normAutofit/>
          </a:bodyPr>
          <a:lstStyle>
            <a:lvl1pPr marL="0" indent="0" algn="ctr">
              <a:buNone/>
              <a:defRPr sz="540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790F22F3-39BC-A35E-0116-1323E3A61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41335" y="5815137"/>
            <a:ext cx="3425667" cy="42386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8966985-8DAD-4BAD-415F-F70065145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1" b="34247"/>
          <a:stretch>
            <a:fillRect/>
          </a:stretch>
        </p:blipFill>
        <p:spPr>
          <a:xfrm>
            <a:off x="-393260" y="1147033"/>
            <a:ext cx="8187853" cy="2415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06973A-23A1-1B0B-D955-8357AD2B7C6B}"/>
              </a:ext>
            </a:extLst>
          </p:cNvPr>
          <p:cNvSpPr txBox="1"/>
          <p:nvPr userDrawn="1"/>
        </p:nvSpPr>
        <p:spPr>
          <a:xfrm>
            <a:off x="288186" y="4616388"/>
            <a:ext cx="423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ntserrat" pitchFamily="2" charset="0"/>
              </a:rPr>
              <a:t>FEED. CLOTHE. HOUSE. HEAL.</a:t>
            </a:r>
          </a:p>
        </p:txBody>
      </p:sp>
    </p:spTree>
    <p:extLst>
      <p:ext uri="{BB962C8B-B14F-4D97-AF65-F5344CB8AC3E}">
        <p14:creationId xmlns:p14="http://schemas.microsoft.com/office/powerpoint/2010/main" val="376097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Rectang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8368" y="1852665"/>
            <a:ext cx="3377156" cy="4268760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E1FFC3-1C5D-1F57-1528-95E84AE560E4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99415E7-2BFA-979E-0F96-BFB533CC3D88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23455910-D637-61E5-178A-D730F8DCF59B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9B307A-FD59-6CE6-5AAB-5ECD3E5F4945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6" name="Picture 1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2A5F19A6-638F-E4E7-EB6B-3BC38DD801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9A25E68C-93AE-50C2-48B1-52538C82C1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726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/4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77302B-F679-CB33-A38E-042A8E5AA5F9}"/>
              </a:ext>
            </a:extLst>
          </p:cNvPr>
          <p:cNvSpPr/>
          <p:nvPr userDrawn="1"/>
        </p:nvSpPr>
        <p:spPr>
          <a:xfrm>
            <a:off x="-1" y="0"/>
            <a:ext cx="12192000" cy="4494362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0B4586-FF1F-0651-8F91-07C2F0537B76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70547CA-6E32-1CEE-9816-938BEA207BC8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F3E0C542-E582-8587-BA63-CC9679710CF2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B0B8AFF-7AC4-32D3-52DE-2198C389D987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6" name="Picture 1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6AAEB85F-9C51-994D-B0AD-075B7ED499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B8F27818-DCEB-C735-BE05-9370BCE817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8180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Block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C3BB109-8292-5448-B40A-AC8BE9EA9E4F}"/>
              </a:ext>
            </a:extLst>
          </p:cNvPr>
          <p:cNvSpPr/>
          <p:nvPr userDrawn="1"/>
        </p:nvSpPr>
        <p:spPr>
          <a:xfrm>
            <a:off x="-1" y="0"/>
            <a:ext cx="12192000" cy="4494362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7BD092-5BA9-AF5F-6961-6DE4024827D2}"/>
              </a:ext>
            </a:extLst>
          </p:cNvPr>
          <p:cNvSpPr/>
          <p:nvPr userDrawn="1"/>
        </p:nvSpPr>
        <p:spPr>
          <a:xfrm>
            <a:off x="7949210" y="2617472"/>
            <a:ext cx="3350933" cy="3444388"/>
          </a:xfrm>
          <a:prstGeom prst="roundRect">
            <a:avLst>
              <a:gd name="adj" fmla="val 10263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F49BC0E-802A-52E2-101C-2A024D6F8E35}"/>
              </a:ext>
            </a:extLst>
          </p:cNvPr>
          <p:cNvSpPr/>
          <p:nvPr userDrawn="1"/>
        </p:nvSpPr>
        <p:spPr>
          <a:xfrm>
            <a:off x="823837" y="2617472"/>
            <a:ext cx="3350933" cy="3444388"/>
          </a:xfrm>
          <a:prstGeom prst="roundRect">
            <a:avLst>
              <a:gd name="adj" fmla="val 10263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C1F03B-5B7E-B312-8B06-547D2DC031F2}"/>
              </a:ext>
            </a:extLst>
          </p:cNvPr>
          <p:cNvSpPr/>
          <p:nvPr userDrawn="1"/>
        </p:nvSpPr>
        <p:spPr>
          <a:xfrm>
            <a:off x="4420533" y="2617472"/>
            <a:ext cx="3350933" cy="3444388"/>
          </a:xfrm>
          <a:prstGeom prst="roundRect">
            <a:avLst>
              <a:gd name="adj" fmla="val 1026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CB7020E-DFC2-FFD0-FCE7-54D3CC00F5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3749" y="2801816"/>
            <a:ext cx="3070560" cy="984739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6993591-EA3B-1FCB-4594-980EA6D295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6260" y="2793506"/>
            <a:ext cx="3070559" cy="993049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70501175-593F-B961-E398-22AB8C3BEF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94937" y="2801816"/>
            <a:ext cx="3070560" cy="984740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662CC53-400C-B236-781D-591CA0AB95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1857" y="3606870"/>
            <a:ext cx="3152451" cy="228983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755F63D-63DB-561D-0B92-9CECDA176B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4761" y="3606870"/>
            <a:ext cx="3162058" cy="228983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670609A-0B58-1A39-3F2F-9CFF350F501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17229" y="3606870"/>
            <a:ext cx="3148267" cy="2289838"/>
          </a:xfrm>
        </p:spPr>
        <p:txBody>
          <a:bodyPr>
            <a:norm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E418AD-4E3D-A7B9-1F60-77FA7E73CF00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5386331-C68B-178B-3436-CF2DE3E61D79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26" name="Google Shape;86;p30">
                <a:extLst>
                  <a:ext uri="{FF2B5EF4-FFF2-40B4-BE49-F238E27FC236}">
                    <a16:creationId xmlns:a16="http://schemas.microsoft.com/office/drawing/2014/main" id="{A2F5A7B6-E6F6-6C18-3E31-2E2C7DED7DE5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332C33-117F-B01C-C23F-D786192C38CD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8" name="Picture 7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29E8585D-A5AD-10CC-A607-A47529617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C31F4A49-8051-9F9F-5889-D0FA5C108C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23837" y="536358"/>
            <a:ext cx="10476306" cy="70485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3739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2CD8FF-E8DF-2AC3-7D84-79F68913DF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728" y="2812488"/>
            <a:ext cx="3380159" cy="332383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253050B4-E3BE-1542-DB74-FCD9887E18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77391" y="1224249"/>
            <a:ext cx="4524912" cy="440950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CE83F-16EB-5B72-33E0-2BC37DC345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2366" y="1497452"/>
            <a:ext cx="3843338" cy="11017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AD5D06-A001-766F-2FD2-CF29E9C5337C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72C9B55-3C93-D88E-8B31-64EEF509666B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8" name="Google Shape;86;p30">
                <a:extLst>
                  <a:ext uri="{FF2B5EF4-FFF2-40B4-BE49-F238E27FC236}">
                    <a16:creationId xmlns:a16="http://schemas.microsoft.com/office/drawing/2014/main" id="{5351F482-6521-5D07-9BA2-046B9BDEA5B7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CE9F44-F975-290B-FA73-E21D8881F023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7" name="Picture 6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C7531CE9-B9FB-3F82-9D66-2EA3404BAB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2CB5DA3F-8987-53D3-5972-C8A2F3176C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2366" y="536358"/>
            <a:ext cx="7964251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09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5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 Block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640A777-9AAC-605D-277D-988E7F34D71A}"/>
              </a:ext>
            </a:extLst>
          </p:cNvPr>
          <p:cNvSpPr/>
          <p:nvPr/>
        </p:nvSpPr>
        <p:spPr>
          <a:xfrm>
            <a:off x="8671205" y="3814666"/>
            <a:ext cx="2528274" cy="2245398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3F27B2-94C4-9F48-1543-3E2F6665D976}"/>
              </a:ext>
            </a:extLst>
          </p:cNvPr>
          <p:cNvSpPr/>
          <p:nvPr/>
        </p:nvSpPr>
        <p:spPr>
          <a:xfrm>
            <a:off x="989696" y="1540731"/>
            <a:ext cx="2528274" cy="224942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04F95F-F8D4-C406-17F8-DDC255EE3086}"/>
              </a:ext>
            </a:extLst>
          </p:cNvPr>
          <p:cNvSpPr/>
          <p:nvPr/>
        </p:nvSpPr>
        <p:spPr>
          <a:xfrm>
            <a:off x="3550836" y="1540731"/>
            <a:ext cx="2528274" cy="224942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7F2984-1588-CF55-470D-ED2CA622D00E}"/>
              </a:ext>
            </a:extLst>
          </p:cNvPr>
          <p:cNvSpPr/>
          <p:nvPr/>
        </p:nvSpPr>
        <p:spPr>
          <a:xfrm>
            <a:off x="6110065" y="1534700"/>
            <a:ext cx="2528274" cy="224942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9FF958-CF17-1820-D595-717A36D83D59}"/>
              </a:ext>
            </a:extLst>
          </p:cNvPr>
          <p:cNvSpPr/>
          <p:nvPr/>
        </p:nvSpPr>
        <p:spPr>
          <a:xfrm>
            <a:off x="8671205" y="1534700"/>
            <a:ext cx="2528274" cy="224942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7DBF12E-7306-02DB-72B8-895546A57533}"/>
              </a:ext>
            </a:extLst>
          </p:cNvPr>
          <p:cNvSpPr/>
          <p:nvPr/>
        </p:nvSpPr>
        <p:spPr>
          <a:xfrm>
            <a:off x="989406" y="3820697"/>
            <a:ext cx="2528274" cy="2245398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539CDD-8D4D-6023-F8EA-59D2A858BCB7}"/>
              </a:ext>
            </a:extLst>
          </p:cNvPr>
          <p:cNvSpPr/>
          <p:nvPr/>
        </p:nvSpPr>
        <p:spPr>
          <a:xfrm>
            <a:off x="3550546" y="3820697"/>
            <a:ext cx="2528274" cy="2245398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1FDE108-187F-263C-C578-F5B65BE8BB51}"/>
              </a:ext>
            </a:extLst>
          </p:cNvPr>
          <p:cNvSpPr/>
          <p:nvPr/>
        </p:nvSpPr>
        <p:spPr>
          <a:xfrm>
            <a:off x="6109775" y="3814666"/>
            <a:ext cx="2528274" cy="2245398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784923-E70B-D8BA-B590-000ED78D25EE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E787778-31A4-3911-AD1D-94E2E964274C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6" name="Google Shape;86;p30">
                <a:extLst>
                  <a:ext uri="{FF2B5EF4-FFF2-40B4-BE49-F238E27FC236}">
                    <a16:creationId xmlns:a16="http://schemas.microsoft.com/office/drawing/2014/main" id="{4F6B8FB8-C56F-1A18-056F-611A498F36AD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CF2C8E-60AB-E649-B080-E709A8D91D49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8FBFC013-9602-4B6A-67B4-8F33743882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2B4F3676-3587-1D24-4CD2-D310D22195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88213E5-94C9-2887-5FBE-9300BB6113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82258" y="1655763"/>
            <a:ext cx="2343150" cy="2058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FC4E724-DEE3-F519-9339-BA0FEA18125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40618" y="1655763"/>
            <a:ext cx="2343150" cy="2058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335D6F-0B9F-DC6D-FB59-E6C8E61C881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646" y="1655763"/>
            <a:ext cx="2343150" cy="2058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50E9B4F9-876F-18A4-988A-87062EC8D0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70937" y="1655763"/>
            <a:ext cx="2343150" cy="2058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09088DBF-7B34-1E22-3DB9-5A30633E100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77913" y="3907871"/>
            <a:ext cx="2343150" cy="2058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6824EC5-759E-D713-AE24-790A07AA324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42153" y="3907871"/>
            <a:ext cx="2343150" cy="2058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9CBBA1E-2435-D3D2-75E2-054CF50EDF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06646" y="3907871"/>
            <a:ext cx="2343150" cy="2058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5DA18E29-CB67-9A87-F59C-629233AA40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70937" y="3907871"/>
            <a:ext cx="2343150" cy="205898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3472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800E212-930C-AB00-E3F8-C0DD937ED194}"/>
              </a:ext>
            </a:extLst>
          </p:cNvPr>
          <p:cNvSpPr/>
          <p:nvPr userDrawn="1"/>
        </p:nvSpPr>
        <p:spPr>
          <a:xfrm rot="10800000">
            <a:off x="986807" y="1715527"/>
            <a:ext cx="6338048" cy="4191111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35000">
                <a:schemeClr val="accent1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9B700261-9222-3887-8126-70DE16630B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6" y="1338765"/>
            <a:ext cx="6586301" cy="6269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02E98B-784B-3F53-BD63-F8B1050B7B16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A7EA5BC-3F35-4C16-5C1D-07A45B06577B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6" name="Google Shape;86;p30">
                <a:extLst>
                  <a:ext uri="{FF2B5EF4-FFF2-40B4-BE49-F238E27FC236}">
                    <a16:creationId xmlns:a16="http://schemas.microsoft.com/office/drawing/2014/main" id="{7A4F8E5B-5E27-5915-4500-81D68F852CA2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321904-45CB-BA7B-B6AE-8E2EDBDD940E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0C2F4A1E-06C3-C1A6-032F-D4F79BAB04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395C2E71-5291-6C8B-1D13-5E91479388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424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98707" y="0"/>
            <a:ext cx="6693293" cy="5884863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Freeform 1">
            <a:extLst>
              <a:ext uri="{FF2B5EF4-FFF2-40B4-BE49-F238E27FC236}">
                <a16:creationId xmlns:a16="http://schemas.microsoft.com/office/drawing/2014/main" id="{6371435B-6420-D3C3-26FE-68C69BECB20C}"/>
              </a:ext>
            </a:extLst>
          </p:cNvPr>
          <p:cNvSpPr/>
          <p:nvPr userDrawn="1"/>
        </p:nvSpPr>
        <p:spPr>
          <a:xfrm>
            <a:off x="0" y="0"/>
            <a:ext cx="4518734" cy="6873438"/>
          </a:xfrm>
          <a:custGeom>
            <a:avLst/>
            <a:gdLst>
              <a:gd name="connsiteX0" fmla="*/ 0 w 3498347"/>
              <a:gd name="connsiteY0" fmla="*/ 0 h 6873438"/>
              <a:gd name="connsiteX1" fmla="*/ 2038387 w 3498347"/>
              <a:gd name="connsiteY1" fmla="*/ 0 h 6873438"/>
              <a:gd name="connsiteX2" fmla="*/ 2111813 w 3498347"/>
              <a:gd name="connsiteY2" fmla="*/ 70005 h 6873438"/>
              <a:gd name="connsiteX3" fmla="*/ 3498347 w 3498347"/>
              <a:gd name="connsiteY3" fmla="*/ 3417396 h 6873438"/>
              <a:gd name="connsiteX4" fmla="*/ 2111813 w 3498347"/>
              <a:gd name="connsiteY4" fmla="*/ 6764787 h 6873438"/>
              <a:gd name="connsiteX5" fmla="*/ 1997852 w 3498347"/>
              <a:gd name="connsiteY5" fmla="*/ 6873438 h 6873438"/>
              <a:gd name="connsiteX6" fmla="*/ 0 w 3498347"/>
              <a:gd name="connsiteY6" fmla="*/ 6873438 h 6873438"/>
              <a:gd name="connsiteX7" fmla="*/ 0 w 3498347"/>
              <a:gd name="connsiteY7" fmla="*/ 0 h 687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8347" h="6873438">
                <a:moveTo>
                  <a:pt x="0" y="0"/>
                </a:moveTo>
                <a:lnTo>
                  <a:pt x="2038387" y="0"/>
                </a:lnTo>
                <a:lnTo>
                  <a:pt x="2111813" y="70005"/>
                </a:lnTo>
                <a:cubicBezTo>
                  <a:pt x="2968485" y="926677"/>
                  <a:pt x="3498347" y="2110159"/>
                  <a:pt x="3498347" y="3417396"/>
                </a:cubicBezTo>
                <a:cubicBezTo>
                  <a:pt x="3498347" y="4724634"/>
                  <a:pt x="2968485" y="5908115"/>
                  <a:pt x="2111813" y="6764787"/>
                </a:cubicBezTo>
                <a:lnTo>
                  <a:pt x="1997852" y="6873438"/>
                </a:lnTo>
                <a:lnTo>
                  <a:pt x="0" y="68734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85482" y="2424078"/>
            <a:ext cx="3494188" cy="2009845"/>
          </a:xfrm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Break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B4441E0-C16D-1890-B49F-C1805AB30675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5A277E-36E3-EA3D-B7AE-650E64DBD631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6" name="Google Shape;86;p30">
                <a:extLst>
                  <a:ext uri="{FF2B5EF4-FFF2-40B4-BE49-F238E27FC236}">
                    <a16:creationId xmlns:a16="http://schemas.microsoft.com/office/drawing/2014/main" id="{95BB7181-9D51-8622-AC0A-E82A8D01DEAC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B1A3A3-D20B-8690-EF00-869103DCF66B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bg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71E285C7-F4AA-B0DB-5470-173DF1B3CF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909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allout + Blank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B2DCF3F-3B61-7716-ED2A-BC804455FEE5}"/>
              </a:ext>
            </a:extLst>
          </p:cNvPr>
          <p:cNvGrpSpPr/>
          <p:nvPr userDrawn="1"/>
        </p:nvGrpSpPr>
        <p:grpSpPr>
          <a:xfrm>
            <a:off x="994376" y="2098135"/>
            <a:ext cx="2747199" cy="2747199"/>
            <a:chOff x="910579" y="2118584"/>
            <a:chExt cx="1372034" cy="1372034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80512CA-7AF8-F317-9623-44FA3DDDC3C7}"/>
                </a:ext>
              </a:extLst>
            </p:cNvPr>
            <p:cNvSpPr/>
            <p:nvPr/>
          </p:nvSpPr>
          <p:spPr>
            <a:xfrm>
              <a:off x="910579" y="2118584"/>
              <a:ext cx="1372034" cy="137203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>
              <a:outerShdw blurRad="88900" dist="76200" dir="5400000" algn="tl" rotWithShape="0">
                <a:schemeClr val="accent2">
                  <a:alpha val="7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FAA90A2-27D2-5C1D-FADB-6CFBA1FF403A}"/>
                </a:ext>
              </a:extLst>
            </p:cNvPr>
            <p:cNvSpPr/>
            <p:nvPr/>
          </p:nvSpPr>
          <p:spPr>
            <a:xfrm>
              <a:off x="1050535" y="2258540"/>
              <a:ext cx="1092122" cy="109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2EC2F8A-290F-52F0-907D-68B8905FDE87}"/>
              </a:ext>
            </a:extLst>
          </p:cNvPr>
          <p:cNvCxnSpPr/>
          <p:nvPr userDrawn="1"/>
        </p:nvCxnSpPr>
        <p:spPr>
          <a:xfrm>
            <a:off x="4423615" y="1975044"/>
            <a:ext cx="0" cy="4020474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3127B6A-CAB7-DA1E-39B3-7D421E42F147}"/>
              </a:ext>
            </a:extLst>
          </p:cNvPr>
          <p:cNvCxnSpPr/>
          <p:nvPr userDrawn="1"/>
        </p:nvCxnSpPr>
        <p:spPr>
          <a:xfrm>
            <a:off x="4423615" y="2783826"/>
            <a:ext cx="0" cy="1509494"/>
          </a:xfrm>
          <a:prstGeom prst="line">
            <a:avLst/>
          </a:prstGeom>
          <a:ln w="57150">
            <a:gradFill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73DF10A-50E4-C0EA-FCB1-36A984B6C0D9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1B90D55-11E7-D306-DE51-5ABB30ADF86C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5" name="Google Shape;86;p30">
                <a:extLst>
                  <a:ext uri="{FF2B5EF4-FFF2-40B4-BE49-F238E27FC236}">
                    <a16:creationId xmlns:a16="http://schemas.microsoft.com/office/drawing/2014/main" id="{89D9FF3A-2D1F-B239-21A1-ED7D13E9FD53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847C50-B33D-7AAA-161B-F5EDC58C1D6E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4" name="Picture 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C0708851-1DCF-36EE-AC78-CE18EE4E1B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737C2DA-885A-D6EA-EE68-23D4BE11BE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04975" y="2784475"/>
            <a:ext cx="1411288" cy="126365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 text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FF5EF7C8-4140-9939-19B0-195F81F4AC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8063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+ Text + Side by Sid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80A4A-C2E8-75A1-EDAF-FBF43AA8363F}"/>
              </a:ext>
            </a:extLst>
          </p:cNvPr>
          <p:cNvSpPr/>
          <p:nvPr userDrawn="1"/>
        </p:nvSpPr>
        <p:spPr>
          <a:xfrm>
            <a:off x="9463313" y="0"/>
            <a:ext cx="2728687" cy="6072553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77521" y="2022783"/>
            <a:ext cx="2961909" cy="3824030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431807" y="2022782"/>
            <a:ext cx="2961909" cy="3824030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B8BCFD-D061-FDB9-6EF7-4CA6861D5F33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10B149D-D88B-0533-5EA7-DE93C265AC79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6" name="Google Shape;86;p30">
                <a:extLst>
                  <a:ext uri="{FF2B5EF4-FFF2-40B4-BE49-F238E27FC236}">
                    <a16:creationId xmlns:a16="http://schemas.microsoft.com/office/drawing/2014/main" id="{FB19E1E7-36C4-16C2-A7AC-4448DC56ACF6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AE61A2-9208-DD9B-8471-0A60BFE06F1E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460984DD-6AD5-BD3C-93B6-4C529A6A82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456DC82E-3BF0-9BBA-372B-7BF01EDFF6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5029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77521" y="2022783"/>
            <a:ext cx="2961909" cy="3824030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431807" y="2022782"/>
            <a:ext cx="2961909" cy="3824030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D8E2CE-2A5C-B707-22E1-98F033EAE764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EF74D2F-A0F9-BE99-54F0-C8ED4DEDF820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8" name="Google Shape;86;p30">
                <a:extLst>
                  <a:ext uri="{FF2B5EF4-FFF2-40B4-BE49-F238E27FC236}">
                    <a16:creationId xmlns:a16="http://schemas.microsoft.com/office/drawing/2014/main" id="{67E8AD18-99EC-2E19-EC2E-B025E37E5752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539A5B-8352-A4FF-89AE-63C35E80DFB6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7" name="Picture 16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9D704638-811C-F879-2B05-3A2728D8E4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554D9193-6044-7B31-0DCF-C5A1F3B1B3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82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Main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599" y="740800"/>
            <a:ext cx="7278423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ADEA44-147A-7079-BF67-3EF86CF02148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E931DA8-108E-190C-2B16-950405F3F4FD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5" name="Google Shape;86;p30">
                <a:extLst>
                  <a:ext uri="{FF2B5EF4-FFF2-40B4-BE49-F238E27FC236}">
                    <a16:creationId xmlns:a16="http://schemas.microsoft.com/office/drawing/2014/main" id="{38331843-3B84-B6DC-F445-F31841BAEFE0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2EB252-9F79-A95E-6EA5-29AD5875B772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4" name="Picture 1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82D8BA57-3B08-A7CD-9ABF-2BF6BFC43D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399E4-F0C9-807E-8C6D-2B2669BBE3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6922" y="1908602"/>
            <a:ext cx="7277100" cy="54141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7CB37B-11C3-2069-E127-853EBCD205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925" y="2601913"/>
            <a:ext cx="7277100" cy="30813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7425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59140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871907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484674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2ACA69-76C7-E436-2CC0-B47D76E1981C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E005FCE-FE94-98D7-5752-B394AF03BE1A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9" name="Google Shape;86;p30">
                <a:extLst>
                  <a:ext uri="{FF2B5EF4-FFF2-40B4-BE49-F238E27FC236}">
                    <a16:creationId xmlns:a16="http://schemas.microsoft.com/office/drawing/2014/main" id="{AB7AD14A-5B8B-9E9B-0ECA-7A218733923D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73B33D-C16B-FD51-AC54-9C820DD96929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8" name="Picture 17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74B76CD8-7979-FD3C-59FF-A0626A0A7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11CCF7DB-63DD-4FC9-0BF3-0C0861CB83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897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87192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122048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789475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2ACA69-76C7-E436-2CC0-B47D76E1981C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E005FCE-FE94-98D7-5752-B394AF03BE1A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9" name="Google Shape;86;p30">
                <a:extLst>
                  <a:ext uri="{FF2B5EF4-FFF2-40B4-BE49-F238E27FC236}">
                    <a16:creationId xmlns:a16="http://schemas.microsoft.com/office/drawing/2014/main" id="{AB7AD14A-5B8B-9E9B-0ECA-7A218733923D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73B33D-C16B-FD51-AC54-9C820DD96929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8" name="Picture 17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74B76CD8-7979-FD3C-59FF-A0626A0A7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11CCF7DB-63DD-4FC9-0BF3-0C0861CB83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9A5D38F9-3442-1DB6-5731-E0BA340F31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54620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21669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2CD8FF-E8DF-2AC3-7D84-79F68913DF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29060" y="3355606"/>
            <a:ext cx="2771091" cy="272491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253050B4-E3BE-1542-DB74-FCD9887E18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19111" y="1824219"/>
            <a:ext cx="2499963" cy="243620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5EEE38E1-DC22-2208-B6DA-9FE99B817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1255248"/>
            <a:ext cx="6539408" cy="57623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05AD3B-4001-CC36-A0FC-C37BD9BA4D4A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EDBC378-4456-1B76-677A-6C7693B2DC97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7" name="Google Shape;86;p30">
                <a:extLst>
                  <a:ext uri="{FF2B5EF4-FFF2-40B4-BE49-F238E27FC236}">
                    <a16:creationId xmlns:a16="http://schemas.microsoft.com/office/drawing/2014/main" id="{8D713B9E-77D4-BC50-766E-1B682C51CBB3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D30680E-786E-A07B-D180-58363C38A597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6" name="Picture 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FB184168-6C0D-20CD-6F6F-43FC641CE4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ECB13CF9-3524-E711-96D9-72896563E3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503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5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Step Wh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65DFDCB-F454-C0EB-F1D6-2816B5B898A9}"/>
              </a:ext>
            </a:extLst>
          </p:cNvPr>
          <p:cNvGrpSpPr/>
          <p:nvPr userDrawn="1"/>
        </p:nvGrpSpPr>
        <p:grpSpPr>
          <a:xfrm>
            <a:off x="6531935" y="902039"/>
            <a:ext cx="5044596" cy="5044321"/>
            <a:chOff x="8824045" y="2630064"/>
            <a:chExt cx="1597962" cy="1597877"/>
          </a:xfrm>
          <a:solidFill>
            <a:schemeClr val="tx2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06390C9-3203-9BF2-27DD-CE3006ACFEFF}"/>
                </a:ext>
              </a:extLst>
            </p:cNvPr>
            <p:cNvSpPr/>
            <p:nvPr/>
          </p:nvSpPr>
          <p:spPr>
            <a:xfrm>
              <a:off x="8843703" y="3381776"/>
              <a:ext cx="779369" cy="766866"/>
            </a:xfrm>
            <a:custGeom>
              <a:avLst/>
              <a:gdLst>
                <a:gd name="connsiteX0" fmla="*/ 524835 w 779369"/>
                <a:gd name="connsiteY0" fmla="*/ 347011 h 766866"/>
                <a:gd name="connsiteX1" fmla="*/ 547785 w 779369"/>
                <a:gd name="connsiteY1" fmla="*/ 381034 h 766866"/>
                <a:gd name="connsiteX2" fmla="*/ 569616 w 779369"/>
                <a:gd name="connsiteY2" fmla="*/ 410352 h 766866"/>
                <a:gd name="connsiteX3" fmla="*/ 569616 w 779369"/>
                <a:gd name="connsiteY3" fmla="*/ 410352 h 766866"/>
                <a:gd name="connsiteX4" fmla="*/ 610065 w 779369"/>
                <a:gd name="connsiteY4" fmla="*/ 396209 h 766866"/>
                <a:gd name="connsiteX5" fmla="*/ 778888 w 779369"/>
                <a:gd name="connsiteY5" fmla="*/ 45596 h 766866"/>
                <a:gd name="connsiteX6" fmla="*/ 399530 w 779369"/>
                <a:gd name="connsiteY6" fmla="*/ 132202 h 766866"/>
                <a:gd name="connsiteX7" fmla="*/ 363270 w 779369"/>
                <a:gd name="connsiteY7" fmla="*/ 109385 h 766866"/>
                <a:gd name="connsiteX8" fmla="*/ 363241 w 779369"/>
                <a:gd name="connsiteY8" fmla="*/ 109253 h 766866"/>
                <a:gd name="connsiteX9" fmla="*/ 363241 w 779369"/>
                <a:gd name="connsiteY9" fmla="*/ 109253 h 766866"/>
                <a:gd name="connsiteX10" fmla="*/ 372536 w 779369"/>
                <a:gd name="connsiteY10" fmla="*/ 73910 h 766866"/>
                <a:gd name="connsiteX11" fmla="*/ 384843 w 779369"/>
                <a:gd name="connsiteY11" fmla="*/ 34752 h 766866"/>
                <a:gd name="connsiteX12" fmla="*/ 306670 w 779369"/>
                <a:gd name="connsiteY12" fmla="*/ 1734 h 766866"/>
                <a:gd name="connsiteX13" fmla="*/ 250558 w 779369"/>
                <a:gd name="connsiteY13" fmla="*/ 65390 h 766866"/>
                <a:gd name="connsiteX14" fmla="*/ 278643 w 779369"/>
                <a:gd name="connsiteY14" fmla="*/ 95340 h 766866"/>
                <a:gd name="connsiteX15" fmla="*/ 302367 w 779369"/>
                <a:gd name="connsiteY15" fmla="*/ 123137 h 766866"/>
                <a:gd name="connsiteX16" fmla="*/ 302367 w 779369"/>
                <a:gd name="connsiteY16" fmla="*/ 123137 h 766866"/>
                <a:gd name="connsiteX17" fmla="*/ 279560 w 779369"/>
                <a:gd name="connsiteY17" fmla="*/ 159398 h 766866"/>
                <a:gd name="connsiteX18" fmla="*/ 279418 w 779369"/>
                <a:gd name="connsiteY18" fmla="*/ 159426 h 766866"/>
                <a:gd name="connsiteX19" fmla="*/ -482 w 779369"/>
                <a:gd name="connsiteY19" fmla="*/ 223312 h 766866"/>
                <a:gd name="connsiteX20" fmla="*/ 431659 w 779369"/>
                <a:gd name="connsiteY20" fmla="*/ 766215 h 766866"/>
                <a:gd name="connsiteX21" fmla="*/ 556534 w 779369"/>
                <a:gd name="connsiteY21" fmla="*/ 506913 h 766866"/>
                <a:gd name="connsiteX22" fmla="*/ 542392 w 779369"/>
                <a:gd name="connsiteY22" fmla="*/ 466464 h 766866"/>
                <a:gd name="connsiteX23" fmla="*/ 542363 w 779369"/>
                <a:gd name="connsiteY23" fmla="*/ 466464 h 766866"/>
                <a:gd name="connsiteX24" fmla="*/ 542363 w 779369"/>
                <a:gd name="connsiteY24" fmla="*/ 466464 h 766866"/>
                <a:gd name="connsiteX25" fmla="*/ 505844 w 779369"/>
                <a:gd name="connsiteY25" fmla="*/ 467669 h 766866"/>
                <a:gd name="connsiteX26" fmla="*/ 464937 w 779369"/>
                <a:gd name="connsiteY26" fmla="*/ 470968 h 766866"/>
                <a:gd name="connsiteX27" fmla="*/ 450134 w 779369"/>
                <a:gd name="connsiteY27" fmla="*/ 387402 h 766866"/>
                <a:gd name="connsiteX28" fmla="*/ 524835 w 779369"/>
                <a:gd name="connsiteY28" fmla="*/ 347011 h 766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79369" h="766866">
                  <a:moveTo>
                    <a:pt x="524835" y="347011"/>
                  </a:moveTo>
                  <a:cubicBezTo>
                    <a:pt x="537343" y="353035"/>
                    <a:pt x="545203" y="365629"/>
                    <a:pt x="547785" y="381034"/>
                  </a:cubicBezTo>
                  <a:cubicBezTo>
                    <a:pt x="549850" y="393771"/>
                    <a:pt x="557997" y="404729"/>
                    <a:pt x="569616" y="410352"/>
                  </a:cubicBezTo>
                  <a:lnTo>
                    <a:pt x="569616" y="410352"/>
                  </a:lnTo>
                  <a:cubicBezTo>
                    <a:pt x="584705" y="417610"/>
                    <a:pt x="602778" y="411270"/>
                    <a:pt x="610065" y="396209"/>
                  </a:cubicBezTo>
                  <a:lnTo>
                    <a:pt x="778888" y="45596"/>
                  </a:lnTo>
                  <a:lnTo>
                    <a:pt x="399530" y="132202"/>
                  </a:lnTo>
                  <a:cubicBezTo>
                    <a:pt x="383207" y="135914"/>
                    <a:pt x="366970" y="125699"/>
                    <a:pt x="363270" y="109385"/>
                  </a:cubicBezTo>
                  <a:cubicBezTo>
                    <a:pt x="363270" y="109342"/>
                    <a:pt x="363241" y="109296"/>
                    <a:pt x="363241" y="109253"/>
                  </a:cubicBezTo>
                  <a:lnTo>
                    <a:pt x="363241" y="109253"/>
                  </a:lnTo>
                  <a:cubicBezTo>
                    <a:pt x="360401" y="96662"/>
                    <a:pt x="363872" y="83477"/>
                    <a:pt x="372536" y="73910"/>
                  </a:cubicBezTo>
                  <a:cubicBezTo>
                    <a:pt x="383006" y="62292"/>
                    <a:pt x="387940" y="48293"/>
                    <a:pt x="384843" y="34752"/>
                  </a:cubicBezTo>
                  <a:cubicBezTo>
                    <a:pt x="378761" y="8045"/>
                    <a:pt x="343763" y="-6729"/>
                    <a:pt x="306670" y="1734"/>
                  </a:cubicBezTo>
                  <a:cubicBezTo>
                    <a:pt x="269577" y="10196"/>
                    <a:pt x="244476" y="38711"/>
                    <a:pt x="250558" y="65390"/>
                  </a:cubicBezTo>
                  <a:cubicBezTo>
                    <a:pt x="253656" y="78930"/>
                    <a:pt x="264185" y="89401"/>
                    <a:pt x="278643" y="95340"/>
                  </a:cubicBezTo>
                  <a:cubicBezTo>
                    <a:pt x="290605" y="100188"/>
                    <a:pt x="299470" y="110558"/>
                    <a:pt x="302367" y="123137"/>
                  </a:cubicBezTo>
                  <a:lnTo>
                    <a:pt x="302367" y="123137"/>
                  </a:lnTo>
                  <a:cubicBezTo>
                    <a:pt x="306067" y="139452"/>
                    <a:pt x="295855" y="155686"/>
                    <a:pt x="279560" y="159398"/>
                  </a:cubicBezTo>
                  <a:cubicBezTo>
                    <a:pt x="279503" y="159406"/>
                    <a:pt x="279474" y="159418"/>
                    <a:pt x="279418" y="159426"/>
                  </a:cubicBezTo>
                  <a:lnTo>
                    <a:pt x="-482" y="223312"/>
                  </a:lnTo>
                  <a:cubicBezTo>
                    <a:pt x="53564" y="460554"/>
                    <a:pt x="212577" y="660331"/>
                    <a:pt x="431659" y="766215"/>
                  </a:cubicBezTo>
                  <a:lnTo>
                    <a:pt x="556534" y="506913"/>
                  </a:lnTo>
                  <a:cubicBezTo>
                    <a:pt x="563792" y="491852"/>
                    <a:pt x="557452" y="473722"/>
                    <a:pt x="542392" y="466464"/>
                  </a:cubicBezTo>
                  <a:cubicBezTo>
                    <a:pt x="542392" y="466464"/>
                    <a:pt x="542363" y="466464"/>
                    <a:pt x="542363" y="466464"/>
                  </a:cubicBezTo>
                  <a:lnTo>
                    <a:pt x="542363" y="466464"/>
                  </a:lnTo>
                  <a:cubicBezTo>
                    <a:pt x="530716" y="460899"/>
                    <a:pt x="517089" y="461358"/>
                    <a:pt x="505844" y="467669"/>
                  </a:cubicBezTo>
                  <a:cubicBezTo>
                    <a:pt x="492189" y="475271"/>
                    <a:pt x="477444" y="476992"/>
                    <a:pt x="464937" y="470968"/>
                  </a:cubicBezTo>
                  <a:cubicBezTo>
                    <a:pt x="440265" y="459091"/>
                    <a:pt x="433639" y="421655"/>
                    <a:pt x="450134" y="387402"/>
                  </a:cubicBezTo>
                  <a:cubicBezTo>
                    <a:pt x="466629" y="353150"/>
                    <a:pt x="500164" y="335135"/>
                    <a:pt x="524835" y="347011"/>
                  </a:cubicBezTo>
                  <a:close/>
                </a:path>
              </a:pathLst>
            </a:custGeom>
            <a:solidFill>
              <a:schemeClr val="accent6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935DEB4-1B83-3988-B7AB-44BB2AE5C0C2}"/>
                </a:ext>
              </a:extLst>
            </p:cNvPr>
            <p:cNvSpPr/>
            <p:nvPr/>
          </p:nvSpPr>
          <p:spPr>
            <a:xfrm>
              <a:off x="9275960" y="3428024"/>
              <a:ext cx="694226" cy="799917"/>
            </a:xfrm>
            <a:custGeom>
              <a:avLst/>
              <a:gdLst>
                <a:gd name="connsiteX0" fmla="*/ 528421 w 694226"/>
                <a:gd name="connsiteY0" fmla="*/ 446666 h 799917"/>
                <a:gd name="connsiteX1" fmla="*/ 528421 w 694226"/>
                <a:gd name="connsiteY1" fmla="*/ 446666 h 799917"/>
                <a:gd name="connsiteX2" fmla="*/ 506562 w 694226"/>
                <a:gd name="connsiteY2" fmla="*/ 475984 h 799917"/>
                <a:gd name="connsiteX3" fmla="*/ 483612 w 694226"/>
                <a:gd name="connsiteY3" fmla="*/ 510007 h 799917"/>
                <a:gd name="connsiteX4" fmla="*/ 409026 w 694226"/>
                <a:gd name="connsiteY4" fmla="*/ 469473 h 799917"/>
                <a:gd name="connsiteX5" fmla="*/ 423828 w 694226"/>
                <a:gd name="connsiteY5" fmla="*/ 385907 h 799917"/>
                <a:gd name="connsiteX6" fmla="*/ 464736 w 694226"/>
                <a:gd name="connsiteY6" fmla="*/ 389206 h 799917"/>
                <a:gd name="connsiteX7" fmla="*/ 501255 w 694226"/>
                <a:gd name="connsiteY7" fmla="*/ 390411 h 799917"/>
                <a:gd name="connsiteX8" fmla="*/ 501255 w 694226"/>
                <a:gd name="connsiteY8" fmla="*/ 390411 h 799917"/>
                <a:gd name="connsiteX9" fmla="*/ 515426 w 694226"/>
                <a:gd name="connsiteY9" fmla="*/ 349991 h 799917"/>
                <a:gd name="connsiteX10" fmla="*/ 515426 w 694226"/>
                <a:gd name="connsiteY10" fmla="*/ 349962 h 799917"/>
                <a:gd name="connsiteX11" fmla="*/ 346631 w 694226"/>
                <a:gd name="connsiteY11" fmla="*/ -651 h 799917"/>
                <a:gd name="connsiteX12" fmla="*/ 177808 w 694226"/>
                <a:gd name="connsiteY12" fmla="*/ 349962 h 799917"/>
                <a:gd name="connsiteX13" fmla="*/ 137359 w 694226"/>
                <a:gd name="connsiteY13" fmla="*/ 364105 h 799917"/>
                <a:gd name="connsiteX14" fmla="*/ 137359 w 694226"/>
                <a:gd name="connsiteY14" fmla="*/ 364105 h 799917"/>
                <a:gd name="connsiteX15" fmla="*/ 115528 w 694226"/>
                <a:gd name="connsiteY15" fmla="*/ 334787 h 799917"/>
                <a:gd name="connsiteX16" fmla="*/ 92578 w 694226"/>
                <a:gd name="connsiteY16" fmla="*/ 300764 h 799917"/>
                <a:gd name="connsiteX17" fmla="*/ 17992 w 694226"/>
                <a:gd name="connsiteY17" fmla="*/ 341299 h 799917"/>
                <a:gd name="connsiteX18" fmla="*/ 32795 w 694226"/>
                <a:gd name="connsiteY18" fmla="*/ 424864 h 799917"/>
                <a:gd name="connsiteX19" fmla="*/ 73703 w 694226"/>
                <a:gd name="connsiteY19" fmla="*/ 421565 h 799917"/>
                <a:gd name="connsiteX20" fmla="*/ 110221 w 694226"/>
                <a:gd name="connsiteY20" fmla="*/ 420360 h 799917"/>
                <a:gd name="connsiteX21" fmla="*/ 110221 w 694226"/>
                <a:gd name="connsiteY21" fmla="*/ 420360 h 799917"/>
                <a:gd name="connsiteX22" fmla="*/ 124393 w 694226"/>
                <a:gd name="connsiteY22" fmla="*/ 460780 h 799917"/>
                <a:gd name="connsiteX23" fmla="*/ 124393 w 694226"/>
                <a:gd name="connsiteY23" fmla="*/ 460809 h 799917"/>
                <a:gd name="connsiteX24" fmla="*/ -482 w 694226"/>
                <a:gd name="connsiteY24" fmla="*/ 720111 h 799917"/>
                <a:gd name="connsiteX25" fmla="*/ 693745 w 694226"/>
                <a:gd name="connsiteY25" fmla="*/ 720111 h 799917"/>
                <a:gd name="connsiteX26" fmla="*/ 568870 w 694226"/>
                <a:gd name="connsiteY26" fmla="*/ 460809 h 799917"/>
                <a:gd name="connsiteX27" fmla="*/ 528421 w 694226"/>
                <a:gd name="connsiteY27" fmla="*/ 446666 h 799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94226" h="799917">
                  <a:moveTo>
                    <a:pt x="528421" y="446666"/>
                  </a:moveTo>
                  <a:lnTo>
                    <a:pt x="528421" y="446666"/>
                  </a:lnTo>
                  <a:cubicBezTo>
                    <a:pt x="516803" y="452289"/>
                    <a:pt x="508656" y="463247"/>
                    <a:pt x="506562" y="475984"/>
                  </a:cubicBezTo>
                  <a:cubicBezTo>
                    <a:pt x="504009" y="491389"/>
                    <a:pt x="496148" y="503983"/>
                    <a:pt x="483612" y="510007"/>
                  </a:cubicBezTo>
                  <a:cubicBezTo>
                    <a:pt x="458941" y="521883"/>
                    <a:pt x="425549" y="503753"/>
                    <a:pt x="409026" y="469473"/>
                  </a:cubicBezTo>
                  <a:cubicBezTo>
                    <a:pt x="392502" y="435191"/>
                    <a:pt x="399157" y="397755"/>
                    <a:pt x="423828" y="385907"/>
                  </a:cubicBezTo>
                  <a:cubicBezTo>
                    <a:pt x="436336" y="379883"/>
                    <a:pt x="451081" y="381604"/>
                    <a:pt x="464736" y="389206"/>
                  </a:cubicBezTo>
                  <a:cubicBezTo>
                    <a:pt x="475981" y="395517"/>
                    <a:pt x="489608" y="395976"/>
                    <a:pt x="501255" y="390411"/>
                  </a:cubicBezTo>
                  <a:lnTo>
                    <a:pt x="501255" y="390411"/>
                  </a:lnTo>
                  <a:cubicBezTo>
                    <a:pt x="516344" y="383153"/>
                    <a:pt x="522684" y="365052"/>
                    <a:pt x="515426" y="349991"/>
                  </a:cubicBezTo>
                  <a:cubicBezTo>
                    <a:pt x="515426" y="349991"/>
                    <a:pt x="515426" y="349962"/>
                    <a:pt x="515426" y="349962"/>
                  </a:cubicBezTo>
                  <a:lnTo>
                    <a:pt x="346631" y="-651"/>
                  </a:lnTo>
                  <a:lnTo>
                    <a:pt x="177808" y="349962"/>
                  </a:lnTo>
                  <a:cubicBezTo>
                    <a:pt x="170522" y="365023"/>
                    <a:pt x="152449" y="371363"/>
                    <a:pt x="137359" y="364105"/>
                  </a:cubicBezTo>
                  <a:lnTo>
                    <a:pt x="137359" y="364105"/>
                  </a:lnTo>
                  <a:cubicBezTo>
                    <a:pt x="125741" y="358482"/>
                    <a:pt x="117593" y="347524"/>
                    <a:pt x="115528" y="334787"/>
                  </a:cubicBezTo>
                  <a:cubicBezTo>
                    <a:pt x="112947" y="319382"/>
                    <a:pt x="105086" y="306788"/>
                    <a:pt x="92578" y="300764"/>
                  </a:cubicBezTo>
                  <a:cubicBezTo>
                    <a:pt x="67908" y="288887"/>
                    <a:pt x="34516" y="307018"/>
                    <a:pt x="17992" y="341299"/>
                  </a:cubicBezTo>
                  <a:cubicBezTo>
                    <a:pt x="1468" y="375580"/>
                    <a:pt x="8124" y="413016"/>
                    <a:pt x="32795" y="424864"/>
                  </a:cubicBezTo>
                  <a:cubicBezTo>
                    <a:pt x="45302" y="430888"/>
                    <a:pt x="60048" y="429167"/>
                    <a:pt x="73703" y="421565"/>
                  </a:cubicBezTo>
                  <a:cubicBezTo>
                    <a:pt x="84948" y="415254"/>
                    <a:pt x="98574" y="414795"/>
                    <a:pt x="110221" y="420360"/>
                  </a:cubicBezTo>
                  <a:lnTo>
                    <a:pt x="110221" y="420360"/>
                  </a:lnTo>
                  <a:cubicBezTo>
                    <a:pt x="125311" y="427618"/>
                    <a:pt x="131651" y="445720"/>
                    <a:pt x="124393" y="460780"/>
                  </a:cubicBezTo>
                  <a:cubicBezTo>
                    <a:pt x="124393" y="460780"/>
                    <a:pt x="124393" y="460809"/>
                    <a:pt x="124393" y="460809"/>
                  </a:cubicBezTo>
                  <a:lnTo>
                    <a:pt x="-482" y="720111"/>
                  </a:lnTo>
                  <a:cubicBezTo>
                    <a:pt x="218888" y="825651"/>
                    <a:pt x="474375" y="825651"/>
                    <a:pt x="693745" y="720111"/>
                  </a:cubicBezTo>
                  <a:lnTo>
                    <a:pt x="568870" y="460809"/>
                  </a:lnTo>
                  <a:cubicBezTo>
                    <a:pt x="561583" y="445748"/>
                    <a:pt x="543511" y="439408"/>
                    <a:pt x="528421" y="446666"/>
                  </a:cubicBezTo>
                  <a:close/>
                </a:path>
              </a:pathLst>
            </a:custGeom>
            <a:solidFill>
              <a:schemeClr val="accent5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6194F0-ADAD-B9B2-AB88-D0C2E3196BEE}"/>
                </a:ext>
              </a:extLst>
            </p:cNvPr>
            <p:cNvSpPr/>
            <p:nvPr/>
          </p:nvSpPr>
          <p:spPr>
            <a:xfrm>
              <a:off x="8824045" y="2930303"/>
              <a:ext cx="799171" cy="675580"/>
            </a:xfrm>
            <a:custGeom>
              <a:avLst/>
              <a:gdLst>
                <a:gd name="connsiteX0" fmla="*/ 489529 w 799171"/>
                <a:gd name="connsiteY0" fmla="*/ 211891 h 675580"/>
                <a:gd name="connsiteX1" fmla="*/ 522978 w 799171"/>
                <a:gd name="connsiteY1" fmla="*/ 197117 h 675580"/>
                <a:gd name="connsiteX2" fmla="*/ 561247 w 799171"/>
                <a:gd name="connsiteY2" fmla="*/ 182315 h 675580"/>
                <a:gd name="connsiteX3" fmla="*/ 538297 w 799171"/>
                <a:gd name="connsiteY3" fmla="*/ 100614 h 675580"/>
                <a:gd name="connsiteX4" fmla="*/ 453526 w 799171"/>
                <a:gd name="connsiteY4" fmla="*/ 96455 h 675580"/>
                <a:gd name="connsiteX5" fmla="*/ 447645 w 799171"/>
                <a:gd name="connsiteY5" fmla="*/ 137047 h 675580"/>
                <a:gd name="connsiteX6" fmla="*/ 440675 w 799171"/>
                <a:gd name="connsiteY6" fmla="*/ 172934 h 675580"/>
                <a:gd name="connsiteX7" fmla="*/ 440675 w 799171"/>
                <a:gd name="connsiteY7" fmla="*/ 172934 h 675580"/>
                <a:gd name="connsiteX8" fmla="*/ 398075 w 799171"/>
                <a:gd name="connsiteY8" fmla="*/ 177754 h 675580"/>
                <a:gd name="connsiteX9" fmla="*/ 174316 w 799171"/>
                <a:gd name="connsiteY9" fmla="*/ -651 h 675580"/>
                <a:gd name="connsiteX10" fmla="*/ 19233 w 799171"/>
                <a:gd name="connsiteY10" fmla="*/ 674929 h 675580"/>
                <a:gd name="connsiteX11" fmla="*/ 299219 w 799171"/>
                <a:gd name="connsiteY11" fmla="*/ 610957 h 675580"/>
                <a:gd name="connsiteX12" fmla="*/ 322197 w 799171"/>
                <a:gd name="connsiteY12" fmla="*/ 574800 h 675580"/>
                <a:gd name="connsiteX13" fmla="*/ 322168 w 799171"/>
                <a:gd name="connsiteY13" fmla="*/ 574668 h 675580"/>
                <a:gd name="connsiteX14" fmla="*/ 322168 w 799171"/>
                <a:gd name="connsiteY14" fmla="*/ 574668 h 675580"/>
                <a:gd name="connsiteX15" fmla="*/ 298444 w 799171"/>
                <a:gd name="connsiteY15" fmla="*/ 546870 h 675580"/>
                <a:gd name="connsiteX16" fmla="*/ 270360 w 799171"/>
                <a:gd name="connsiteY16" fmla="*/ 516921 h 675580"/>
                <a:gd name="connsiteX17" fmla="*/ 326471 w 799171"/>
                <a:gd name="connsiteY17" fmla="*/ 453264 h 675580"/>
                <a:gd name="connsiteX18" fmla="*/ 404644 w 799171"/>
                <a:gd name="connsiteY18" fmla="*/ 486283 h 675580"/>
                <a:gd name="connsiteX19" fmla="*/ 392337 w 799171"/>
                <a:gd name="connsiteY19" fmla="*/ 525441 h 675580"/>
                <a:gd name="connsiteX20" fmla="*/ 383042 w 799171"/>
                <a:gd name="connsiteY20" fmla="*/ 560783 h 675580"/>
                <a:gd name="connsiteX21" fmla="*/ 383042 w 799171"/>
                <a:gd name="connsiteY21" fmla="*/ 560783 h 675580"/>
                <a:gd name="connsiteX22" fmla="*/ 419188 w 799171"/>
                <a:gd name="connsiteY22" fmla="*/ 583762 h 675580"/>
                <a:gd name="connsiteX23" fmla="*/ 419332 w 799171"/>
                <a:gd name="connsiteY23" fmla="*/ 583733 h 675580"/>
                <a:gd name="connsiteX24" fmla="*/ 798689 w 799171"/>
                <a:gd name="connsiteY24" fmla="*/ 497127 h 675580"/>
                <a:gd name="connsiteX25" fmla="*/ 494607 w 799171"/>
                <a:gd name="connsiteY25" fmla="*/ 254520 h 675580"/>
                <a:gd name="connsiteX26" fmla="*/ 489816 w 799171"/>
                <a:gd name="connsiteY26" fmla="*/ 211949 h 675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9171" h="675580">
                  <a:moveTo>
                    <a:pt x="489529" y="211891"/>
                  </a:moveTo>
                  <a:cubicBezTo>
                    <a:pt x="497590" y="201805"/>
                    <a:pt x="510097" y="196288"/>
                    <a:pt x="522978" y="197117"/>
                  </a:cubicBezTo>
                  <a:cubicBezTo>
                    <a:pt x="538555" y="198035"/>
                    <a:pt x="552583" y="193187"/>
                    <a:pt x="561247" y="182315"/>
                  </a:cubicBezTo>
                  <a:cubicBezTo>
                    <a:pt x="578315" y="160914"/>
                    <a:pt x="568074" y="124338"/>
                    <a:pt x="538297" y="100614"/>
                  </a:cubicBezTo>
                  <a:cubicBezTo>
                    <a:pt x="508520" y="76890"/>
                    <a:pt x="470595" y="75025"/>
                    <a:pt x="453526" y="96455"/>
                  </a:cubicBezTo>
                  <a:cubicBezTo>
                    <a:pt x="444920" y="107298"/>
                    <a:pt x="443257" y="122043"/>
                    <a:pt x="447645" y="137047"/>
                  </a:cubicBezTo>
                  <a:cubicBezTo>
                    <a:pt x="451317" y="149431"/>
                    <a:pt x="448707" y="162822"/>
                    <a:pt x="440675" y="172934"/>
                  </a:cubicBezTo>
                  <a:lnTo>
                    <a:pt x="440675" y="172934"/>
                  </a:lnTo>
                  <a:cubicBezTo>
                    <a:pt x="430233" y="186024"/>
                    <a:pt x="411184" y="188181"/>
                    <a:pt x="398075" y="177754"/>
                  </a:cubicBezTo>
                  <a:lnTo>
                    <a:pt x="174316" y="-651"/>
                  </a:lnTo>
                  <a:cubicBezTo>
                    <a:pt x="22676" y="189292"/>
                    <a:pt x="-34383" y="437871"/>
                    <a:pt x="19233" y="674929"/>
                  </a:cubicBezTo>
                  <a:lnTo>
                    <a:pt x="299219" y="610957"/>
                  </a:lnTo>
                  <a:cubicBezTo>
                    <a:pt x="315542" y="607319"/>
                    <a:pt x="325840" y="591131"/>
                    <a:pt x="322197" y="574800"/>
                  </a:cubicBezTo>
                  <a:cubicBezTo>
                    <a:pt x="322197" y="574757"/>
                    <a:pt x="322168" y="574711"/>
                    <a:pt x="322168" y="574668"/>
                  </a:cubicBezTo>
                  <a:lnTo>
                    <a:pt x="322168" y="574668"/>
                  </a:lnTo>
                  <a:cubicBezTo>
                    <a:pt x="319271" y="562091"/>
                    <a:pt x="310407" y="551718"/>
                    <a:pt x="298444" y="546870"/>
                  </a:cubicBezTo>
                  <a:cubicBezTo>
                    <a:pt x="284101" y="540932"/>
                    <a:pt x="273458" y="530461"/>
                    <a:pt x="270360" y="516921"/>
                  </a:cubicBezTo>
                  <a:cubicBezTo>
                    <a:pt x="264278" y="490242"/>
                    <a:pt x="289408" y="461727"/>
                    <a:pt x="326471" y="453264"/>
                  </a:cubicBezTo>
                  <a:cubicBezTo>
                    <a:pt x="363536" y="444802"/>
                    <a:pt x="398562" y="459575"/>
                    <a:pt x="404644" y="486283"/>
                  </a:cubicBezTo>
                  <a:cubicBezTo>
                    <a:pt x="407742" y="499823"/>
                    <a:pt x="402808" y="513823"/>
                    <a:pt x="392337" y="525441"/>
                  </a:cubicBezTo>
                  <a:cubicBezTo>
                    <a:pt x="383674" y="535008"/>
                    <a:pt x="380202" y="548192"/>
                    <a:pt x="383042" y="560783"/>
                  </a:cubicBezTo>
                  <a:lnTo>
                    <a:pt x="383042" y="560783"/>
                  </a:lnTo>
                  <a:cubicBezTo>
                    <a:pt x="386685" y="577115"/>
                    <a:pt x="402865" y="587402"/>
                    <a:pt x="419188" y="583762"/>
                  </a:cubicBezTo>
                  <a:cubicBezTo>
                    <a:pt x="419246" y="583753"/>
                    <a:pt x="419274" y="583742"/>
                    <a:pt x="419332" y="583733"/>
                  </a:cubicBezTo>
                  <a:lnTo>
                    <a:pt x="798689" y="497127"/>
                  </a:lnTo>
                  <a:lnTo>
                    <a:pt x="494607" y="254520"/>
                  </a:lnTo>
                  <a:cubicBezTo>
                    <a:pt x="481525" y="244087"/>
                    <a:pt x="479374" y="225027"/>
                    <a:pt x="489816" y="21194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DA10D77-A5CE-8BFB-A241-F49455D466F7}"/>
                </a:ext>
              </a:extLst>
            </p:cNvPr>
            <p:cNvSpPr/>
            <p:nvPr/>
          </p:nvSpPr>
          <p:spPr>
            <a:xfrm>
              <a:off x="8998929" y="2630064"/>
              <a:ext cx="771882" cy="797959"/>
            </a:xfrm>
            <a:custGeom>
              <a:avLst/>
              <a:gdLst>
                <a:gd name="connsiteX0" fmla="*/ 653985 w 771882"/>
                <a:gd name="connsiteY0" fmla="*/ 377903 h 797959"/>
                <a:gd name="connsiteX1" fmla="*/ 686373 w 771882"/>
                <a:gd name="connsiteY1" fmla="*/ 394829 h 797959"/>
                <a:gd name="connsiteX2" fmla="*/ 721801 w 771882"/>
                <a:gd name="connsiteY2" fmla="*/ 415541 h 797959"/>
                <a:gd name="connsiteX3" fmla="*/ 771401 w 771882"/>
                <a:gd name="connsiteY3" fmla="*/ 346692 h 797959"/>
                <a:gd name="connsiteX4" fmla="*/ 721801 w 771882"/>
                <a:gd name="connsiteY4" fmla="*/ 277843 h 797959"/>
                <a:gd name="connsiteX5" fmla="*/ 686373 w 771882"/>
                <a:gd name="connsiteY5" fmla="*/ 298526 h 797959"/>
                <a:gd name="connsiteX6" fmla="*/ 653985 w 771882"/>
                <a:gd name="connsiteY6" fmla="*/ 315481 h 797959"/>
                <a:gd name="connsiteX7" fmla="*/ 653985 w 771882"/>
                <a:gd name="connsiteY7" fmla="*/ 315481 h 797959"/>
                <a:gd name="connsiteX8" fmla="*/ 623662 w 771882"/>
                <a:gd name="connsiteY8" fmla="*/ 285158 h 797959"/>
                <a:gd name="connsiteX9" fmla="*/ 623662 w 771882"/>
                <a:gd name="connsiteY9" fmla="*/ -651 h 797959"/>
                <a:gd name="connsiteX10" fmla="*/ -482 w 771882"/>
                <a:gd name="connsiteY10" fmla="*/ 299588 h 797959"/>
                <a:gd name="connsiteX11" fmla="*/ 223277 w 771882"/>
                <a:gd name="connsiteY11" fmla="*/ 477993 h 797959"/>
                <a:gd name="connsiteX12" fmla="*/ 265877 w 771882"/>
                <a:gd name="connsiteY12" fmla="*/ 473173 h 797959"/>
                <a:gd name="connsiteX13" fmla="*/ 265877 w 771882"/>
                <a:gd name="connsiteY13" fmla="*/ 473173 h 797959"/>
                <a:gd name="connsiteX14" fmla="*/ 272848 w 771882"/>
                <a:gd name="connsiteY14" fmla="*/ 437286 h 797959"/>
                <a:gd name="connsiteX15" fmla="*/ 278729 w 771882"/>
                <a:gd name="connsiteY15" fmla="*/ 396694 h 797959"/>
                <a:gd name="connsiteX16" fmla="*/ 363500 w 771882"/>
                <a:gd name="connsiteY16" fmla="*/ 400853 h 797959"/>
                <a:gd name="connsiteX17" fmla="*/ 386449 w 771882"/>
                <a:gd name="connsiteY17" fmla="*/ 482554 h 797959"/>
                <a:gd name="connsiteX18" fmla="*/ 348180 w 771882"/>
                <a:gd name="connsiteY18" fmla="*/ 497356 h 797959"/>
                <a:gd name="connsiteX19" fmla="*/ 314732 w 771882"/>
                <a:gd name="connsiteY19" fmla="*/ 512130 h 797959"/>
                <a:gd name="connsiteX20" fmla="*/ 314732 w 771882"/>
                <a:gd name="connsiteY20" fmla="*/ 512130 h 797959"/>
                <a:gd name="connsiteX21" fmla="*/ 319522 w 771882"/>
                <a:gd name="connsiteY21" fmla="*/ 554702 h 797959"/>
                <a:gd name="connsiteX22" fmla="*/ 623605 w 771882"/>
                <a:gd name="connsiteY22" fmla="*/ 797308 h 797959"/>
                <a:gd name="connsiteX23" fmla="*/ 623605 w 771882"/>
                <a:gd name="connsiteY23" fmla="*/ 408197 h 797959"/>
                <a:gd name="connsiteX24" fmla="*/ 653899 w 771882"/>
                <a:gd name="connsiteY24" fmla="*/ 377903 h 797959"/>
                <a:gd name="connsiteX25" fmla="*/ 653927 w 771882"/>
                <a:gd name="connsiteY25" fmla="*/ 377903 h 79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71882" h="797959">
                  <a:moveTo>
                    <a:pt x="653985" y="377903"/>
                  </a:moveTo>
                  <a:cubicBezTo>
                    <a:pt x="666894" y="377938"/>
                    <a:pt x="678971" y="384252"/>
                    <a:pt x="686373" y="394829"/>
                  </a:cubicBezTo>
                  <a:cubicBezTo>
                    <a:pt x="695380" y="407623"/>
                    <a:pt x="707917" y="415541"/>
                    <a:pt x="721801" y="415541"/>
                  </a:cubicBezTo>
                  <a:cubicBezTo>
                    <a:pt x="749197" y="415541"/>
                    <a:pt x="771401" y="384702"/>
                    <a:pt x="771401" y="346692"/>
                  </a:cubicBezTo>
                  <a:cubicBezTo>
                    <a:pt x="771401" y="308682"/>
                    <a:pt x="749197" y="277843"/>
                    <a:pt x="721801" y="277843"/>
                  </a:cubicBezTo>
                  <a:cubicBezTo>
                    <a:pt x="707917" y="277843"/>
                    <a:pt x="695380" y="285761"/>
                    <a:pt x="686373" y="298526"/>
                  </a:cubicBezTo>
                  <a:cubicBezTo>
                    <a:pt x="678971" y="309118"/>
                    <a:pt x="666894" y="315446"/>
                    <a:pt x="653985" y="315481"/>
                  </a:cubicBezTo>
                  <a:lnTo>
                    <a:pt x="653985" y="315481"/>
                  </a:lnTo>
                  <a:cubicBezTo>
                    <a:pt x="637231" y="315481"/>
                    <a:pt x="623662" y="301906"/>
                    <a:pt x="623662" y="285158"/>
                  </a:cubicBezTo>
                  <a:lnTo>
                    <a:pt x="623662" y="-651"/>
                  </a:lnTo>
                  <a:cubicBezTo>
                    <a:pt x="380741" y="-852"/>
                    <a:pt x="150986" y="109674"/>
                    <a:pt x="-482" y="299588"/>
                  </a:cubicBezTo>
                  <a:lnTo>
                    <a:pt x="223277" y="477993"/>
                  </a:lnTo>
                  <a:cubicBezTo>
                    <a:pt x="236358" y="488420"/>
                    <a:pt x="255436" y="486263"/>
                    <a:pt x="265877" y="473173"/>
                  </a:cubicBezTo>
                  <a:lnTo>
                    <a:pt x="265877" y="473173"/>
                  </a:lnTo>
                  <a:cubicBezTo>
                    <a:pt x="273910" y="463061"/>
                    <a:pt x="276520" y="449670"/>
                    <a:pt x="272848" y="437286"/>
                  </a:cubicBezTo>
                  <a:cubicBezTo>
                    <a:pt x="268459" y="422282"/>
                    <a:pt x="269979" y="407537"/>
                    <a:pt x="278729" y="396694"/>
                  </a:cubicBezTo>
                  <a:cubicBezTo>
                    <a:pt x="295798" y="375264"/>
                    <a:pt x="333751" y="377129"/>
                    <a:pt x="363500" y="400853"/>
                  </a:cubicBezTo>
                  <a:cubicBezTo>
                    <a:pt x="393248" y="424577"/>
                    <a:pt x="403489" y="461096"/>
                    <a:pt x="386449" y="482554"/>
                  </a:cubicBezTo>
                  <a:cubicBezTo>
                    <a:pt x="377843" y="493426"/>
                    <a:pt x="363758" y="498274"/>
                    <a:pt x="348180" y="497356"/>
                  </a:cubicBezTo>
                  <a:cubicBezTo>
                    <a:pt x="335300" y="496527"/>
                    <a:pt x="322793" y="502044"/>
                    <a:pt x="314732" y="512130"/>
                  </a:cubicBezTo>
                  <a:lnTo>
                    <a:pt x="314732" y="512130"/>
                  </a:lnTo>
                  <a:cubicBezTo>
                    <a:pt x="304289" y="525209"/>
                    <a:pt x="306441" y="544268"/>
                    <a:pt x="319522" y="554702"/>
                  </a:cubicBezTo>
                  <a:lnTo>
                    <a:pt x="623605" y="797308"/>
                  </a:lnTo>
                  <a:lnTo>
                    <a:pt x="623605" y="408197"/>
                  </a:lnTo>
                  <a:cubicBezTo>
                    <a:pt x="623605" y="391467"/>
                    <a:pt x="637174" y="377903"/>
                    <a:pt x="653899" y="377903"/>
                  </a:cubicBezTo>
                  <a:cubicBezTo>
                    <a:pt x="653899" y="377903"/>
                    <a:pt x="653927" y="377903"/>
                    <a:pt x="653927" y="377903"/>
                  </a:cubicBezTo>
                  <a:close/>
                </a:path>
              </a:pathLst>
            </a:custGeom>
            <a:solidFill>
              <a:schemeClr val="accent1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FB98C8D-3EA7-A0B2-3754-A5942A36D14E}"/>
                </a:ext>
              </a:extLst>
            </p:cNvPr>
            <p:cNvSpPr/>
            <p:nvPr/>
          </p:nvSpPr>
          <p:spPr>
            <a:xfrm>
              <a:off x="9623073" y="2930217"/>
              <a:ext cx="798934" cy="744490"/>
            </a:xfrm>
            <a:custGeom>
              <a:avLst/>
              <a:gdLst>
                <a:gd name="connsiteX0" fmla="*/ 498874 w 798934"/>
                <a:gd name="connsiteY0" fmla="*/ 611043 h 744490"/>
                <a:gd name="connsiteX1" fmla="*/ 778773 w 798934"/>
                <a:gd name="connsiteY1" fmla="*/ 674929 h 744490"/>
                <a:gd name="connsiteX2" fmla="*/ 623662 w 798934"/>
                <a:gd name="connsiteY2" fmla="*/ -651 h 744490"/>
                <a:gd name="connsiteX3" fmla="*/ 399903 w 798934"/>
                <a:gd name="connsiteY3" fmla="*/ 177754 h 744490"/>
                <a:gd name="connsiteX4" fmla="*/ 395113 w 798934"/>
                <a:gd name="connsiteY4" fmla="*/ 220325 h 744490"/>
                <a:gd name="connsiteX5" fmla="*/ 395113 w 798934"/>
                <a:gd name="connsiteY5" fmla="*/ 220325 h 744490"/>
                <a:gd name="connsiteX6" fmla="*/ 428619 w 798934"/>
                <a:gd name="connsiteY6" fmla="*/ 235242 h 744490"/>
                <a:gd name="connsiteX7" fmla="*/ 466887 w 798934"/>
                <a:gd name="connsiteY7" fmla="*/ 250045 h 744490"/>
                <a:gd name="connsiteX8" fmla="*/ 443937 w 798934"/>
                <a:gd name="connsiteY8" fmla="*/ 331746 h 744490"/>
                <a:gd name="connsiteX9" fmla="*/ 359168 w 798934"/>
                <a:gd name="connsiteY9" fmla="*/ 335905 h 744490"/>
                <a:gd name="connsiteX10" fmla="*/ 353430 w 798934"/>
                <a:gd name="connsiteY10" fmla="*/ 295313 h 744490"/>
                <a:gd name="connsiteX11" fmla="*/ 346459 w 798934"/>
                <a:gd name="connsiteY11" fmla="*/ 259426 h 744490"/>
                <a:gd name="connsiteX12" fmla="*/ 346459 w 798934"/>
                <a:gd name="connsiteY12" fmla="*/ 259426 h 744490"/>
                <a:gd name="connsiteX13" fmla="*/ 303888 w 798934"/>
                <a:gd name="connsiteY13" fmla="*/ 254580 h 744490"/>
                <a:gd name="connsiteX14" fmla="*/ 303859 w 798934"/>
                <a:gd name="connsiteY14" fmla="*/ 254606 h 744490"/>
                <a:gd name="connsiteX15" fmla="*/ -482 w 798934"/>
                <a:gd name="connsiteY15" fmla="*/ 497155 h 744490"/>
                <a:gd name="connsiteX16" fmla="*/ 378990 w 798934"/>
                <a:gd name="connsiteY16" fmla="*/ 583762 h 744490"/>
                <a:gd name="connsiteX17" fmla="*/ 401940 w 798934"/>
                <a:gd name="connsiteY17" fmla="*/ 620031 h 744490"/>
                <a:gd name="connsiteX18" fmla="*/ 401940 w 798934"/>
                <a:gd name="connsiteY18" fmla="*/ 620051 h 744490"/>
                <a:gd name="connsiteX19" fmla="*/ 401940 w 798934"/>
                <a:gd name="connsiteY19" fmla="*/ 620051 h 744490"/>
                <a:gd name="connsiteX20" fmla="*/ 378216 w 798934"/>
                <a:gd name="connsiteY20" fmla="*/ 647848 h 744490"/>
                <a:gd name="connsiteX21" fmla="*/ 350131 w 798934"/>
                <a:gd name="connsiteY21" fmla="*/ 677798 h 744490"/>
                <a:gd name="connsiteX22" fmla="*/ 406243 w 798934"/>
                <a:gd name="connsiteY22" fmla="*/ 741454 h 744490"/>
                <a:gd name="connsiteX23" fmla="*/ 484415 w 798934"/>
                <a:gd name="connsiteY23" fmla="*/ 708436 h 744490"/>
                <a:gd name="connsiteX24" fmla="*/ 472108 w 798934"/>
                <a:gd name="connsiteY24" fmla="*/ 669306 h 744490"/>
                <a:gd name="connsiteX25" fmla="*/ 462814 w 798934"/>
                <a:gd name="connsiteY25" fmla="*/ 633935 h 744490"/>
                <a:gd name="connsiteX26" fmla="*/ 462814 w 798934"/>
                <a:gd name="connsiteY26" fmla="*/ 633935 h 744490"/>
                <a:gd name="connsiteX27" fmla="*/ 498874 w 798934"/>
                <a:gd name="connsiteY27" fmla="*/ 611043 h 74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98934" h="744490">
                  <a:moveTo>
                    <a:pt x="498874" y="611043"/>
                  </a:moveTo>
                  <a:lnTo>
                    <a:pt x="778773" y="674929"/>
                  </a:lnTo>
                  <a:cubicBezTo>
                    <a:pt x="832331" y="437865"/>
                    <a:pt x="775244" y="189312"/>
                    <a:pt x="623662" y="-651"/>
                  </a:cubicBezTo>
                  <a:lnTo>
                    <a:pt x="399903" y="177754"/>
                  </a:lnTo>
                  <a:cubicBezTo>
                    <a:pt x="386822" y="188187"/>
                    <a:pt x="384670" y="207247"/>
                    <a:pt x="395113" y="220325"/>
                  </a:cubicBezTo>
                  <a:lnTo>
                    <a:pt x="395113" y="220325"/>
                  </a:lnTo>
                  <a:cubicBezTo>
                    <a:pt x="403173" y="230483"/>
                    <a:pt x="415681" y="236057"/>
                    <a:pt x="428619" y="235242"/>
                  </a:cubicBezTo>
                  <a:cubicBezTo>
                    <a:pt x="444196" y="234324"/>
                    <a:pt x="458224" y="239173"/>
                    <a:pt x="466887" y="250045"/>
                  </a:cubicBezTo>
                  <a:cubicBezTo>
                    <a:pt x="484099" y="271446"/>
                    <a:pt x="473686" y="308022"/>
                    <a:pt x="443937" y="331746"/>
                  </a:cubicBezTo>
                  <a:cubicBezTo>
                    <a:pt x="414189" y="355470"/>
                    <a:pt x="376236" y="357335"/>
                    <a:pt x="359168" y="335905"/>
                  </a:cubicBezTo>
                  <a:cubicBezTo>
                    <a:pt x="350562" y="325062"/>
                    <a:pt x="348898" y="310316"/>
                    <a:pt x="353430" y="295313"/>
                  </a:cubicBezTo>
                  <a:cubicBezTo>
                    <a:pt x="357102" y="282929"/>
                    <a:pt x="354491" y="269538"/>
                    <a:pt x="346459" y="259426"/>
                  </a:cubicBezTo>
                  <a:lnTo>
                    <a:pt x="346459" y="259426"/>
                  </a:lnTo>
                  <a:cubicBezTo>
                    <a:pt x="336046" y="246333"/>
                    <a:pt x="316997" y="244164"/>
                    <a:pt x="303888" y="254580"/>
                  </a:cubicBezTo>
                  <a:cubicBezTo>
                    <a:pt x="303888" y="254589"/>
                    <a:pt x="303859" y="254598"/>
                    <a:pt x="303859" y="254606"/>
                  </a:cubicBezTo>
                  <a:lnTo>
                    <a:pt x="-482" y="497155"/>
                  </a:lnTo>
                  <a:lnTo>
                    <a:pt x="378990" y="583762"/>
                  </a:lnTo>
                  <a:cubicBezTo>
                    <a:pt x="395342" y="587439"/>
                    <a:pt x="405612" y="603676"/>
                    <a:pt x="401940" y="620031"/>
                  </a:cubicBezTo>
                  <a:cubicBezTo>
                    <a:pt x="401940" y="620036"/>
                    <a:pt x="401940" y="620045"/>
                    <a:pt x="401940" y="620051"/>
                  </a:cubicBezTo>
                  <a:lnTo>
                    <a:pt x="401940" y="620051"/>
                  </a:lnTo>
                  <a:cubicBezTo>
                    <a:pt x="399014" y="632621"/>
                    <a:pt x="390178" y="642989"/>
                    <a:pt x="378216" y="647848"/>
                  </a:cubicBezTo>
                  <a:cubicBezTo>
                    <a:pt x="363872" y="653787"/>
                    <a:pt x="353229" y="664257"/>
                    <a:pt x="350131" y="677798"/>
                  </a:cubicBezTo>
                  <a:cubicBezTo>
                    <a:pt x="344050" y="704505"/>
                    <a:pt x="369151" y="732992"/>
                    <a:pt x="406243" y="741454"/>
                  </a:cubicBezTo>
                  <a:cubicBezTo>
                    <a:pt x="443335" y="749917"/>
                    <a:pt x="478333" y="735143"/>
                    <a:pt x="484415" y="708436"/>
                  </a:cubicBezTo>
                  <a:cubicBezTo>
                    <a:pt x="487514" y="694895"/>
                    <a:pt x="482580" y="680925"/>
                    <a:pt x="472108" y="669306"/>
                  </a:cubicBezTo>
                  <a:cubicBezTo>
                    <a:pt x="463445" y="659734"/>
                    <a:pt x="459974" y="646535"/>
                    <a:pt x="462814" y="633935"/>
                  </a:cubicBezTo>
                  <a:lnTo>
                    <a:pt x="462814" y="633935"/>
                  </a:lnTo>
                  <a:cubicBezTo>
                    <a:pt x="466515" y="617698"/>
                    <a:pt x="482608" y="607477"/>
                    <a:pt x="498874" y="611043"/>
                  </a:cubicBezTo>
                  <a:close/>
                </a:path>
              </a:pathLst>
            </a:custGeom>
            <a:solidFill>
              <a:schemeClr val="accent3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9C6826-BD2E-817C-5D04-2FF4234BAAB6}"/>
                </a:ext>
              </a:extLst>
            </p:cNvPr>
            <p:cNvSpPr/>
            <p:nvPr/>
          </p:nvSpPr>
          <p:spPr>
            <a:xfrm>
              <a:off x="9623073" y="3428024"/>
              <a:ext cx="779254" cy="720762"/>
            </a:xfrm>
            <a:custGeom>
              <a:avLst/>
              <a:gdLst>
                <a:gd name="connsiteX0" fmla="*/ 462584 w 779254"/>
                <a:gd name="connsiteY0" fmla="*/ 136186 h 720762"/>
                <a:gd name="connsiteX1" fmla="*/ 462584 w 779254"/>
                <a:gd name="connsiteY1" fmla="*/ 136186 h 720762"/>
                <a:gd name="connsiteX2" fmla="*/ 471879 w 779254"/>
                <a:gd name="connsiteY2" fmla="*/ 171557 h 720762"/>
                <a:gd name="connsiteX3" fmla="*/ 484186 w 779254"/>
                <a:gd name="connsiteY3" fmla="*/ 210686 h 720762"/>
                <a:gd name="connsiteX4" fmla="*/ 406013 w 779254"/>
                <a:gd name="connsiteY4" fmla="*/ 243705 h 720762"/>
                <a:gd name="connsiteX5" fmla="*/ 349902 w 779254"/>
                <a:gd name="connsiteY5" fmla="*/ 180049 h 720762"/>
                <a:gd name="connsiteX6" fmla="*/ 377986 w 779254"/>
                <a:gd name="connsiteY6" fmla="*/ 150099 h 720762"/>
                <a:gd name="connsiteX7" fmla="*/ 401710 w 779254"/>
                <a:gd name="connsiteY7" fmla="*/ 122302 h 720762"/>
                <a:gd name="connsiteX8" fmla="*/ 401710 w 779254"/>
                <a:gd name="connsiteY8" fmla="*/ 122302 h 720762"/>
                <a:gd name="connsiteX9" fmla="*/ 378847 w 779254"/>
                <a:gd name="connsiteY9" fmla="*/ 86030 h 720762"/>
                <a:gd name="connsiteX10" fmla="*/ 378761 w 779254"/>
                <a:gd name="connsiteY10" fmla="*/ 86013 h 720762"/>
                <a:gd name="connsiteX11" fmla="*/ -482 w 779254"/>
                <a:gd name="connsiteY11" fmla="*/ -651 h 720762"/>
                <a:gd name="connsiteX12" fmla="*/ 168370 w 779254"/>
                <a:gd name="connsiteY12" fmla="*/ 349962 h 720762"/>
                <a:gd name="connsiteX13" fmla="*/ 154227 w 779254"/>
                <a:gd name="connsiteY13" fmla="*/ 390411 h 720762"/>
                <a:gd name="connsiteX14" fmla="*/ 154198 w 779254"/>
                <a:gd name="connsiteY14" fmla="*/ 390411 h 720762"/>
                <a:gd name="connsiteX15" fmla="*/ 154198 w 779254"/>
                <a:gd name="connsiteY15" fmla="*/ 390411 h 720762"/>
                <a:gd name="connsiteX16" fmla="*/ 117680 w 779254"/>
                <a:gd name="connsiteY16" fmla="*/ 389206 h 720762"/>
                <a:gd name="connsiteX17" fmla="*/ 76772 w 779254"/>
                <a:gd name="connsiteY17" fmla="*/ 385907 h 720762"/>
                <a:gd name="connsiteX18" fmla="*/ 61970 w 779254"/>
                <a:gd name="connsiteY18" fmla="*/ 469473 h 720762"/>
                <a:gd name="connsiteX19" fmla="*/ 136556 w 779254"/>
                <a:gd name="connsiteY19" fmla="*/ 510007 h 720762"/>
                <a:gd name="connsiteX20" fmla="*/ 159506 w 779254"/>
                <a:gd name="connsiteY20" fmla="*/ 475984 h 720762"/>
                <a:gd name="connsiteX21" fmla="*/ 181365 w 779254"/>
                <a:gd name="connsiteY21" fmla="*/ 446666 h 720762"/>
                <a:gd name="connsiteX22" fmla="*/ 181365 w 779254"/>
                <a:gd name="connsiteY22" fmla="*/ 446666 h 720762"/>
                <a:gd name="connsiteX23" fmla="*/ 221814 w 779254"/>
                <a:gd name="connsiteY23" fmla="*/ 460809 h 720762"/>
                <a:gd name="connsiteX24" fmla="*/ 346689 w 779254"/>
                <a:gd name="connsiteY24" fmla="*/ 720111 h 720762"/>
                <a:gd name="connsiteX25" fmla="*/ 778773 w 779254"/>
                <a:gd name="connsiteY25" fmla="*/ 177209 h 720762"/>
                <a:gd name="connsiteX26" fmla="*/ 498874 w 779254"/>
                <a:gd name="connsiteY26" fmla="*/ 113237 h 720762"/>
                <a:gd name="connsiteX27" fmla="*/ 462613 w 779254"/>
                <a:gd name="connsiteY27" fmla="*/ 136112 h 720762"/>
                <a:gd name="connsiteX28" fmla="*/ 462584 w 779254"/>
                <a:gd name="connsiteY28" fmla="*/ 136186 h 720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79254" h="720762">
                  <a:moveTo>
                    <a:pt x="462584" y="136186"/>
                  </a:moveTo>
                  <a:lnTo>
                    <a:pt x="462584" y="136186"/>
                  </a:lnTo>
                  <a:cubicBezTo>
                    <a:pt x="459744" y="148786"/>
                    <a:pt x="463216" y="161984"/>
                    <a:pt x="471879" y="171557"/>
                  </a:cubicBezTo>
                  <a:cubicBezTo>
                    <a:pt x="482350" y="183176"/>
                    <a:pt x="487284" y="197146"/>
                    <a:pt x="484186" y="210686"/>
                  </a:cubicBezTo>
                  <a:cubicBezTo>
                    <a:pt x="478104" y="237394"/>
                    <a:pt x="443106" y="252168"/>
                    <a:pt x="406013" y="243705"/>
                  </a:cubicBezTo>
                  <a:cubicBezTo>
                    <a:pt x="368921" y="235243"/>
                    <a:pt x="343820" y="206756"/>
                    <a:pt x="349902" y="180049"/>
                  </a:cubicBezTo>
                  <a:cubicBezTo>
                    <a:pt x="353000" y="166508"/>
                    <a:pt x="363528" y="156038"/>
                    <a:pt x="377986" y="150099"/>
                  </a:cubicBezTo>
                  <a:cubicBezTo>
                    <a:pt x="389949" y="145240"/>
                    <a:pt x="398784" y="134872"/>
                    <a:pt x="401710" y="122302"/>
                  </a:cubicBezTo>
                  <a:lnTo>
                    <a:pt x="401710" y="122302"/>
                  </a:lnTo>
                  <a:cubicBezTo>
                    <a:pt x="405411" y="105970"/>
                    <a:pt x="395169" y="89730"/>
                    <a:pt x="378847" y="86030"/>
                  </a:cubicBezTo>
                  <a:cubicBezTo>
                    <a:pt x="378818" y="86024"/>
                    <a:pt x="378789" y="86018"/>
                    <a:pt x="378761" y="86013"/>
                  </a:cubicBezTo>
                  <a:lnTo>
                    <a:pt x="-482" y="-651"/>
                  </a:lnTo>
                  <a:lnTo>
                    <a:pt x="168370" y="349962"/>
                  </a:lnTo>
                  <a:cubicBezTo>
                    <a:pt x="175628" y="365023"/>
                    <a:pt x="169288" y="383153"/>
                    <a:pt x="154227" y="390411"/>
                  </a:cubicBezTo>
                  <a:cubicBezTo>
                    <a:pt x="154227" y="390411"/>
                    <a:pt x="154198" y="390411"/>
                    <a:pt x="154198" y="390411"/>
                  </a:cubicBezTo>
                  <a:lnTo>
                    <a:pt x="154198" y="390411"/>
                  </a:lnTo>
                  <a:cubicBezTo>
                    <a:pt x="142552" y="395976"/>
                    <a:pt x="128925" y="395517"/>
                    <a:pt x="117680" y="389206"/>
                  </a:cubicBezTo>
                  <a:cubicBezTo>
                    <a:pt x="104025" y="381604"/>
                    <a:pt x="89280" y="379883"/>
                    <a:pt x="76772" y="385907"/>
                  </a:cubicBezTo>
                  <a:cubicBezTo>
                    <a:pt x="52101" y="397783"/>
                    <a:pt x="45475" y="435220"/>
                    <a:pt x="61970" y="469473"/>
                  </a:cubicBezTo>
                  <a:cubicBezTo>
                    <a:pt x="78465" y="503725"/>
                    <a:pt x="111856" y="521883"/>
                    <a:pt x="136556" y="510007"/>
                  </a:cubicBezTo>
                  <a:cubicBezTo>
                    <a:pt x="149064" y="503983"/>
                    <a:pt x="156924" y="491389"/>
                    <a:pt x="159506" y="475984"/>
                  </a:cubicBezTo>
                  <a:cubicBezTo>
                    <a:pt x="161571" y="463247"/>
                    <a:pt x="169747" y="452289"/>
                    <a:pt x="181365" y="446666"/>
                  </a:cubicBezTo>
                  <a:lnTo>
                    <a:pt x="181365" y="446666"/>
                  </a:lnTo>
                  <a:cubicBezTo>
                    <a:pt x="196455" y="439408"/>
                    <a:pt x="214527" y="445748"/>
                    <a:pt x="221814" y="460809"/>
                  </a:cubicBezTo>
                  <a:lnTo>
                    <a:pt x="346689" y="720111"/>
                  </a:lnTo>
                  <a:cubicBezTo>
                    <a:pt x="565743" y="614227"/>
                    <a:pt x="724756" y="414451"/>
                    <a:pt x="778773" y="177209"/>
                  </a:cubicBezTo>
                  <a:lnTo>
                    <a:pt x="498874" y="113237"/>
                  </a:lnTo>
                  <a:cubicBezTo>
                    <a:pt x="482551" y="109536"/>
                    <a:pt x="466314" y="119777"/>
                    <a:pt x="462613" y="136112"/>
                  </a:cubicBezTo>
                  <a:cubicBezTo>
                    <a:pt x="462584" y="136135"/>
                    <a:pt x="462584" y="136160"/>
                    <a:pt x="462584" y="136186"/>
                  </a:cubicBezTo>
                  <a:close/>
                </a:path>
              </a:pathLst>
            </a:custGeom>
            <a:solidFill>
              <a:schemeClr val="accent4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54F8E10-3E5D-31C7-4DDB-6E4C8CC65B44}"/>
                </a:ext>
              </a:extLst>
            </p:cNvPr>
            <p:cNvSpPr/>
            <p:nvPr/>
          </p:nvSpPr>
          <p:spPr>
            <a:xfrm>
              <a:off x="9623016" y="2630064"/>
              <a:ext cx="624144" cy="797959"/>
            </a:xfrm>
            <a:custGeom>
              <a:avLst/>
              <a:gdLst>
                <a:gd name="connsiteX0" fmla="*/ 346402 w 624144"/>
                <a:gd name="connsiteY0" fmla="*/ 559521 h 797959"/>
                <a:gd name="connsiteX1" fmla="*/ 353373 w 624144"/>
                <a:gd name="connsiteY1" fmla="*/ 595409 h 797959"/>
                <a:gd name="connsiteX2" fmla="*/ 359110 w 624144"/>
                <a:gd name="connsiteY2" fmla="*/ 636001 h 797959"/>
                <a:gd name="connsiteX3" fmla="*/ 443881 w 624144"/>
                <a:gd name="connsiteY3" fmla="*/ 631841 h 797959"/>
                <a:gd name="connsiteX4" fmla="*/ 466830 w 624144"/>
                <a:gd name="connsiteY4" fmla="*/ 550141 h 797959"/>
                <a:gd name="connsiteX5" fmla="*/ 428562 w 624144"/>
                <a:gd name="connsiteY5" fmla="*/ 535338 h 797959"/>
                <a:gd name="connsiteX6" fmla="*/ 395113 w 624144"/>
                <a:gd name="connsiteY6" fmla="*/ 520564 h 797959"/>
                <a:gd name="connsiteX7" fmla="*/ 395113 w 624144"/>
                <a:gd name="connsiteY7" fmla="*/ 520564 h 797959"/>
                <a:gd name="connsiteX8" fmla="*/ 399903 w 624144"/>
                <a:gd name="connsiteY8" fmla="*/ 477993 h 797959"/>
                <a:gd name="connsiteX9" fmla="*/ 623662 w 624144"/>
                <a:gd name="connsiteY9" fmla="*/ 299588 h 797959"/>
                <a:gd name="connsiteX10" fmla="*/ -482 w 624144"/>
                <a:gd name="connsiteY10" fmla="*/ -651 h 797959"/>
                <a:gd name="connsiteX11" fmla="*/ -482 w 624144"/>
                <a:gd name="connsiteY11" fmla="*/ 285130 h 797959"/>
                <a:gd name="connsiteX12" fmla="*/ 29840 w 624144"/>
                <a:gd name="connsiteY12" fmla="*/ 315452 h 797959"/>
                <a:gd name="connsiteX13" fmla="*/ 29840 w 624144"/>
                <a:gd name="connsiteY13" fmla="*/ 315452 h 797959"/>
                <a:gd name="connsiteX14" fmla="*/ 62228 w 624144"/>
                <a:gd name="connsiteY14" fmla="*/ 298498 h 797959"/>
                <a:gd name="connsiteX15" fmla="*/ 97656 w 624144"/>
                <a:gd name="connsiteY15" fmla="*/ 277814 h 797959"/>
                <a:gd name="connsiteX16" fmla="*/ 147256 w 624144"/>
                <a:gd name="connsiteY16" fmla="*/ 346663 h 797959"/>
                <a:gd name="connsiteX17" fmla="*/ 97656 w 624144"/>
                <a:gd name="connsiteY17" fmla="*/ 415512 h 797959"/>
                <a:gd name="connsiteX18" fmla="*/ 62228 w 624144"/>
                <a:gd name="connsiteY18" fmla="*/ 394800 h 797959"/>
                <a:gd name="connsiteX19" fmla="*/ 29840 w 624144"/>
                <a:gd name="connsiteY19" fmla="*/ 377875 h 797959"/>
                <a:gd name="connsiteX20" fmla="*/ 29840 w 624144"/>
                <a:gd name="connsiteY20" fmla="*/ 377875 h 797959"/>
                <a:gd name="connsiteX21" fmla="*/ -482 w 624144"/>
                <a:gd name="connsiteY21" fmla="*/ 408140 h 797959"/>
                <a:gd name="connsiteX22" fmla="*/ -482 w 624144"/>
                <a:gd name="connsiteY22" fmla="*/ 408168 h 797959"/>
                <a:gd name="connsiteX23" fmla="*/ -482 w 624144"/>
                <a:gd name="connsiteY23" fmla="*/ 797308 h 797959"/>
                <a:gd name="connsiteX24" fmla="*/ 303744 w 624144"/>
                <a:gd name="connsiteY24" fmla="*/ 554702 h 797959"/>
                <a:gd name="connsiteX25" fmla="*/ 346316 w 624144"/>
                <a:gd name="connsiteY25" fmla="*/ 559487 h 797959"/>
                <a:gd name="connsiteX26" fmla="*/ 346345 w 624144"/>
                <a:gd name="connsiteY26" fmla="*/ 559521 h 797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24144" h="797959">
                  <a:moveTo>
                    <a:pt x="346402" y="559521"/>
                  </a:moveTo>
                  <a:cubicBezTo>
                    <a:pt x="354434" y="569633"/>
                    <a:pt x="357045" y="583025"/>
                    <a:pt x="353373" y="595409"/>
                  </a:cubicBezTo>
                  <a:cubicBezTo>
                    <a:pt x="348984" y="610412"/>
                    <a:pt x="350504" y="625157"/>
                    <a:pt x="359110" y="636001"/>
                  </a:cubicBezTo>
                  <a:cubicBezTo>
                    <a:pt x="376323" y="657430"/>
                    <a:pt x="414132" y="655566"/>
                    <a:pt x="443881" y="631841"/>
                  </a:cubicBezTo>
                  <a:cubicBezTo>
                    <a:pt x="473629" y="608117"/>
                    <a:pt x="483870" y="571598"/>
                    <a:pt x="466830" y="550141"/>
                  </a:cubicBezTo>
                  <a:cubicBezTo>
                    <a:pt x="458224" y="539268"/>
                    <a:pt x="444138" y="534420"/>
                    <a:pt x="428562" y="535338"/>
                  </a:cubicBezTo>
                  <a:cubicBezTo>
                    <a:pt x="415681" y="536167"/>
                    <a:pt x="403173" y="530651"/>
                    <a:pt x="395113" y="520564"/>
                  </a:cubicBezTo>
                  <a:lnTo>
                    <a:pt x="395113" y="520564"/>
                  </a:lnTo>
                  <a:cubicBezTo>
                    <a:pt x="384670" y="507486"/>
                    <a:pt x="386822" y="488426"/>
                    <a:pt x="399903" y="477993"/>
                  </a:cubicBezTo>
                  <a:lnTo>
                    <a:pt x="623662" y="299588"/>
                  </a:lnTo>
                  <a:cubicBezTo>
                    <a:pt x="472195" y="109674"/>
                    <a:pt x="242440" y="-852"/>
                    <a:pt x="-482" y="-651"/>
                  </a:cubicBezTo>
                  <a:lnTo>
                    <a:pt x="-482" y="285130"/>
                  </a:lnTo>
                  <a:cubicBezTo>
                    <a:pt x="-482" y="301877"/>
                    <a:pt x="13087" y="315452"/>
                    <a:pt x="29840" y="315452"/>
                  </a:cubicBezTo>
                  <a:lnTo>
                    <a:pt x="29840" y="315452"/>
                  </a:lnTo>
                  <a:cubicBezTo>
                    <a:pt x="42749" y="315417"/>
                    <a:pt x="54827" y="309089"/>
                    <a:pt x="62228" y="298498"/>
                  </a:cubicBezTo>
                  <a:cubicBezTo>
                    <a:pt x="71235" y="285732"/>
                    <a:pt x="83772" y="277814"/>
                    <a:pt x="97656" y="277814"/>
                  </a:cubicBezTo>
                  <a:cubicBezTo>
                    <a:pt x="125052" y="277814"/>
                    <a:pt x="147256" y="308624"/>
                    <a:pt x="147256" y="346663"/>
                  </a:cubicBezTo>
                  <a:cubicBezTo>
                    <a:pt x="147256" y="384702"/>
                    <a:pt x="125052" y="415512"/>
                    <a:pt x="97656" y="415512"/>
                  </a:cubicBezTo>
                  <a:cubicBezTo>
                    <a:pt x="83772" y="415512"/>
                    <a:pt x="71235" y="407595"/>
                    <a:pt x="62228" y="394800"/>
                  </a:cubicBezTo>
                  <a:cubicBezTo>
                    <a:pt x="54827" y="384223"/>
                    <a:pt x="42749" y="377909"/>
                    <a:pt x="29840" y="377875"/>
                  </a:cubicBezTo>
                  <a:lnTo>
                    <a:pt x="29840" y="377875"/>
                  </a:lnTo>
                  <a:cubicBezTo>
                    <a:pt x="13115" y="377861"/>
                    <a:pt x="-454" y="391409"/>
                    <a:pt x="-482" y="408140"/>
                  </a:cubicBezTo>
                  <a:cubicBezTo>
                    <a:pt x="-482" y="408148"/>
                    <a:pt x="-482" y="408160"/>
                    <a:pt x="-482" y="408168"/>
                  </a:cubicBezTo>
                  <a:lnTo>
                    <a:pt x="-482" y="797308"/>
                  </a:lnTo>
                  <a:lnTo>
                    <a:pt x="303744" y="554702"/>
                  </a:lnTo>
                  <a:cubicBezTo>
                    <a:pt x="316826" y="544268"/>
                    <a:pt x="335874" y="546408"/>
                    <a:pt x="346316" y="559487"/>
                  </a:cubicBezTo>
                  <a:cubicBezTo>
                    <a:pt x="346316" y="559498"/>
                    <a:pt x="346345" y="559510"/>
                    <a:pt x="346345" y="559521"/>
                  </a:cubicBezTo>
                  <a:close/>
                </a:path>
              </a:pathLst>
            </a:custGeom>
            <a:solidFill>
              <a:schemeClr val="accent2"/>
            </a:solidFill>
            <a:ln w="28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F97FDE85-5B8E-38E2-7C1E-C6BE8A5E98D3}"/>
              </a:ext>
            </a:extLst>
          </p:cNvPr>
          <p:cNvSpPr/>
          <p:nvPr userDrawn="1"/>
        </p:nvSpPr>
        <p:spPr>
          <a:xfrm>
            <a:off x="8609417" y="2970309"/>
            <a:ext cx="932726" cy="932726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5" name="Text Placeholder 9">
            <a:extLst>
              <a:ext uri="{FF2B5EF4-FFF2-40B4-BE49-F238E27FC236}">
                <a16:creationId xmlns:a16="http://schemas.microsoft.com/office/drawing/2014/main" id="{7E1404F9-698E-37C7-E502-8617F93EB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1255248"/>
            <a:ext cx="6539408" cy="57623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AD45D7-E40F-9E25-A801-4D3FA12CAAE6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64E033F-9086-D8AA-F94A-62F58582271F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3" name="Google Shape;86;p30">
                <a:extLst>
                  <a:ext uri="{FF2B5EF4-FFF2-40B4-BE49-F238E27FC236}">
                    <a16:creationId xmlns:a16="http://schemas.microsoft.com/office/drawing/2014/main" id="{D92994D8-3BF0-760B-0837-73334E657AD7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76B2848-0F1B-C13B-9E35-62E19839D4C2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2" name="Picture 11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A06FE1D4-425C-2671-2B49-A7C5221ED9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52F4F1AD-2B5B-137B-2691-163CAF65C1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912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lue Box +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E2D950C-3D85-53B3-F08E-D64D9F48FAA2}"/>
              </a:ext>
            </a:extLst>
          </p:cNvPr>
          <p:cNvSpPr/>
          <p:nvPr userDrawn="1"/>
        </p:nvSpPr>
        <p:spPr>
          <a:xfrm>
            <a:off x="844550" y="1651000"/>
            <a:ext cx="5788480" cy="4245708"/>
          </a:xfrm>
          <a:prstGeom prst="rect">
            <a:avLst/>
          </a:prstGeom>
          <a:gradFill>
            <a:gsLst>
              <a:gs pos="35000">
                <a:schemeClr val="accent2"/>
              </a:gs>
              <a:gs pos="100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65660" y="2884088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49C021A-EE95-B027-A45E-2A9CF25D05E2}"/>
              </a:ext>
            </a:extLst>
          </p:cNvPr>
          <p:cNvSpPr/>
          <p:nvPr userDrawn="1"/>
        </p:nvSpPr>
        <p:spPr>
          <a:xfrm>
            <a:off x="5178368" y="2692956"/>
            <a:ext cx="2817034" cy="2817034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88900" dist="76200" dir="5400000" algn="tl" rotWithShape="0">
              <a:schemeClr val="accent2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8B618-94F5-CA66-E26D-69D8E1B03F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188" y="2014538"/>
            <a:ext cx="3994150" cy="3578225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D83C0AB-3B87-2456-F227-BA2A6430E5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21836" y="2237961"/>
            <a:ext cx="3368806" cy="3443580"/>
          </a:xfrm>
        </p:spPr>
        <p:txBody>
          <a:bodyPr>
            <a:normAutofit/>
          </a:bodyPr>
          <a:lstStyle>
            <a:lvl1pPr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29646D-639B-49E1-4A87-E9870093B3DA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686CDB-2181-D9E8-4525-967D88DC3355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8" name="Google Shape;86;p30">
                <a:extLst>
                  <a:ext uri="{FF2B5EF4-FFF2-40B4-BE49-F238E27FC236}">
                    <a16:creationId xmlns:a16="http://schemas.microsoft.com/office/drawing/2014/main" id="{57FA50FE-E20B-A570-FBB5-6154DFC58693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DDA672-4C1A-D36A-655C-3E662FD51ED5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7" name="Picture 6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ACB9B180-C372-213D-3C0E-9FBAEC04A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B31D5C83-E74C-C57F-80FC-DA8612C47F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550" y="536358"/>
            <a:ext cx="8012067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301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lue Box + Round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E2D950C-3D85-53B3-F08E-D64D9F48FAA2}"/>
              </a:ext>
            </a:extLst>
          </p:cNvPr>
          <p:cNvSpPr/>
          <p:nvPr userDrawn="1"/>
        </p:nvSpPr>
        <p:spPr>
          <a:xfrm>
            <a:off x="844550" y="1651000"/>
            <a:ext cx="5788480" cy="4245708"/>
          </a:xfrm>
          <a:prstGeom prst="rect">
            <a:avLst/>
          </a:prstGeom>
          <a:gradFill>
            <a:gsLst>
              <a:gs pos="100000">
                <a:schemeClr val="accent2"/>
              </a:gs>
              <a:gs pos="35000">
                <a:schemeClr val="accent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65660" y="2884088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49C021A-EE95-B027-A45E-2A9CF25D05E2}"/>
              </a:ext>
            </a:extLst>
          </p:cNvPr>
          <p:cNvSpPr/>
          <p:nvPr userDrawn="1"/>
        </p:nvSpPr>
        <p:spPr>
          <a:xfrm>
            <a:off x="5178368" y="2692956"/>
            <a:ext cx="2817034" cy="2817034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88900" dist="76200" dir="5400000" algn="tl" rotWithShape="0">
              <a:schemeClr val="accent2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F7071-19F3-22B2-EA8F-AD889C605C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21663" y="2520950"/>
            <a:ext cx="3125787" cy="31654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EB6FA9A-FF1C-ED08-5A01-AB75A5D223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8264" y="2175693"/>
            <a:ext cx="3125787" cy="316547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1D1CE1-E763-988E-795C-7CBCC8F0D744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FACED9B-BBEC-16AF-5140-0574BF3F03C1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8" name="Google Shape;86;p30">
                <a:extLst>
                  <a:ext uri="{FF2B5EF4-FFF2-40B4-BE49-F238E27FC236}">
                    <a16:creationId xmlns:a16="http://schemas.microsoft.com/office/drawing/2014/main" id="{41D7C795-E584-E1CB-71F1-3D684D63F9A5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B6BB6D-F055-3F35-FB5D-5D6F31661A15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7" name="Picture 6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BFCBBF13-A5FE-A579-E3A7-603D1CE9F3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BE67A26A-23E6-642C-F0CA-D611A2850F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4550" y="536358"/>
            <a:ext cx="8012067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462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Blank Areas with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60167BF-B166-FF1B-26C2-58CB8060AB31}"/>
              </a:ext>
            </a:extLst>
          </p:cNvPr>
          <p:cNvCxnSpPr/>
          <p:nvPr userDrawn="1"/>
        </p:nvCxnSpPr>
        <p:spPr>
          <a:xfrm>
            <a:off x="7660302" y="1916520"/>
            <a:ext cx="0" cy="4020474"/>
          </a:xfrm>
          <a:prstGeom prst="line">
            <a:avLst/>
          </a:prstGeom>
          <a:ln>
            <a:gradFill>
              <a:gsLst>
                <a:gs pos="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C1107A-E26E-C8F3-9FF2-B646B7ECB33A}"/>
              </a:ext>
            </a:extLst>
          </p:cNvPr>
          <p:cNvCxnSpPr/>
          <p:nvPr userDrawn="1"/>
        </p:nvCxnSpPr>
        <p:spPr>
          <a:xfrm>
            <a:off x="7660302" y="2537734"/>
            <a:ext cx="0" cy="953067"/>
          </a:xfrm>
          <a:prstGeom prst="line">
            <a:avLst/>
          </a:prstGeom>
          <a:ln w="57150">
            <a:gradFill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6F39108-A923-09F8-7E79-DB2EA2BB7BF8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903BE3-2D3C-6412-7D2B-2DCA2C79C8E6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7" name="Google Shape;86;p30">
                <a:extLst>
                  <a:ext uri="{FF2B5EF4-FFF2-40B4-BE49-F238E27FC236}">
                    <a16:creationId xmlns:a16="http://schemas.microsoft.com/office/drawing/2014/main" id="{BB721A7B-1E9C-8FB4-1A56-C69EEB19BCA7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4E64A51-3226-C25E-5BFC-9CBF62F29D70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6" name="Picture 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53C09565-7CB6-DCAA-1316-69A711A6D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D97044F2-7C10-BA38-D6D6-8275812AC7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8082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874E314E-066B-47D9-FC9B-01E896C4C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6806" y="1957388"/>
            <a:ext cx="10360643" cy="37988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7FE248-1F5C-2FF7-7068-8D47DC7EDBCE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4190F45-5BA1-123E-30CA-2F4D4552C73D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5" name="Google Shape;86;p30">
                <a:extLst>
                  <a:ext uri="{FF2B5EF4-FFF2-40B4-BE49-F238E27FC236}">
                    <a16:creationId xmlns:a16="http://schemas.microsoft.com/office/drawing/2014/main" id="{53AB1C94-ADAD-1142-ED25-AB064F19C990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89F2B1-3238-AE38-6D0E-0A6487D9EE4B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4" name="Picture 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3B9F11FB-21EF-0CB8-F76E-94364EA2FB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4C340C8C-52CC-38E7-94A5-12CA4863CC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134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F6EDF3-4684-87EB-992E-3D19B24F67AD}"/>
              </a:ext>
            </a:extLst>
          </p:cNvPr>
          <p:cNvSpPr/>
          <p:nvPr userDrawn="1"/>
        </p:nvSpPr>
        <p:spPr>
          <a:xfrm>
            <a:off x="1" y="0"/>
            <a:ext cx="12192000" cy="6865700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0CF851-79FF-8124-70AE-1A4BBFFE2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54956" y="1973143"/>
            <a:ext cx="9082088" cy="42338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059FC6-634C-1A45-328A-93E34201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0522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Bl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F6EDF3-4684-87EB-992E-3D19B24F67AD}"/>
              </a:ext>
            </a:extLst>
          </p:cNvPr>
          <p:cNvSpPr/>
          <p:nvPr userDrawn="1"/>
        </p:nvSpPr>
        <p:spPr>
          <a:xfrm>
            <a:off x="1" y="0"/>
            <a:ext cx="12192000" cy="6865700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17BD49-F177-FD5D-7403-9E5FA36A7A5E}"/>
              </a:ext>
            </a:extLst>
          </p:cNvPr>
          <p:cNvSpPr txBox="1"/>
          <p:nvPr userDrawn="1"/>
        </p:nvSpPr>
        <p:spPr>
          <a:xfrm>
            <a:off x="1198429" y="5761254"/>
            <a:ext cx="1923970" cy="307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Poppins" panose="00000500000000000000" pitchFamily="2" charset="0"/>
              </a:rPr>
              <a:t>svdpgeorgia.org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9F3186-F9A6-69C2-77FB-A5F92746BEAF}"/>
              </a:ext>
            </a:extLst>
          </p:cNvPr>
          <p:cNvGrpSpPr/>
          <p:nvPr userDrawn="1"/>
        </p:nvGrpSpPr>
        <p:grpSpPr>
          <a:xfrm>
            <a:off x="1234166" y="5293563"/>
            <a:ext cx="1330058" cy="261419"/>
            <a:chOff x="731892" y="5711133"/>
            <a:chExt cx="1011738" cy="19885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4526EEF-65F1-0213-748B-694ED5B52213}"/>
                </a:ext>
              </a:extLst>
            </p:cNvPr>
            <p:cNvGrpSpPr/>
            <p:nvPr/>
          </p:nvGrpSpPr>
          <p:grpSpPr>
            <a:xfrm>
              <a:off x="964819" y="5734965"/>
              <a:ext cx="173283" cy="174458"/>
              <a:chOff x="4566271" y="5739527"/>
              <a:chExt cx="194632" cy="195951"/>
            </a:xfrm>
            <a:solidFill>
              <a:schemeClr val="bg1"/>
            </a:solidFill>
          </p:grpSpPr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FFAE44A5-F326-BACF-E8AF-E96060DE70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66271" y="5739527"/>
                <a:ext cx="194632" cy="195951"/>
              </a:xfrm>
              <a:custGeom>
                <a:avLst/>
                <a:gdLst>
                  <a:gd name="T0" fmla="*/ 62 w 124"/>
                  <a:gd name="T1" fmla="*/ 11 h 125"/>
                  <a:gd name="T2" fmla="*/ 87 w 124"/>
                  <a:gd name="T3" fmla="*/ 12 h 125"/>
                  <a:gd name="T4" fmla="*/ 99 w 124"/>
                  <a:gd name="T5" fmla="*/ 14 h 125"/>
                  <a:gd name="T6" fmla="*/ 106 w 124"/>
                  <a:gd name="T7" fmla="*/ 19 h 125"/>
                  <a:gd name="T8" fmla="*/ 111 w 124"/>
                  <a:gd name="T9" fmla="*/ 26 h 125"/>
                  <a:gd name="T10" fmla="*/ 113 w 124"/>
                  <a:gd name="T11" fmla="*/ 37 h 125"/>
                  <a:gd name="T12" fmla="*/ 113 w 124"/>
                  <a:gd name="T13" fmla="*/ 62 h 125"/>
                  <a:gd name="T14" fmla="*/ 113 w 124"/>
                  <a:gd name="T15" fmla="*/ 88 h 125"/>
                  <a:gd name="T16" fmla="*/ 111 w 124"/>
                  <a:gd name="T17" fmla="*/ 99 h 125"/>
                  <a:gd name="T18" fmla="*/ 106 w 124"/>
                  <a:gd name="T19" fmla="*/ 106 h 125"/>
                  <a:gd name="T20" fmla="*/ 99 w 124"/>
                  <a:gd name="T21" fmla="*/ 111 h 125"/>
                  <a:gd name="T22" fmla="*/ 87 w 124"/>
                  <a:gd name="T23" fmla="*/ 113 h 125"/>
                  <a:gd name="T24" fmla="*/ 62 w 124"/>
                  <a:gd name="T25" fmla="*/ 114 h 125"/>
                  <a:gd name="T26" fmla="*/ 37 w 124"/>
                  <a:gd name="T27" fmla="*/ 113 h 125"/>
                  <a:gd name="T28" fmla="*/ 25 w 124"/>
                  <a:gd name="T29" fmla="*/ 111 h 125"/>
                  <a:gd name="T30" fmla="*/ 18 w 124"/>
                  <a:gd name="T31" fmla="*/ 106 h 125"/>
                  <a:gd name="T32" fmla="*/ 13 w 124"/>
                  <a:gd name="T33" fmla="*/ 99 h 125"/>
                  <a:gd name="T34" fmla="*/ 11 w 124"/>
                  <a:gd name="T35" fmla="*/ 88 h 125"/>
                  <a:gd name="T36" fmla="*/ 11 w 124"/>
                  <a:gd name="T37" fmla="*/ 62 h 125"/>
                  <a:gd name="T38" fmla="*/ 11 w 124"/>
                  <a:gd name="T39" fmla="*/ 37 h 125"/>
                  <a:gd name="T40" fmla="*/ 13 w 124"/>
                  <a:gd name="T41" fmla="*/ 26 h 125"/>
                  <a:gd name="T42" fmla="*/ 18 w 124"/>
                  <a:gd name="T43" fmla="*/ 19 h 125"/>
                  <a:gd name="T44" fmla="*/ 25 w 124"/>
                  <a:gd name="T45" fmla="*/ 14 h 125"/>
                  <a:gd name="T46" fmla="*/ 37 w 124"/>
                  <a:gd name="T47" fmla="*/ 12 h 125"/>
                  <a:gd name="T48" fmla="*/ 62 w 124"/>
                  <a:gd name="T49" fmla="*/ 11 h 125"/>
                  <a:gd name="T50" fmla="*/ 62 w 124"/>
                  <a:gd name="T51" fmla="*/ 0 h 125"/>
                  <a:gd name="T52" fmla="*/ 36 w 124"/>
                  <a:gd name="T53" fmla="*/ 1 h 125"/>
                  <a:gd name="T54" fmla="*/ 21 w 124"/>
                  <a:gd name="T55" fmla="*/ 3 h 125"/>
                  <a:gd name="T56" fmla="*/ 10 w 124"/>
                  <a:gd name="T57" fmla="*/ 11 h 125"/>
                  <a:gd name="T58" fmla="*/ 3 w 124"/>
                  <a:gd name="T59" fmla="*/ 22 h 125"/>
                  <a:gd name="T60" fmla="*/ 0 w 124"/>
                  <a:gd name="T61" fmla="*/ 37 h 125"/>
                  <a:gd name="T62" fmla="*/ 0 w 124"/>
                  <a:gd name="T63" fmla="*/ 62 h 125"/>
                  <a:gd name="T64" fmla="*/ 0 w 124"/>
                  <a:gd name="T65" fmla="*/ 88 h 125"/>
                  <a:gd name="T66" fmla="*/ 3 w 124"/>
                  <a:gd name="T67" fmla="*/ 103 h 125"/>
                  <a:gd name="T68" fmla="*/ 10 w 124"/>
                  <a:gd name="T69" fmla="*/ 114 h 125"/>
                  <a:gd name="T70" fmla="*/ 21 w 124"/>
                  <a:gd name="T71" fmla="*/ 121 h 125"/>
                  <a:gd name="T72" fmla="*/ 36 w 124"/>
                  <a:gd name="T73" fmla="*/ 124 h 125"/>
                  <a:gd name="T74" fmla="*/ 62 w 124"/>
                  <a:gd name="T75" fmla="*/ 125 h 125"/>
                  <a:gd name="T76" fmla="*/ 88 w 124"/>
                  <a:gd name="T77" fmla="*/ 124 h 125"/>
                  <a:gd name="T78" fmla="*/ 103 w 124"/>
                  <a:gd name="T79" fmla="*/ 121 h 125"/>
                  <a:gd name="T80" fmla="*/ 114 w 124"/>
                  <a:gd name="T81" fmla="*/ 114 h 125"/>
                  <a:gd name="T82" fmla="*/ 121 w 124"/>
                  <a:gd name="T83" fmla="*/ 103 h 125"/>
                  <a:gd name="T84" fmla="*/ 124 w 124"/>
                  <a:gd name="T85" fmla="*/ 88 h 125"/>
                  <a:gd name="T86" fmla="*/ 124 w 124"/>
                  <a:gd name="T87" fmla="*/ 62 h 125"/>
                  <a:gd name="T88" fmla="*/ 124 w 124"/>
                  <a:gd name="T89" fmla="*/ 37 h 125"/>
                  <a:gd name="T90" fmla="*/ 121 w 124"/>
                  <a:gd name="T91" fmla="*/ 22 h 125"/>
                  <a:gd name="T92" fmla="*/ 114 w 124"/>
                  <a:gd name="T93" fmla="*/ 11 h 125"/>
                  <a:gd name="T94" fmla="*/ 103 w 124"/>
                  <a:gd name="T95" fmla="*/ 3 h 125"/>
                  <a:gd name="T96" fmla="*/ 88 w 124"/>
                  <a:gd name="T97" fmla="*/ 1 h 125"/>
                  <a:gd name="T98" fmla="*/ 62 w 124"/>
                  <a:gd name="T99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" h="125">
                    <a:moveTo>
                      <a:pt x="62" y="11"/>
                    </a:moveTo>
                    <a:cubicBezTo>
                      <a:pt x="79" y="11"/>
                      <a:pt x="81" y="11"/>
                      <a:pt x="87" y="12"/>
                    </a:cubicBezTo>
                    <a:cubicBezTo>
                      <a:pt x="93" y="12"/>
                      <a:pt x="97" y="13"/>
                      <a:pt x="99" y="14"/>
                    </a:cubicBezTo>
                    <a:cubicBezTo>
                      <a:pt x="102" y="15"/>
                      <a:pt x="104" y="16"/>
                      <a:pt x="106" y="19"/>
                    </a:cubicBezTo>
                    <a:cubicBezTo>
                      <a:pt x="108" y="21"/>
                      <a:pt x="109" y="23"/>
                      <a:pt x="111" y="26"/>
                    </a:cubicBezTo>
                    <a:cubicBezTo>
                      <a:pt x="111" y="28"/>
                      <a:pt x="112" y="31"/>
                      <a:pt x="113" y="37"/>
                    </a:cubicBezTo>
                    <a:cubicBezTo>
                      <a:pt x="113" y="44"/>
                      <a:pt x="113" y="46"/>
                      <a:pt x="113" y="62"/>
                    </a:cubicBezTo>
                    <a:cubicBezTo>
                      <a:pt x="113" y="79"/>
                      <a:pt x="113" y="81"/>
                      <a:pt x="113" y="88"/>
                    </a:cubicBezTo>
                    <a:cubicBezTo>
                      <a:pt x="112" y="94"/>
                      <a:pt x="111" y="97"/>
                      <a:pt x="111" y="99"/>
                    </a:cubicBezTo>
                    <a:cubicBezTo>
                      <a:pt x="109" y="102"/>
                      <a:pt x="108" y="104"/>
                      <a:pt x="106" y="106"/>
                    </a:cubicBezTo>
                    <a:cubicBezTo>
                      <a:pt x="104" y="109"/>
                      <a:pt x="102" y="110"/>
                      <a:pt x="99" y="111"/>
                    </a:cubicBezTo>
                    <a:cubicBezTo>
                      <a:pt x="97" y="112"/>
                      <a:pt x="93" y="113"/>
                      <a:pt x="87" y="113"/>
                    </a:cubicBezTo>
                    <a:cubicBezTo>
                      <a:pt x="81" y="113"/>
                      <a:pt x="79" y="114"/>
                      <a:pt x="62" y="114"/>
                    </a:cubicBezTo>
                    <a:cubicBezTo>
                      <a:pt x="45" y="114"/>
                      <a:pt x="43" y="113"/>
                      <a:pt x="37" y="113"/>
                    </a:cubicBezTo>
                    <a:cubicBezTo>
                      <a:pt x="31" y="113"/>
                      <a:pt x="27" y="112"/>
                      <a:pt x="25" y="111"/>
                    </a:cubicBezTo>
                    <a:cubicBezTo>
                      <a:pt x="22" y="110"/>
                      <a:pt x="20" y="109"/>
                      <a:pt x="18" y="106"/>
                    </a:cubicBezTo>
                    <a:cubicBezTo>
                      <a:pt x="16" y="104"/>
                      <a:pt x="15" y="102"/>
                      <a:pt x="13" y="99"/>
                    </a:cubicBezTo>
                    <a:cubicBezTo>
                      <a:pt x="13" y="97"/>
                      <a:pt x="12" y="94"/>
                      <a:pt x="11" y="88"/>
                    </a:cubicBezTo>
                    <a:cubicBezTo>
                      <a:pt x="11" y="81"/>
                      <a:pt x="11" y="79"/>
                      <a:pt x="11" y="62"/>
                    </a:cubicBezTo>
                    <a:cubicBezTo>
                      <a:pt x="11" y="46"/>
                      <a:pt x="11" y="44"/>
                      <a:pt x="11" y="37"/>
                    </a:cubicBezTo>
                    <a:cubicBezTo>
                      <a:pt x="12" y="31"/>
                      <a:pt x="13" y="28"/>
                      <a:pt x="13" y="26"/>
                    </a:cubicBezTo>
                    <a:cubicBezTo>
                      <a:pt x="15" y="23"/>
                      <a:pt x="16" y="21"/>
                      <a:pt x="18" y="19"/>
                    </a:cubicBezTo>
                    <a:cubicBezTo>
                      <a:pt x="20" y="16"/>
                      <a:pt x="22" y="15"/>
                      <a:pt x="25" y="14"/>
                    </a:cubicBezTo>
                    <a:cubicBezTo>
                      <a:pt x="27" y="13"/>
                      <a:pt x="31" y="12"/>
                      <a:pt x="37" y="12"/>
                    </a:cubicBezTo>
                    <a:cubicBezTo>
                      <a:pt x="43" y="11"/>
                      <a:pt x="45" y="11"/>
                      <a:pt x="62" y="11"/>
                    </a:cubicBezTo>
                    <a:moveTo>
                      <a:pt x="62" y="0"/>
                    </a:moveTo>
                    <a:cubicBezTo>
                      <a:pt x="45" y="0"/>
                      <a:pt x="43" y="0"/>
                      <a:pt x="36" y="1"/>
                    </a:cubicBezTo>
                    <a:cubicBezTo>
                      <a:pt x="30" y="1"/>
                      <a:pt x="25" y="2"/>
                      <a:pt x="21" y="3"/>
                    </a:cubicBezTo>
                    <a:cubicBezTo>
                      <a:pt x="17" y="5"/>
                      <a:pt x="14" y="7"/>
                      <a:pt x="10" y="11"/>
                    </a:cubicBezTo>
                    <a:cubicBezTo>
                      <a:pt x="7" y="14"/>
                      <a:pt x="5" y="18"/>
                      <a:pt x="3" y="22"/>
                    </a:cubicBezTo>
                    <a:cubicBezTo>
                      <a:pt x="1" y="26"/>
                      <a:pt x="0" y="30"/>
                      <a:pt x="0" y="37"/>
                    </a:cubicBezTo>
                    <a:cubicBezTo>
                      <a:pt x="0" y="43"/>
                      <a:pt x="0" y="46"/>
                      <a:pt x="0" y="62"/>
                    </a:cubicBezTo>
                    <a:cubicBezTo>
                      <a:pt x="0" y="79"/>
                      <a:pt x="0" y="81"/>
                      <a:pt x="0" y="88"/>
                    </a:cubicBezTo>
                    <a:cubicBezTo>
                      <a:pt x="0" y="95"/>
                      <a:pt x="1" y="99"/>
                      <a:pt x="3" y="103"/>
                    </a:cubicBezTo>
                    <a:cubicBezTo>
                      <a:pt x="5" y="107"/>
                      <a:pt x="7" y="111"/>
                      <a:pt x="10" y="114"/>
                    </a:cubicBezTo>
                    <a:cubicBezTo>
                      <a:pt x="14" y="118"/>
                      <a:pt x="17" y="120"/>
                      <a:pt x="21" y="121"/>
                    </a:cubicBezTo>
                    <a:cubicBezTo>
                      <a:pt x="25" y="123"/>
                      <a:pt x="30" y="124"/>
                      <a:pt x="36" y="124"/>
                    </a:cubicBezTo>
                    <a:cubicBezTo>
                      <a:pt x="43" y="125"/>
                      <a:pt x="45" y="125"/>
                      <a:pt x="62" y="125"/>
                    </a:cubicBezTo>
                    <a:cubicBezTo>
                      <a:pt x="79" y="125"/>
                      <a:pt x="81" y="125"/>
                      <a:pt x="88" y="124"/>
                    </a:cubicBezTo>
                    <a:cubicBezTo>
                      <a:pt x="94" y="124"/>
                      <a:pt x="99" y="123"/>
                      <a:pt x="103" y="121"/>
                    </a:cubicBezTo>
                    <a:cubicBezTo>
                      <a:pt x="107" y="120"/>
                      <a:pt x="110" y="118"/>
                      <a:pt x="114" y="114"/>
                    </a:cubicBezTo>
                    <a:cubicBezTo>
                      <a:pt x="117" y="111"/>
                      <a:pt x="119" y="107"/>
                      <a:pt x="121" y="103"/>
                    </a:cubicBezTo>
                    <a:cubicBezTo>
                      <a:pt x="123" y="99"/>
                      <a:pt x="124" y="95"/>
                      <a:pt x="124" y="88"/>
                    </a:cubicBezTo>
                    <a:cubicBezTo>
                      <a:pt x="124" y="81"/>
                      <a:pt x="124" y="79"/>
                      <a:pt x="124" y="62"/>
                    </a:cubicBezTo>
                    <a:cubicBezTo>
                      <a:pt x="124" y="46"/>
                      <a:pt x="124" y="43"/>
                      <a:pt x="124" y="37"/>
                    </a:cubicBezTo>
                    <a:cubicBezTo>
                      <a:pt x="124" y="30"/>
                      <a:pt x="123" y="26"/>
                      <a:pt x="121" y="22"/>
                    </a:cubicBezTo>
                    <a:cubicBezTo>
                      <a:pt x="119" y="18"/>
                      <a:pt x="117" y="14"/>
                      <a:pt x="114" y="11"/>
                    </a:cubicBezTo>
                    <a:cubicBezTo>
                      <a:pt x="110" y="7"/>
                      <a:pt x="107" y="5"/>
                      <a:pt x="103" y="3"/>
                    </a:cubicBezTo>
                    <a:cubicBezTo>
                      <a:pt x="99" y="2"/>
                      <a:pt x="94" y="1"/>
                      <a:pt x="88" y="1"/>
                    </a:cubicBezTo>
                    <a:cubicBezTo>
                      <a:pt x="81" y="0"/>
                      <a:pt x="79" y="0"/>
                      <a:pt x="6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0267DA4A-9528-EC5E-762F-FF3C028BD3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3113" y="5786370"/>
                <a:ext cx="100284" cy="100285"/>
              </a:xfrm>
              <a:custGeom>
                <a:avLst/>
                <a:gdLst>
                  <a:gd name="T0" fmla="*/ 32 w 64"/>
                  <a:gd name="T1" fmla="*/ 0 h 64"/>
                  <a:gd name="T2" fmla="*/ 0 w 64"/>
                  <a:gd name="T3" fmla="*/ 32 h 64"/>
                  <a:gd name="T4" fmla="*/ 32 w 64"/>
                  <a:gd name="T5" fmla="*/ 64 h 64"/>
                  <a:gd name="T6" fmla="*/ 64 w 64"/>
                  <a:gd name="T7" fmla="*/ 32 h 64"/>
                  <a:gd name="T8" fmla="*/ 32 w 64"/>
                  <a:gd name="T9" fmla="*/ 0 h 64"/>
                  <a:gd name="T10" fmla="*/ 32 w 64"/>
                  <a:gd name="T11" fmla="*/ 53 h 64"/>
                  <a:gd name="T12" fmla="*/ 11 w 64"/>
                  <a:gd name="T13" fmla="*/ 32 h 64"/>
                  <a:gd name="T14" fmla="*/ 32 w 64"/>
                  <a:gd name="T15" fmla="*/ 12 h 64"/>
                  <a:gd name="T16" fmla="*/ 53 w 64"/>
                  <a:gd name="T17" fmla="*/ 32 h 64"/>
                  <a:gd name="T18" fmla="*/ 32 w 64"/>
                  <a:gd name="T19" fmla="*/ 5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50"/>
                      <a:pt x="14" y="64"/>
                      <a:pt x="32" y="64"/>
                    </a:cubicBezTo>
                    <a:cubicBezTo>
                      <a:pt x="50" y="64"/>
                      <a:pt x="64" y="50"/>
                      <a:pt x="64" y="32"/>
                    </a:cubicBezTo>
                    <a:cubicBezTo>
                      <a:pt x="64" y="15"/>
                      <a:pt x="50" y="0"/>
                      <a:pt x="32" y="0"/>
                    </a:cubicBezTo>
                    <a:close/>
                    <a:moveTo>
                      <a:pt x="32" y="53"/>
                    </a:moveTo>
                    <a:cubicBezTo>
                      <a:pt x="21" y="53"/>
                      <a:pt x="11" y="44"/>
                      <a:pt x="11" y="32"/>
                    </a:cubicBezTo>
                    <a:cubicBezTo>
                      <a:pt x="11" y="21"/>
                      <a:pt x="21" y="12"/>
                      <a:pt x="32" y="12"/>
                    </a:cubicBezTo>
                    <a:cubicBezTo>
                      <a:pt x="43" y="12"/>
                      <a:pt x="53" y="21"/>
                      <a:pt x="53" y="32"/>
                    </a:cubicBezTo>
                    <a:cubicBezTo>
                      <a:pt x="53" y="44"/>
                      <a:pt x="43" y="53"/>
                      <a:pt x="32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21" name="Oval 8">
                <a:extLst>
                  <a:ext uri="{FF2B5EF4-FFF2-40B4-BE49-F238E27FC236}">
                    <a16:creationId xmlns:a16="http://schemas.microsoft.com/office/drawing/2014/main" id="{E80E9DCE-B0AB-0FC4-2B14-FB4018251A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161" y="5773835"/>
                <a:ext cx="23752" cy="23752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16" name="Freeform 42">
              <a:extLst>
                <a:ext uri="{FF2B5EF4-FFF2-40B4-BE49-F238E27FC236}">
                  <a16:creationId xmlns:a16="http://schemas.microsoft.com/office/drawing/2014/main" id="{2DCA4EFE-B1CA-BD28-0E89-8437B61EB2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0347" y="5711133"/>
              <a:ext cx="173283" cy="173283"/>
            </a:xfrm>
            <a:custGeom>
              <a:avLst/>
              <a:gdLst>
                <a:gd name="T0" fmla="*/ 107 w 126"/>
                <a:gd name="T1" fmla="*/ 18 h 126"/>
                <a:gd name="T2" fmla="*/ 63 w 126"/>
                <a:gd name="T3" fmla="*/ 0 h 126"/>
                <a:gd name="T4" fmla="*/ 0 w 126"/>
                <a:gd name="T5" fmla="*/ 62 h 126"/>
                <a:gd name="T6" fmla="*/ 8 w 126"/>
                <a:gd name="T7" fmla="*/ 94 h 126"/>
                <a:gd name="T8" fmla="*/ 0 w 126"/>
                <a:gd name="T9" fmla="*/ 126 h 126"/>
                <a:gd name="T10" fmla="*/ 33 w 126"/>
                <a:gd name="T11" fmla="*/ 118 h 126"/>
                <a:gd name="T12" fmla="*/ 63 w 126"/>
                <a:gd name="T13" fmla="*/ 125 h 126"/>
                <a:gd name="T14" fmla="*/ 63 w 126"/>
                <a:gd name="T15" fmla="*/ 125 h 126"/>
                <a:gd name="T16" fmla="*/ 126 w 126"/>
                <a:gd name="T17" fmla="*/ 62 h 126"/>
                <a:gd name="T18" fmla="*/ 107 w 126"/>
                <a:gd name="T19" fmla="*/ 18 h 126"/>
                <a:gd name="T20" fmla="*/ 63 w 126"/>
                <a:gd name="T21" fmla="*/ 115 h 126"/>
                <a:gd name="T22" fmla="*/ 63 w 126"/>
                <a:gd name="T23" fmla="*/ 115 h 126"/>
                <a:gd name="T24" fmla="*/ 36 w 126"/>
                <a:gd name="T25" fmla="*/ 107 h 126"/>
                <a:gd name="T26" fmla="*/ 34 w 126"/>
                <a:gd name="T27" fmla="*/ 106 h 126"/>
                <a:gd name="T28" fmla="*/ 15 w 126"/>
                <a:gd name="T29" fmla="*/ 111 h 126"/>
                <a:gd name="T30" fmla="*/ 20 w 126"/>
                <a:gd name="T31" fmla="*/ 92 h 126"/>
                <a:gd name="T32" fmla="*/ 19 w 126"/>
                <a:gd name="T33" fmla="*/ 90 h 126"/>
                <a:gd name="T34" fmla="*/ 11 w 126"/>
                <a:gd name="T35" fmla="*/ 62 h 126"/>
                <a:gd name="T36" fmla="*/ 63 w 126"/>
                <a:gd name="T37" fmla="*/ 10 h 126"/>
                <a:gd name="T38" fmla="*/ 100 w 126"/>
                <a:gd name="T39" fmla="*/ 26 h 126"/>
                <a:gd name="T40" fmla="*/ 115 w 126"/>
                <a:gd name="T41" fmla="*/ 62 h 126"/>
                <a:gd name="T42" fmla="*/ 63 w 126"/>
                <a:gd name="T43" fmla="*/ 115 h 126"/>
                <a:gd name="T44" fmla="*/ 92 w 126"/>
                <a:gd name="T45" fmla="*/ 76 h 126"/>
                <a:gd name="T46" fmla="*/ 81 w 126"/>
                <a:gd name="T47" fmla="*/ 70 h 126"/>
                <a:gd name="T48" fmla="*/ 77 w 126"/>
                <a:gd name="T49" fmla="*/ 71 h 126"/>
                <a:gd name="T50" fmla="*/ 72 w 126"/>
                <a:gd name="T51" fmla="*/ 77 h 126"/>
                <a:gd name="T52" fmla="*/ 69 w 126"/>
                <a:gd name="T53" fmla="*/ 78 h 126"/>
                <a:gd name="T54" fmla="*/ 56 w 126"/>
                <a:gd name="T55" fmla="*/ 70 h 126"/>
                <a:gd name="T56" fmla="*/ 48 w 126"/>
                <a:gd name="T57" fmla="*/ 59 h 126"/>
                <a:gd name="T58" fmla="*/ 48 w 126"/>
                <a:gd name="T59" fmla="*/ 56 h 126"/>
                <a:gd name="T60" fmla="*/ 51 w 126"/>
                <a:gd name="T61" fmla="*/ 53 h 126"/>
                <a:gd name="T62" fmla="*/ 52 w 126"/>
                <a:gd name="T63" fmla="*/ 51 h 126"/>
                <a:gd name="T64" fmla="*/ 52 w 126"/>
                <a:gd name="T65" fmla="*/ 48 h 126"/>
                <a:gd name="T66" fmla="*/ 47 w 126"/>
                <a:gd name="T67" fmla="*/ 36 h 126"/>
                <a:gd name="T68" fmla="*/ 44 w 126"/>
                <a:gd name="T69" fmla="*/ 33 h 126"/>
                <a:gd name="T70" fmla="*/ 41 w 126"/>
                <a:gd name="T71" fmla="*/ 33 h 126"/>
                <a:gd name="T72" fmla="*/ 36 w 126"/>
                <a:gd name="T73" fmla="*/ 35 h 126"/>
                <a:gd name="T74" fmla="*/ 31 w 126"/>
                <a:gd name="T75" fmla="*/ 48 h 126"/>
                <a:gd name="T76" fmla="*/ 37 w 126"/>
                <a:gd name="T77" fmla="*/ 65 h 126"/>
                <a:gd name="T78" fmla="*/ 64 w 126"/>
                <a:gd name="T79" fmla="*/ 88 h 126"/>
                <a:gd name="T80" fmla="*/ 73 w 126"/>
                <a:gd name="T81" fmla="*/ 92 h 126"/>
                <a:gd name="T82" fmla="*/ 83 w 126"/>
                <a:gd name="T83" fmla="*/ 92 h 126"/>
                <a:gd name="T84" fmla="*/ 94 w 126"/>
                <a:gd name="T85" fmla="*/ 85 h 126"/>
                <a:gd name="T86" fmla="*/ 95 w 126"/>
                <a:gd name="T87" fmla="*/ 77 h 126"/>
                <a:gd name="T88" fmla="*/ 92 w 126"/>
                <a:gd name="T89" fmla="*/ 7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126">
                  <a:moveTo>
                    <a:pt x="107" y="18"/>
                  </a:moveTo>
                  <a:cubicBezTo>
                    <a:pt x="95" y="6"/>
                    <a:pt x="80" y="0"/>
                    <a:pt x="63" y="0"/>
                  </a:cubicBezTo>
                  <a:cubicBezTo>
                    <a:pt x="28" y="0"/>
                    <a:pt x="0" y="28"/>
                    <a:pt x="0" y="62"/>
                  </a:cubicBezTo>
                  <a:cubicBezTo>
                    <a:pt x="0" y="73"/>
                    <a:pt x="3" y="84"/>
                    <a:pt x="8" y="94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33" y="118"/>
                    <a:pt x="33" y="118"/>
                    <a:pt x="33" y="118"/>
                  </a:cubicBezTo>
                  <a:cubicBezTo>
                    <a:pt x="42" y="123"/>
                    <a:pt x="52" y="125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46"/>
                    <a:pt x="119" y="30"/>
                    <a:pt x="107" y="18"/>
                  </a:cubicBezTo>
                  <a:close/>
                  <a:moveTo>
                    <a:pt x="63" y="115"/>
                  </a:moveTo>
                  <a:cubicBezTo>
                    <a:pt x="63" y="115"/>
                    <a:pt x="63" y="115"/>
                    <a:pt x="63" y="115"/>
                  </a:cubicBezTo>
                  <a:cubicBezTo>
                    <a:pt x="54" y="115"/>
                    <a:pt x="44" y="112"/>
                    <a:pt x="36" y="107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20" y="92"/>
                    <a:pt x="20" y="92"/>
                    <a:pt x="20" y="92"/>
                  </a:cubicBezTo>
                  <a:cubicBezTo>
                    <a:pt x="19" y="90"/>
                    <a:pt x="19" y="90"/>
                    <a:pt x="19" y="90"/>
                  </a:cubicBezTo>
                  <a:cubicBezTo>
                    <a:pt x="13" y="82"/>
                    <a:pt x="11" y="72"/>
                    <a:pt x="11" y="62"/>
                  </a:cubicBezTo>
                  <a:cubicBezTo>
                    <a:pt x="11" y="34"/>
                    <a:pt x="34" y="10"/>
                    <a:pt x="63" y="10"/>
                  </a:cubicBezTo>
                  <a:cubicBezTo>
                    <a:pt x="77" y="10"/>
                    <a:pt x="90" y="16"/>
                    <a:pt x="100" y="26"/>
                  </a:cubicBezTo>
                  <a:cubicBezTo>
                    <a:pt x="110" y="35"/>
                    <a:pt x="115" y="49"/>
                    <a:pt x="115" y="62"/>
                  </a:cubicBezTo>
                  <a:cubicBezTo>
                    <a:pt x="115" y="91"/>
                    <a:pt x="92" y="115"/>
                    <a:pt x="63" y="115"/>
                  </a:cubicBezTo>
                  <a:close/>
                  <a:moveTo>
                    <a:pt x="92" y="76"/>
                  </a:moveTo>
                  <a:cubicBezTo>
                    <a:pt x="90" y="75"/>
                    <a:pt x="82" y="71"/>
                    <a:pt x="81" y="70"/>
                  </a:cubicBezTo>
                  <a:cubicBezTo>
                    <a:pt x="79" y="70"/>
                    <a:pt x="78" y="70"/>
                    <a:pt x="77" y="71"/>
                  </a:cubicBezTo>
                  <a:cubicBezTo>
                    <a:pt x="76" y="73"/>
                    <a:pt x="73" y="76"/>
                    <a:pt x="72" y="77"/>
                  </a:cubicBezTo>
                  <a:cubicBezTo>
                    <a:pt x="71" y="78"/>
                    <a:pt x="70" y="79"/>
                    <a:pt x="69" y="78"/>
                  </a:cubicBezTo>
                  <a:cubicBezTo>
                    <a:pt x="67" y="77"/>
                    <a:pt x="62" y="75"/>
                    <a:pt x="56" y="70"/>
                  </a:cubicBezTo>
                  <a:cubicBezTo>
                    <a:pt x="52" y="66"/>
                    <a:pt x="48" y="61"/>
                    <a:pt x="48" y="59"/>
                  </a:cubicBezTo>
                  <a:cubicBezTo>
                    <a:pt x="47" y="58"/>
                    <a:pt x="47" y="57"/>
                    <a:pt x="48" y="56"/>
                  </a:cubicBezTo>
                  <a:cubicBezTo>
                    <a:pt x="49" y="55"/>
                    <a:pt x="50" y="54"/>
                    <a:pt x="51" y="53"/>
                  </a:cubicBezTo>
                  <a:cubicBezTo>
                    <a:pt x="51" y="52"/>
                    <a:pt x="52" y="52"/>
                    <a:pt x="52" y="51"/>
                  </a:cubicBezTo>
                  <a:cubicBezTo>
                    <a:pt x="53" y="50"/>
                    <a:pt x="52" y="49"/>
                    <a:pt x="52" y="48"/>
                  </a:cubicBezTo>
                  <a:cubicBezTo>
                    <a:pt x="52" y="47"/>
                    <a:pt x="49" y="39"/>
                    <a:pt x="47" y="36"/>
                  </a:cubicBezTo>
                  <a:cubicBezTo>
                    <a:pt x="46" y="33"/>
                    <a:pt x="45" y="34"/>
                    <a:pt x="44" y="33"/>
                  </a:cubicBezTo>
                  <a:cubicBezTo>
                    <a:pt x="43" y="33"/>
                    <a:pt x="42" y="33"/>
                    <a:pt x="41" y="33"/>
                  </a:cubicBezTo>
                  <a:cubicBezTo>
                    <a:pt x="40" y="33"/>
                    <a:pt x="38" y="34"/>
                    <a:pt x="36" y="35"/>
                  </a:cubicBezTo>
                  <a:cubicBezTo>
                    <a:pt x="35" y="37"/>
                    <a:pt x="31" y="41"/>
                    <a:pt x="31" y="48"/>
                  </a:cubicBezTo>
                  <a:cubicBezTo>
                    <a:pt x="31" y="56"/>
                    <a:pt x="37" y="64"/>
                    <a:pt x="37" y="65"/>
                  </a:cubicBezTo>
                  <a:cubicBezTo>
                    <a:pt x="38" y="66"/>
                    <a:pt x="48" y="82"/>
                    <a:pt x="64" y="88"/>
                  </a:cubicBezTo>
                  <a:cubicBezTo>
                    <a:pt x="68" y="90"/>
                    <a:pt x="71" y="91"/>
                    <a:pt x="73" y="92"/>
                  </a:cubicBezTo>
                  <a:cubicBezTo>
                    <a:pt x="77" y="93"/>
                    <a:pt x="80" y="93"/>
                    <a:pt x="83" y="92"/>
                  </a:cubicBezTo>
                  <a:cubicBezTo>
                    <a:pt x="86" y="92"/>
                    <a:pt x="92" y="89"/>
                    <a:pt x="94" y="85"/>
                  </a:cubicBezTo>
                  <a:cubicBezTo>
                    <a:pt x="95" y="81"/>
                    <a:pt x="95" y="78"/>
                    <a:pt x="95" y="77"/>
                  </a:cubicBezTo>
                  <a:cubicBezTo>
                    <a:pt x="94" y="77"/>
                    <a:pt x="93" y="76"/>
                    <a:pt x="92" y="7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1EFC965-B1D9-EE0D-13E8-40A5D0345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869" y="5746314"/>
              <a:ext cx="175594" cy="143248"/>
            </a:xfrm>
            <a:custGeom>
              <a:avLst/>
              <a:gdLst>
                <a:gd name="T0" fmla="*/ 40 w 128"/>
                <a:gd name="T1" fmla="*/ 104 h 104"/>
                <a:gd name="T2" fmla="*/ 115 w 128"/>
                <a:gd name="T3" fmla="*/ 30 h 104"/>
                <a:gd name="T4" fmla="*/ 115 w 128"/>
                <a:gd name="T5" fmla="*/ 26 h 104"/>
                <a:gd name="T6" fmla="*/ 128 w 128"/>
                <a:gd name="T7" fmla="*/ 13 h 104"/>
                <a:gd name="T8" fmla="*/ 113 w 128"/>
                <a:gd name="T9" fmla="*/ 17 h 104"/>
                <a:gd name="T10" fmla="*/ 125 w 128"/>
                <a:gd name="T11" fmla="*/ 2 h 104"/>
                <a:gd name="T12" fmla="*/ 108 w 128"/>
                <a:gd name="T13" fmla="*/ 9 h 104"/>
                <a:gd name="T14" fmla="*/ 89 w 128"/>
                <a:gd name="T15" fmla="*/ 0 h 104"/>
                <a:gd name="T16" fmla="*/ 62 w 128"/>
                <a:gd name="T17" fmla="*/ 27 h 104"/>
                <a:gd name="T18" fmla="*/ 63 w 128"/>
                <a:gd name="T19" fmla="*/ 33 h 104"/>
                <a:gd name="T20" fmla="*/ 9 w 128"/>
                <a:gd name="T21" fmla="*/ 5 h 104"/>
                <a:gd name="T22" fmla="*/ 5 w 128"/>
                <a:gd name="T23" fmla="*/ 18 h 104"/>
                <a:gd name="T24" fmla="*/ 17 w 128"/>
                <a:gd name="T25" fmla="*/ 40 h 104"/>
                <a:gd name="T26" fmla="*/ 5 w 128"/>
                <a:gd name="T27" fmla="*/ 37 h 104"/>
                <a:gd name="T28" fmla="*/ 5 w 128"/>
                <a:gd name="T29" fmla="*/ 37 h 104"/>
                <a:gd name="T30" fmla="*/ 26 w 128"/>
                <a:gd name="T31" fmla="*/ 63 h 104"/>
                <a:gd name="T32" fmla="*/ 19 w 128"/>
                <a:gd name="T33" fmla="*/ 64 h 104"/>
                <a:gd name="T34" fmla="*/ 14 w 128"/>
                <a:gd name="T35" fmla="*/ 64 h 104"/>
                <a:gd name="T36" fmla="*/ 39 w 128"/>
                <a:gd name="T37" fmla="*/ 82 h 104"/>
                <a:gd name="T38" fmla="*/ 6 w 128"/>
                <a:gd name="T39" fmla="*/ 93 h 104"/>
                <a:gd name="T40" fmla="*/ 0 w 128"/>
                <a:gd name="T41" fmla="*/ 93 h 104"/>
                <a:gd name="T42" fmla="*/ 40 w 128"/>
                <a:gd name="T4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104">
                  <a:moveTo>
                    <a:pt x="40" y="104"/>
                  </a:moveTo>
                  <a:cubicBezTo>
                    <a:pt x="89" y="104"/>
                    <a:pt x="115" y="64"/>
                    <a:pt x="115" y="30"/>
                  </a:cubicBezTo>
                  <a:cubicBezTo>
                    <a:pt x="115" y="29"/>
                    <a:pt x="115" y="27"/>
                    <a:pt x="115" y="26"/>
                  </a:cubicBezTo>
                  <a:cubicBezTo>
                    <a:pt x="120" y="23"/>
                    <a:pt x="125" y="18"/>
                    <a:pt x="128" y="13"/>
                  </a:cubicBezTo>
                  <a:cubicBezTo>
                    <a:pt x="123" y="15"/>
                    <a:pt x="118" y="16"/>
                    <a:pt x="113" y="17"/>
                  </a:cubicBezTo>
                  <a:cubicBezTo>
                    <a:pt x="119" y="14"/>
                    <a:pt x="123" y="8"/>
                    <a:pt x="125" y="2"/>
                  </a:cubicBezTo>
                  <a:cubicBezTo>
                    <a:pt x="120" y="5"/>
                    <a:pt x="114" y="7"/>
                    <a:pt x="108" y="9"/>
                  </a:cubicBezTo>
                  <a:cubicBezTo>
                    <a:pt x="103" y="4"/>
                    <a:pt x="96" y="0"/>
                    <a:pt x="89" y="0"/>
                  </a:cubicBezTo>
                  <a:cubicBezTo>
                    <a:pt x="74" y="0"/>
                    <a:pt x="62" y="12"/>
                    <a:pt x="62" y="27"/>
                  </a:cubicBezTo>
                  <a:cubicBezTo>
                    <a:pt x="62" y="29"/>
                    <a:pt x="63" y="31"/>
                    <a:pt x="63" y="33"/>
                  </a:cubicBezTo>
                  <a:cubicBezTo>
                    <a:pt x="41" y="32"/>
                    <a:pt x="22" y="21"/>
                    <a:pt x="9" y="5"/>
                  </a:cubicBezTo>
                  <a:cubicBezTo>
                    <a:pt x="7" y="9"/>
                    <a:pt x="5" y="14"/>
                    <a:pt x="5" y="18"/>
                  </a:cubicBezTo>
                  <a:cubicBezTo>
                    <a:pt x="5" y="27"/>
                    <a:pt x="10" y="36"/>
                    <a:pt x="17" y="40"/>
                  </a:cubicBezTo>
                  <a:cubicBezTo>
                    <a:pt x="13" y="40"/>
                    <a:pt x="9" y="39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50"/>
                    <a:pt x="14" y="61"/>
                    <a:pt x="26" y="63"/>
                  </a:cubicBezTo>
                  <a:cubicBezTo>
                    <a:pt x="24" y="64"/>
                    <a:pt x="22" y="64"/>
                    <a:pt x="19" y="64"/>
                  </a:cubicBezTo>
                  <a:cubicBezTo>
                    <a:pt x="18" y="64"/>
                    <a:pt x="16" y="64"/>
                    <a:pt x="14" y="64"/>
                  </a:cubicBezTo>
                  <a:cubicBezTo>
                    <a:pt x="18" y="74"/>
                    <a:pt x="27" y="82"/>
                    <a:pt x="39" y="82"/>
                  </a:cubicBezTo>
                  <a:cubicBezTo>
                    <a:pt x="30" y="89"/>
                    <a:pt x="19" y="93"/>
                    <a:pt x="6" y="93"/>
                  </a:cubicBezTo>
                  <a:cubicBezTo>
                    <a:pt x="4" y="93"/>
                    <a:pt x="2" y="93"/>
                    <a:pt x="0" y="93"/>
                  </a:cubicBezTo>
                  <a:cubicBezTo>
                    <a:pt x="12" y="100"/>
                    <a:pt x="26" y="104"/>
                    <a:pt x="40" y="10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Freeform 60">
              <a:extLst>
                <a:ext uri="{FF2B5EF4-FFF2-40B4-BE49-F238E27FC236}">
                  <a16:creationId xmlns:a16="http://schemas.microsoft.com/office/drawing/2014/main" id="{96CB81E7-AB09-9DC9-F457-D9AD522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892" y="5718582"/>
              <a:ext cx="116677" cy="191405"/>
            </a:xfrm>
            <a:custGeom>
              <a:avLst/>
              <a:gdLst>
                <a:gd name="T0" fmla="*/ 79 w 85"/>
                <a:gd name="T1" fmla="*/ 89 h 159"/>
                <a:gd name="T2" fmla="*/ 84 w 85"/>
                <a:gd name="T3" fmla="*/ 60 h 159"/>
                <a:gd name="T4" fmla="*/ 56 w 85"/>
                <a:gd name="T5" fmla="*/ 60 h 159"/>
                <a:gd name="T6" fmla="*/ 56 w 85"/>
                <a:gd name="T7" fmla="*/ 42 h 159"/>
                <a:gd name="T8" fmla="*/ 72 w 85"/>
                <a:gd name="T9" fmla="*/ 26 h 159"/>
                <a:gd name="T10" fmla="*/ 85 w 85"/>
                <a:gd name="T11" fmla="*/ 26 h 159"/>
                <a:gd name="T12" fmla="*/ 85 w 85"/>
                <a:gd name="T13" fmla="*/ 2 h 159"/>
                <a:gd name="T14" fmla="*/ 63 w 85"/>
                <a:gd name="T15" fmla="*/ 0 h 159"/>
                <a:gd name="T16" fmla="*/ 25 w 85"/>
                <a:gd name="T17" fmla="*/ 39 h 159"/>
                <a:gd name="T18" fmla="*/ 25 w 85"/>
                <a:gd name="T19" fmla="*/ 60 h 159"/>
                <a:gd name="T20" fmla="*/ 0 w 85"/>
                <a:gd name="T21" fmla="*/ 60 h 159"/>
                <a:gd name="T22" fmla="*/ 0 w 85"/>
                <a:gd name="T23" fmla="*/ 89 h 159"/>
                <a:gd name="T24" fmla="*/ 25 w 85"/>
                <a:gd name="T25" fmla="*/ 89 h 159"/>
                <a:gd name="T26" fmla="*/ 25 w 85"/>
                <a:gd name="T27" fmla="*/ 158 h 159"/>
                <a:gd name="T28" fmla="*/ 41 w 85"/>
                <a:gd name="T29" fmla="*/ 159 h 159"/>
                <a:gd name="T30" fmla="*/ 56 w 85"/>
                <a:gd name="T31" fmla="*/ 158 h 159"/>
                <a:gd name="T32" fmla="*/ 56 w 85"/>
                <a:gd name="T33" fmla="*/ 89 h 159"/>
                <a:gd name="T34" fmla="*/ 79 w 85"/>
                <a:gd name="T35" fmla="*/ 8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5" h="159">
                  <a:moveTo>
                    <a:pt x="79" y="89"/>
                  </a:moveTo>
                  <a:cubicBezTo>
                    <a:pt x="84" y="60"/>
                    <a:pt x="84" y="60"/>
                    <a:pt x="84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34"/>
                    <a:pt x="60" y="26"/>
                    <a:pt x="72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5" y="2"/>
                    <a:pt x="73" y="0"/>
                    <a:pt x="63" y="0"/>
                  </a:cubicBezTo>
                  <a:cubicBezTo>
                    <a:pt x="40" y="0"/>
                    <a:pt x="25" y="14"/>
                    <a:pt x="25" y="3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5" y="89"/>
                    <a:pt x="25" y="89"/>
                    <a:pt x="25" y="89"/>
                  </a:cubicBezTo>
                  <a:cubicBezTo>
                    <a:pt x="25" y="158"/>
                    <a:pt x="25" y="158"/>
                    <a:pt x="25" y="158"/>
                  </a:cubicBezTo>
                  <a:cubicBezTo>
                    <a:pt x="30" y="159"/>
                    <a:pt x="35" y="159"/>
                    <a:pt x="41" y="159"/>
                  </a:cubicBezTo>
                  <a:cubicBezTo>
                    <a:pt x="46" y="159"/>
                    <a:pt x="51" y="159"/>
                    <a:pt x="56" y="158"/>
                  </a:cubicBezTo>
                  <a:cubicBezTo>
                    <a:pt x="56" y="89"/>
                    <a:pt x="56" y="89"/>
                    <a:pt x="56" y="89"/>
                  </a:cubicBezTo>
                  <a:lnTo>
                    <a:pt x="79" y="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64D5E70-D3E5-A656-D309-792516981877}"/>
              </a:ext>
            </a:extLst>
          </p:cNvPr>
          <p:cNvSpPr txBox="1"/>
          <p:nvPr userDrawn="1"/>
        </p:nvSpPr>
        <p:spPr>
          <a:xfrm>
            <a:off x="2564224" y="5293563"/>
            <a:ext cx="2529303" cy="307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Poppins" panose="00000500000000000000" pitchFamily="2" charset="0"/>
              </a:rPr>
              <a:t>@svdpgeorgia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AB2643-AC45-EFD5-E82E-298D670004E0}"/>
              </a:ext>
            </a:extLst>
          </p:cNvPr>
          <p:cNvSpPr txBox="1"/>
          <p:nvPr userDrawn="1"/>
        </p:nvSpPr>
        <p:spPr>
          <a:xfrm>
            <a:off x="-267825" y="4793767"/>
            <a:ext cx="466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Connect with us!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C2953DFB-8C78-6D09-AAB8-645A2B75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737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Circ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73026" y="2673713"/>
            <a:ext cx="4028316" cy="3604546"/>
          </a:xfrm>
          <a:custGeom>
            <a:avLst/>
            <a:gdLst>
              <a:gd name="connsiteX0" fmla="*/ 2543175 w 5086350"/>
              <a:gd name="connsiteY0" fmla="*/ 0 h 4551278"/>
              <a:gd name="connsiteX1" fmla="*/ 5086350 w 5086350"/>
              <a:gd name="connsiteY1" fmla="*/ 2543175 h 4551278"/>
              <a:gd name="connsiteX2" fmla="*/ 4160871 w 5086350"/>
              <a:gd name="connsiteY2" fmla="*/ 4505613 h 4551278"/>
              <a:gd name="connsiteX3" fmla="*/ 4099804 w 5086350"/>
              <a:gd name="connsiteY3" fmla="*/ 4551278 h 4551278"/>
              <a:gd name="connsiteX4" fmla="*/ 986547 w 5086350"/>
              <a:gd name="connsiteY4" fmla="*/ 4551278 h 4551278"/>
              <a:gd name="connsiteX5" fmla="*/ 925479 w 5086350"/>
              <a:gd name="connsiteY5" fmla="*/ 4505613 h 4551278"/>
              <a:gd name="connsiteX6" fmla="*/ 0 w 5086350"/>
              <a:gd name="connsiteY6" fmla="*/ 2543175 h 4551278"/>
              <a:gd name="connsiteX7" fmla="*/ 2543175 w 5086350"/>
              <a:gd name="connsiteY7" fmla="*/ 0 h 455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6350" h="4551278">
                <a:moveTo>
                  <a:pt x="2543175" y="0"/>
                </a:moveTo>
                <a:cubicBezTo>
                  <a:pt x="3947732" y="0"/>
                  <a:pt x="5086350" y="1138618"/>
                  <a:pt x="5086350" y="2543175"/>
                </a:cubicBezTo>
                <a:cubicBezTo>
                  <a:pt x="5086350" y="3333238"/>
                  <a:pt x="4726084" y="4039157"/>
                  <a:pt x="4160871" y="4505613"/>
                </a:cubicBezTo>
                <a:lnTo>
                  <a:pt x="4099804" y="4551278"/>
                </a:lnTo>
                <a:lnTo>
                  <a:pt x="986547" y="4551278"/>
                </a:lnTo>
                <a:lnTo>
                  <a:pt x="925479" y="4505613"/>
                </a:lnTo>
                <a:cubicBezTo>
                  <a:pt x="360266" y="4039157"/>
                  <a:pt x="0" y="3333238"/>
                  <a:pt x="0" y="2543175"/>
                </a:cubicBezTo>
                <a:cubicBezTo>
                  <a:pt x="0" y="1138618"/>
                  <a:pt x="1138618" y="0"/>
                  <a:pt x="25431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CBDB1A1D-BDAD-0F1D-6449-47842476D0BE}"/>
              </a:ext>
            </a:extLst>
          </p:cNvPr>
          <p:cNvSpPr/>
          <p:nvPr userDrawn="1"/>
        </p:nvSpPr>
        <p:spPr>
          <a:xfrm>
            <a:off x="6173460" y="2647431"/>
            <a:ext cx="4438123" cy="4178183"/>
          </a:xfrm>
          <a:prstGeom prst="arc">
            <a:avLst>
              <a:gd name="adj1" fmla="val 8485088"/>
              <a:gd name="adj2" fmla="val 12570782"/>
            </a:avLst>
          </a:prstGeom>
          <a:ln>
            <a:gradFill>
              <a:gsLst>
                <a:gs pos="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EC7A8FB-0AB9-A9C4-D04F-325F386AC4F1}"/>
              </a:ext>
            </a:extLst>
          </p:cNvPr>
          <p:cNvSpPr/>
          <p:nvPr userDrawn="1"/>
        </p:nvSpPr>
        <p:spPr>
          <a:xfrm>
            <a:off x="6352940" y="2658920"/>
            <a:ext cx="4438123" cy="4178183"/>
          </a:xfrm>
          <a:prstGeom prst="arc">
            <a:avLst>
              <a:gd name="adj1" fmla="val 20782156"/>
              <a:gd name="adj2" fmla="val 2175158"/>
            </a:avLst>
          </a:prstGeom>
          <a:ln>
            <a:gradFill>
              <a:gsLst>
                <a:gs pos="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F0BC814-14CF-BCFC-1968-3561FDB0C0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65E483EE-557F-7717-CC08-187ADE47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6251" y="1278135"/>
            <a:ext cx="4632325" cy="704850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[subtitle]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C44E94F-8BEF-E4CB-EC37-C74E402CF677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D4D529F-2289-8B63-6D44-FC4D51FE9FDB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8" name="Google Shape;86;p30">
                <a:extLst>
                  <a:ext uri="{FF2B5EF4-FFF2-40B4-BE49-F238E27FC236}">
                    <a16:creationId xmlns:a16="http://schemas.microsoft.com/office/drawing/2014/main" id="{04B6E030-7BAC-6C5D-B020-69EE0251DD98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0728A0-6824-CE4C-ED6F-B8CC35693A6F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2D993626-AB3B-FA78-CCE4-6B77E0141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90870D4-8790-25CB-6D32-517856F43C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7425" y="2467898"/>
            <a:ext cx="4738688" cy="327250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8637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115068" y="954606"/>
            <a:ext cx="4076931" cy="5228115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7A699C-0E65-A720-E1DE-2490C5859B0B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3F14FA0-A47F-8FFA-13D6-F54C7AE8A368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6" name="Google Shape;86;p30">
                <a:extLst>
                  <a:ext uri="{FF2B5EF4-FFF2-40B4-BE49-F238E27FC236}">
                    <a16:creationId xmlns:a16="http://schemas.microsoft.com/office/drawing/2014/main" id="{A9DDFE5A-BC11-1766-F3EF-6147898CB87F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3B7ACB-29F4-53BF-16AA-18FF64CE86E4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5" name="Picture 1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86F36129-A905-BA8B-3D22-0639EACFD6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A1E22090-9922-DDF0-C83E-D6216385C1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4340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ertical Text +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663545" y="2119085"/>
            <a:ext cx="3904342" cy="4020458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5152569" y="2119085"/>
            <a:ext cx="2365034" cy="2101154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4A31AB-3DD1-6570-7D75-483F8C56C98C}"/>
              </a:ext>
            </a:extLst>
          </p:cNvPr>
          <p:cNvSpPr/>
          <p:nvPr userDrawn="1"/>
        </p:nvSpPr>
        <p:spPr>
          <a:xfrm>
            <a:off x="0" y="-7700"/>
            <a:ext cx="5152569" cy="6113409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B0AE45D-4400-1F53-14AF-4E8969400C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22463"/>
            <a:ext cx="3903663" cy="3810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3D38D5-BB4E-491E-11F0-2E2AD4050234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128F6A-7261-38BB-64DB-77DDEB426AAD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6" name="Google Shape;86;p30">
                <a:extLst>
                  <a:ext uri="{FF2B5EF4-FFF2-40B4-BE49-F238E27FC236}">
                    <a16:creationId xmlns:a16="http://schemas.microsoft.com/office/drawing/2014/main" id="{81D10B44-0146-B72B-5743-4F99F8EE739A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828BF0-E5C5-FC4A-1560-E6C15D05F574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7C776B3B-0170-2890-D352-9329A380D9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AB130C55-832B-C6BA-4411-434FB3516B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3235" y="536358"/>
            <a:ext cx="6242054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3897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1871800"/>
            <a:ext cx="3962402" cy="4227160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4109BD-1330-3523-3844-AA73717C0DB3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755956B-A60F-0728-A43A-1FBD26962715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6" name="Google Shape;86;p30">
                <a:extLst>
                  <a:ext uri="{FF2B5EF4-FFF2-40B4-BE49-F238E27FC236}">
                    <a16:creationId xmlns:a16="http://schemas.microsoft.com/office/drawing/2014/main" id="{93636FDE-E281-3E2B-7466-13F77507ABE7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04D457-0D27-6DE8-59D9-0C8B6001F852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5" name="Picture 1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9D85E581-D7DD-721B-FE53-983A6DFFF5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EB5EECC0-8F7E-8461-26C3-A9E0A77323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412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ircle 3 Callou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3CABD682-A1D6-020D-AFCC-CD9AD48B5076}"/>
              </a:ext>
            </a:extLst>
          </p:cNvPr>
          <p:cNvSpPr/>
          <p:nvPr userDrawn="1"/>
        </p:nvSpPr>
        <p:spPr>
          <a:xfrm>
            <a:off x="3000742" y="2834770"/>
            <a:ext cx="2281152" cy="228115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1D4062-B4E9-98FA-96E5-6936E3AD71FD}"/>
              </a:ext>
            </a:extLst>
          </p:cNvPr>
          <p:cNvSpPr/>
          <p:nvPr userDrawn="1"/>
        </p:nvSpPr>
        <p:spPr>
          <a:xfrm>
            <a:off x="3180989" y="3015017"/>
            <a:ext cx="1920658" cy="1920658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88900" dist="76200" dir="5400000" algn="tl" rotWithShape="0">
              <a:schemeClr val="accent2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083235-84D8-39AB-B598-3C637E526218}"/>
              </a:ext>
            </a:extLst>
          </p:cNvPr>
          <p:cNvSpPr/>
          <p:nvPr userDrawn="1"/>
        </p:nvSpPr>
        <p:spPr>
          <a:xfrm>
            <a:off x="3376908" y="3210936"/>
            <a:ext cx="1528820" cy="1528820"/>
          </a:xfrm>
          <a:prstGeom prst="ellipse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1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C908CD9-1AE8-F9C8-8B12-3D3222144D1C}"/>
              </a:ext>
            </a:extLst>
          </p:cNvPr>
          <p:cNvSpPr/>
          <p:nvPr userDrawn="1"/>
        </p:nvSpPr>
        <p:spPr>
          <a:xfrm>
            <a:off x="4938978" y="3692496"/>
            <a:ext cx="331416" cy="3314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0D2C5F-8FDA-2A93-A45C-494C8ED3EDB7}"/>
              </a:ext>
            </a:extLst>
          </p:cNvPr>
          <p:cNvCxnSpPr>
            <a:stCxn id="8" idx="6"/>
          </p:cNvCxnSpPr>
          <p:nvPr userDrawn="1"/>
        </p:nvCxnSpPr>
        <p:spPr>
          <a:xfrm flipV="1">
            <a:off x="5270393" y="2646119"/>
            <a:ext cx="1410707" cy="1212085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A4184DB-5389-D1EB-2C36-B236C544DCCC}"/>
              </a:ext>
            </a:extLst>
          </p:cNvPr>
          <p:cNvCxnSpPr>
            <a:stCxn id="8" idx="6"/>
          </p:cNvCxnSpPr>
          <p:nvPr userDrawn="1"/>
        </p:nvCxnSpPr>
        <p:spPr>
          <a:xfrm>
            <a:off x="5270393" y="3858204"/>
            <a:ext cx="1413444" cy="39483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625507-2864-207F-F0E0-8EF8DE4C9FB4}"/>
              </a:ext>
            </a:extLst>
          </p:cNvPr>
          <p:cNvCxnSpPr>
            <a:cxnSpLocks/>
            <a:stCxn id="8" idx="6"/>
          </p:cNvCxnSpPr>
          <p:nvPr userDrawn="1"/>
        </p:nvCxnSpPr>
        <p:spPr>
          <a:xfrm>
            <a:off x="5270393" y="3858204"/>
            <a:ext cx="1413444" cy="1212086"/>
          </a:xfrm>
          <a:prstGeom prst="straightConnector1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8C26C0F8-5B38-364B-DB35-5531C5F0EDB6}"/>
              </a:ext>
            </a:extLst>
          </p:cNvPr>
          <p:cNvSpPr/>
          <p:nvPr userDrawn="1"/>
        </p:nvSpPr>
        <p:spPr>
          <a:xfrm>
            <a:off x="6563745" y="2580145"/>
            <a:ext cx="175303" cy="1753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2D3A641-B200-3EE3-E067-7EA46748BF63}"/>
              </a:ext>
            </a:extLst>
          </p:cNvPr>
          <p:cNvSpPr/>
          <p:nvPr userDrawn="1"/>
        </p:nvSpPr>
        <p:spPr>
          <a:xfrm>
            <a:off x="6560990" y="3810035"/>
            <a:ext cx="175303" cy="1753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FFC8DCD-1516-7468-9589-814F9DC32EBB}"/>
              </a:ext>
            </a:extLst>
          </p:cNvPr>
          <p:cNvSpPr/>
          <p:nvPr userDrawn="1"/>
        </p:nvSpPr>
        <p:spPr>
          <a:xfrm>
            <a:off x="6560989" y="4943786"/>
            <a:ext cx="175303" cy="1753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A7CB78-F12B-77CC-FD00-54E39A115109}"/>
              </a:ext>
            </a:extLst>
          </p:cNvPr>
          <p:cNvGrpSpPr/>
          <p:nvPr userDrawn="1"/>
        </p:nvGrpSpPr>
        <p:grpSpPr>
          <a:xfrm>
            <a:off x="7486825" y="3640331"/>
            <a:ext cx="488508" cy="491822"/>
            <a:chOff x="4566271" y="5739527"/>
            <a:chExt cx="194632" cy="195951"/>
          </a:xfrm>
          <a:solidFill>
            <a:schemeClr val="bg1"/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2E8DEC4B-D45D-5808-01E8-A0DB6D2CA7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6271" y="5739527"/>
              <a:ext cx="194632" cy="195951"/>
            </a:xfrm>
            <a:custGeom>
              <a:avLst/>
              <a:gdLst>
                <a:gd name="T0" fmla="*/ 62 w 124"/>
                <a:gd name="T1" fmla="*/ 11 h 125"/>
                <a:gd name="T2" fmla="*/ 87 w 124"/>
                <a:gd name="T3" fmla="*/ 12 h 125"/>
                <a:gd name="T4" fmla="*/ 99 w 124"/>
                <a:gd name="T5" fmla="*/ 14 h 125"/>
                <a:gd name="T6" fmla="*/ 106 w 124"/>
                <a:gd name="T7" fmla="*/ 19 h 125"/>
                <a:gd name="T8" fmla="*/ 111 w 124"/>
                <a:gd name="T9" fmla="*/ 26 h 125"/>
                <a:gd name="T10" fmla="*/ 113 w 124"/>
                <a:gd name="T11" fmla="*/ 37 h 125"/>
                <a:gd name="T12" fmla="*/ 113 w 124"/>
                <a:gd name="T13" fmla="*/ 62 h 125"/>
                <a:gd name="T14" fmla="*/ 113 w 124"/>
                <a:gd name="T15" fmla="*/ 88 h 125"/>
                <a:gd name="T16" fmla="*/ 111 w 124"/>
                <a:gd name="T17" fmla="*/ 99 h 125"/>
                <a:gd name="T18" fmla="*/ 106 w 124"/>
                <a:gd name="T19" fmla="*/ 106 h 125"/>
                <a:gd name="T20" fmla="*/ 99 w 124"/>
                <a:gd name="T21" fmla="*/ 111 h 125"/>
                <a:gd name="T22" fmla="*/ 87 w 124"/>
                <a:gd name="T23" fmla="*/ 113 h 125"/>
                <a:gd name="T24" fmla="*/ 62 w 124"/>
                <a:gd name="T25" fmla="*/ 114 h 125"/>
                <a:gd name="T26" fmla="*/ 37 w 124"/>
                <a:gd name="T27" fmla="*/ 113 h 125"/>
                <a:gd name="T28" fmla="*/ 25 w 124"/>
                <a:gd name="T29" fmla="*/ 111 h 125"/>
                <a:gd name="T30" fmla="*/ 18 w 124"/>
                <a:gd name="T31" fmla="*/ 106 h 125"/>
                <a:gd name="T32" fmla="*/ 13 w 124"/>
                <a:gd name="T33" fmla="*/ 99 h 125"/>
                <a:gd name="T34" fmla="*/ 11 w 124"/>
                <a:gd name="T35" fmla="*/ 88 h 125"/>
                <a:gd name="T36" fmla="*/ 11 w 124"/>
                <a:gd name="T37" fmla="*/ 62 h 125"/>
                <a:gd name="T38" fmla="*/ 11 w 124"/>
                <a:gd name="T39" fmla="*/ 37 h 125"/>
                <a:gd name="T40" fmla="*/ 13 w 124"/>
                <a:gd name="T41" fmla="*/ 26 h 125"/>
                <a:gd name="T42" fmla="*/ 18 w 124"/>
                <a:gd name="T43" fmla="*/ 19 h 125"/>
                <a:gd name="T44" fmla="*/ 25 w 124"/>
                <a:gd name="T45" fmla="*/ 14 h 125"/>
                <a:gd name="T46" fmla="*/ 37 w 124"/>
                <a:gd name="T47" fmla="*/ 12 h 125"/>
                <a:gd name="T48" fmla="*/ 62 w 124"/>
                <a:gd name="T49" fmla="*/ 11 h 125"/>
                <a:gd name="T50" fmla="*/ 62 w 124"/>
                <a:gd name="T51" fmla="*/ 0 h 125"/>
                <a:gd name="T52" fmla="*/ 36 w 124"/>
                <a:gd name="T53" fmla="*/ 1 h 125"/>
                <a:gd name="T54" fmla="*/ 21 w 124"/>
                <a:gd name="T55" fmla="*/ 3 h 125"/>
                <a:gd name="T56" fmla="*/ 10 w 124"/>
                <a:gd name="T57" fmla="*/ 11 h 125"/>
                <a:gd name="T58" fmla="*/ 3 w 124"/>
                <a:gd name="T59" fmla="*/ 22 h 125"/>
                <a:gd name="T60" fmla="*/ 0 w 124"/>
                <a:gd name="T61" fmla="*/ 37 h 125"/>
                <a:gd name="T62" fmla="*/ 0 w 124"/>
                <a:gd name="T63" fmla="*/ 62 h 125"/>
                <a:gd name="T64" fmla="*/ 0 w 124"/>
                <a:gd name="T65" fmla="*/ 88 h 125"/>
                <a:gd name="T66" fmla="*/ 3 w 124"/>
                <a:gd name="T67" fmla="*/ 103 h 125"/>
                <a:gd name="T68" fmla="*/ 10 w 124"/>
                <a:gd name="T69" fmla="*/ 114 h 125"/>
                <a:gd name="T70" fmla="*/ 21 w 124"/>
                <a:gd name="T71" fmla="*/ 121 h 125"/>
                <a:gd name="T72" fmla="*/ 36 w 124"/>
                <a:gd name="T73" fmla="*/ 124 h 125"/>
                <a:gd name="T74" fmla="*/ 62 w 124"/>
                <a:gd name="T75" fmla="*/ 125 h 125"/>
                <a:gd name="T76" fmla="*/ 88 w 124"/>
                <a:gd name="T77" fmla="*/ 124 h 125"/>
                <a:gd name="T78" fmla="*/ 103 w 124"/>
                <a:gd name="T79" fmla="*/ 121 h 125"/>
                <a:gd name="T80" fmla="*/ 114 w 124"/>
                <a:gd name="T81" fmla="*/ 114 h 125"/>
                <a:gd name="T82" fmla="*/ 121 w 124"/>
                <a:gd name="T83" fmla="*/ 103 h 125"/>
                <a:gd name="T84" fmla="*/ 124 w 124"/>
                <a:gd name="T85" fmla="*/ 88 h 125"/>
                <a:gd name="T86" fmla="*/ 124 w 124"/>
                <a:gd name="T87" fmla="*/ 62 h 125"/>
                <a:gd name="T88" fmla="*/ 124 w 124"/>
                <a:gd name="T89" fmla="*/ 37 h 125"/>
                <a:gd name="T90" fmla="*/ 121 w 124"/>
                <a:gd name="T91" fmla="*/ 22 h 125"/>
                <a:gd name="T92" fmla="*/ 114 w 124"/>
                <a:gd name="T93" fmla="*/ 11 h 125"/>
                <a:gd name="T94" fmla="*/ 103 w 124"/>
                <a:gd name="T95" fmla="*/ 3 h 125"/>
                <a:gd name="T96" fmla="*/ 88 w 124"/>
                <a:gd name="T97" fmla="*/ 1 h 125"/>
                <a:gd name="T98" fmla="*/ 62 w 124"/>
                <a:gd name="T9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4" h="125">
                  <a:moveTo>
                    <a:pt x="62" y="11"/>
                  </a:moveTo>
                  <a:cubicBezTo>
                    <a:pt x="79" y="11"/>
                    <a:pt x="81" y="11"/>
                    <a:pt x="87" y="12"/>
                  </a:cubicBezTo>
                  <a:cubicBezTo>
                    <a:pt x="93" y="12"/>
                    <a:pt x="97" y="13"/>
                    <a:pt x="99" y="14"/>
                  </a:cubicBezTo>
                  <a:cubicBezTo>
                    <a:pt x="102" y="15"/>
                    <a:pt x="104" y="16"/>
                    <a:pt x="106" y="19"/>
                  </a:cubicBezTo>
                  <a:cubicBezTo>
                    <a:pt x="108" y="21"/>
                    <a:pt x="109" y="23"/>
                    <a:pt x="111" y="26"/>
                  </a:cubicBezTo>
                  <a:cubicBezTo>
                    <a:pt x="111" y="28"/>
                    <a:pt x="112" y="31"/>
                    <a:pt x="113" y="37"/>
                  </a:cubicBezTo>
                  <a:cubicBezTo>
                    <a:pt x="113" y="44"/>
                    <a:pt x="113" y="46"/>
                    <a:pt x="113" y="62"/>
                  </a:cubicBezTo>
                  <a:cubicBezTo>
                    <a:pt x="113" y="79"/>
                    <a:pt x="113" y="81"/>
                    <a:pt x="113" y="88"/>
                  </a:cubicBezTo>
                  <a:cubicBezTo>
                    <a:pt x="112" y="94"/>
                    <a:pt x="111" y="97"/>
                    <a:pt x="111" y="99"/>
                  </a:cubicBezTo>
                  <a:cubicBezTo>
                    <a:pt x="109" y="102"/>
                    <a:pt x="108" y="104"/>
                    <a:pt x="106" y="106"/>
                  </a:cubicBezTo>
                  <a:cubicBezTo>
                    <a:pt x="104" y="109"/>
                    <a:pt x="102" y="110"/>
                    <a:pt x="99" y="111"/>
                  </a:cubicBezTo>
                  <a:cubicBezTo>
                    <a:pt x="97" y="112"/>
                    <a:pt x="93" y="113"/>
                    <a:pt x="87" y="113"/>
                  </a:cubicBezTo>
                  <a:cubicBezTo>
                    <a:pt x="81" y="113"/>
                    <a:pt x="79" y="114"/>
                    <a:pt x="62" y="114"/>
                  </a:cubicBezTo>
                  <a:cubicBezTo>
                    <a:pt x="45" y="114"/>
                    <a:pt x="43" y="113"/>
                    <a:pt x="37" y="113"/>
                  </a:cubicBezTo>
                  <a:cubicBezTo>
                    <a:pt x="31" y="113"/>
                    <a:pt x="27" y="112"/>
                    <a:pt x="25" y="111"/>
                  </a:cubicBezTo>
                  <a:cubicBezTo>
                    <a:pt x="22" y="110"/>
                    <a:pt x="20" y="109"/>
                    <a:pt x="18" y="106"/>
                  </a:cubicBezTo>
                  <a:cubicBezTo>
                    <a:pt x="16" y="104"/>
                    <a:pt x="15" y="102"/>
                    <a:pt x="13" y="99"/>
                  </a:cubicBezTo>
                  <a:cubicBezTo>
                    <a:pt x="13" y="97"/>
                    <a:pt x="12" y="94"/>
                    <a:pt x="11" y="88"/>
                  </a:cubicBezTo>
                  <a:cubicBezTo>
                    <a:pt x="11" y="81"/>
                    <a:pt x="11" y="79"/>
                    <a:pt x="11" y="62"/>
                  </a:cubicBezTo>
                  <a:cubicBezTo>
                    <a:pt x="11" y="46"/>
                    <a:pt x="11" y="44"/>
                    <a:pt x="11" y="37"/>
                  </a:cubicBezTo>
                  <a:cubicBezTo>
                    <a:pt x="12" y="31"/>
                    <a:pt x="13" y="28"/>
                    <a:pt x="13" y="26"/>
                  </a:cubicBezTo>
                  <a:cubicBezTo>
                    <a:pt x="15" y="23"/>
                    <a:pt x="16" y="21"/>
                    <a:pt x="18" y="19"/>
                  </a:cubicBezTo>
                  <a:cubicBezTo>
                    <a:pt x="20" y="16"/>
                    <a:pt x="22" y="15"/>
                    <a:pt x="25" y="14"/>
                  </a:cubicBezTo>
                  <a:cubicBezTo>
                    <a:pt x="27" y="13"/>
                    <a:pt x="31" y="12"/>
                    <a:pt x="37" y="12"/>
                  </a:cubicBezTo>
                  <a:cubicBezTo>
                    <a:pt x="43" y="11"/>
                    <a:pt x="45" y="11"/>
                    <a:pt x="62" y="11"/>
                  </a:cubicBezTo>
                  <a:moveTo>
                    <a:pt x="62" y="0"/>
                  </a:moveTo>
                  <a:cubicBezTo>
                    <a:pt x="45" y="0"/>
                    <a:pt x="43" y="0"/>
                    <a:pt x="36" y="1"/>
                  </a:cubicBezTo>
                  <a:cubicBezTo>
                    <a:pt x="30" y="1"/>
                    <a:pt x="25" y="2"/>
                    <a:pt x="21" y="3"/>
                  </a:cubicBezTo>
                  <a:cubicBezTo>
                    <a:pt x="17" y="5"/>
                    <a:pt x="14" y="7"/>
                    <a:pt x="10" y="11"/>
                  </a:cubicBezTo>
                  <a:cubicBezTo>
                    <a:pt x="7" y="14"/>
                    <a:pt x="5" y="18"/>
                    <a:pt x="3" y="22"/>
                  </a:cubicBezTo>
                  <a:cubicBezTo>
                    <a:pt x="1" y="26"/>
                    <a:pt x="0" y="30"/>
                    <a:pt x="0" y="37"/>
                  </a:cubicBezTo>
                  <a:cubicBezTo>
                    <a:pt x="0" y="43"/>
                    <a:pt x="0" y="46"/>
                    <a:pt x="0" y="62"/>
                  </a:cubicBezTo>
                  <a:cubicBezTo>
                    <a:pt x="0" y="79"/>
                    <a:pt x="0" y="81"/>
                    <a:pt x="0" y="88"/>
                  </a:cubicBezTo>
                  <a:cubicBezTo>
                    <a:pt x="0" y="95"/>
                    <a:pt x="1" y="99"/>
                    <a:pt x="3" y="103"/>
                  </a:cubicBezTo>
                  <a:cubicBezTo>
                    <a:pt x="5" y="107"/>
                    <a:pt x="7" y="111"/>
                    <a:pt x="10" y="114"/>
                  </a:cubicBezTo>
                  <a:cubicBezTo>
                    <a:pt x="14" y="118"/>
                    <a:pt x="17" y="120"/>
                    <a:pt x="21" y="121"/>
                  </a:cubicBezTo>
                  <a:cubicBezTo>
                    <a:pt x="25" y="123"/>
                    <a:pt x="30" y="124"/>
                    <a:pt x="36" y="124"/>
                  </a:cubicBezTo>
                  <a:cubicBezTo>
                    <a:pt x="43" y="125"/>
                    <a:pt x="45" y="125"/>
                    <a:pt x="62" y="125"/>
                  </a:cubicBezTo>
                  <a:cubicBezTo>
                    <a:pt x="79" y="125"/>
                    <a:pt x="81" y="125"/>
                    <a:pt x="88" y="124"/>
                  </a:cubicBezTo>
                  <a:cubicBezTo>
                    <a:pt x="94" y="124"/>
                    <a:pt x="99" y="123"/>
                    <a:pt x="103" y="121"/>
                  </a:cubicBezTo>
                  <a:cubicBezTo>
                    <a:pt x="107" y="120"/>
                    <a:pt x="110" y="118"/>
                    <a:pt x="114" y="114"/>
                  </a:cubicBezTo>
                  <a:cubicBezTo>
                    <a:pt x="117" y="111"/>
                    <a:pt x="119" y="107"/>
                    <a:pt x="121" y="103"/>
                  </a:cubicBezTo>
                  <a:cubicBezTo>
                    <a:pt x="123" y="99"/>
                    <a:pt x="124" y="95"/>
                    <a:pt x="124" y="88"/>
                  </a:cubicBezTo>
                  <a:cubicBezTo>
                    <a:pt x="124" y="81"/>
                    <a:pt x="124" y="79"/>
                    <a:pt x="124" y="62"/>
                  </a:cubicBezTo>
                  <a:cubicBezTo>
                    <a:pt x="124" y="46"/>
                    <a:pt x="124" y="43"/>
                    <a:pt x="124" y="37"/>
                  </a:cubicBezTo>
                  <a:cubicBezTo>
                    <a:pt x="124" y="30"/>
                    <a:pt x="123" y="26"/>
                    <a:pt x="121" y="22"/>
                  </a:cubicBezTo>
                  <a:cubicBezTo>
                    <a:pt x="119" y="18"/>
                    <a:pt x="117" y="14"/>
                    <a:pt x="114" y="11"/>
                  </a:cubicBezTo>
                  <a:cubicBezTo>
                    <a:pt x="110" y="7"/>
                    <a:pt x="107" y="5"/>
                    <a:pt x="103" y="3"/>
                  </a:cubicBezTo>
                  <a:cubicBezTo>
                    <a:pt x="99" y="2"/>
                    <a:pt x="94" y="1"/>
                    <a:pt x="88" y="1"/>
                  </a:cubicBezTo>
                  <a:cubicBezTo>
                    <a:pt x="81" y="0"/>
                    <a:pt x="79" y="0"/>
                    <a:pt x="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663FF02F-9E1A-EFD9-F6BE-E81B0D8A2F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3113" y="5786370"/>
              <a:ext cx="100284" cy="100285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53 h 64"/>
                <a:gd name="T12" fmla="*/ 11 w 64"/>
                <a:gd name="T13" fmla="*/ 32 h 64"/>
                <a:gd name="T14" fmla="*/ 32 w 64"/>
                <a:gd name="T15" fmla="*/ 12 h 64"/>
                <a:gd name="T16" fmla="*/ 53 w 64"/>
                <a:gd name="T17" fmla="*/ 32 h 64"/>
                <a:gd name="T18" fmla="*/ 32 w 64"/>
                <a:gd name="T1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5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lose/>
                  <a:moveTo>
                    <a:pt x="32" y="53"/>
                  </a:moveTo>
                  <a:cubicBezTo>
                    <a:pt x="21" y="53"/>
                    <a:pt x="11" y="44"/>
                    <a:pt x="11" y="32"/>
                  </a:cubicBezTo>
                  <a:cubicBezTo>
                    <a:pt x="11" y="21"/>
                    <a:pt x="21" y="12"/>
                    <a:pt x="32" y="12"/>
                  </a:cubicBezTo>
                  <a:cubicBezTo>
                    <a:pt x="43" y="12"/>
                    <a:pt x="53" y="21"/>
                    <a:pt x="53" y="32"/>
                  </a:cubicBezTo>
                  <a:cubicBezTo>
                    <a:pt x="53" y="44"/>
                    <a:pt x="43" y="53"/>
                    <a:pt x="32" y="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Oval 8">
              <a:extLst>
                <a:ext uri="{FF2B5EF4-FFF2-40B4-BE49-F238E27FC236}">
                  <a16:creationId xmlns:a16="http://schemas.microsoft.com/office/drawing/2014/main" id="{0E7709AD-D773-02CA-0A92-DC156CF53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161" y="5773835"/>
              <a:ext cx="23752" cy="23752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sp>
        <p:nvSpPr>
          <p:cNvPr id="19" name="Freeform 60">
            <a:extLst>
              <a:ext uri="{FF2B5EF4-FFF2-40B4-BE49-F238E27FC236}">
                <a16:creationId xmlns:a16="http://schemas.microsoft.com/office/drawing/2014/main" id="{8C142375-EC99-6A80-9E76-86D5F6E01BA3}"/>
              </a:ext>
            </a:extLst>
          </p:cNvPr>
          <p:cNvSpPr>
            <a:spLocks/>
          </p:cNvSpPr>
          <p:nvPr userDrawn="1"/>
        </p:nvSpPr>
        <p:spPr bwMode="auto">
          <a:xfrm>
            <a:off x="7566615" y="2376320"/>
            <a:ext cx="328928" cy="539598"/>
          </a:xfrm>
          <a:custGeom>
            <a:avLst/>
            <a:gdLst>
              <a:gd name="T0" fmla="*/ 79 w 85"/>
              <a:gd name="T1" fmla="*/ 89 h 159"/>
              <a:gd name="T2" fmla="*/ 84 w 85"/>
              <a:gd name="T3" fmla="*/ 60 h 159"/>
              <a:gd name="T4" fmla="*/ 56 w 85"/>
              <a:gd name="T5" fmla="*/ 60 h 159"/>
              <a:gd name="T6" fmla="*/ 56 w 85"/>
              <a:gd name="T7" fmla="*/ 42 h 159"/>
              <a:gd name="T8" fmla="*/ 72 w 85"/>
              <a:gd name="T9" fmla="*/ 26 h 159"/>
              <a:gd name="T10" fmla="*/ 85 w 85"/>
              <a:gd name="T11" fmla="*/ 26 h 159"/>
              <a:gd name="T12" fmla="*/ 85 w 85"/>
              <a:gd name="T13" fmla="*/ 2 h 159"/>
              <a:gd name="T14" fmla="*/ 63 w 85"/>
              <a:gd name="T15" fmla="*/ 0 h 159"/>
              <a:gd name="T16" fmla="*/ 25 w 85"/>
              <a:gd name="T17" fmla="*/ 39 h 159"/>
              <a:gd name="T18" fmla="*/ 25 w 85"/>
              <a:gd name="T19" fmla="*/ 60 h 159"/>
              <a:gd name="T20" fmla="*/ 0 w 85"/>
              <a:gd name="T21" fmla="*/ 60 h 159"/>
              <a:gd name="T22" fmla="*/ 0 w 85"/>
              <a:gd name="T23" fmla="*/ 89 h 159"/>
              <a:gd name="T24" fmla="*/ 25 w 85"/>
              <a:gd name="T25" fmla="*/ 89 h 159"/>
              <a:gd name="T26" fmla="*/ 25 w 85"/>
              <a:gd name="T27" fmla="*/ 158 h 159"/>
              <a:gd name="T28" fmla="*/ 41 w 85"/>
              <a:gd name="T29" fmla="*/ 159 h 159"/>
              <a:gd name="T30" fmla="*/ 56 w 85"/>
              <a:gd name="T31" fmla="*/ 158 h 159"/>
              <a:gd name="T32" fmla="*/ 56 w 85"/>
              <a:gd name="T33" fmla="*/ 89 h 159"/>
              <a:gd name="T34" fmla="*/ 79 w 85"/>
              <a:gd name="T35" fmla="*/ 8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5" h="159">
                <a:moveTo>
                  <a:pt x="79" y="89"/>
                </a:moveTo>
                <a:cubicBezTo>
                  <a:pt x="84" y="60"/>
                  <a:pt x="84" y="60"/>
                  <a:pt x="84" y="60"/>
                </a:cubicBezTo>
                <a:cubicBezTo>
                  <a:pt x="56" y="60"/>
                  <a:pt x="56" y="60"/>
                  <a:pt x="56" y="60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34"/>
                  <a:pt x="60" y="26"/>
                  <a:pt x="72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85" y="2"/>
                  <a:pt x="85" y="2"/>
                  <a:pt x="85" y="2"/>
                </a:cubicBezTo>
                <a:cubicBezTo>
                  <a:pt x="85" y="2"/>
                  <a:pt x="73" y="0"/>
                  <a:pt x="63" y="0"/>
                </a:cubicBezTo>
                <a:cubicBezTo>
                  <a:pt x="40" y="0"/>
                  <a:pt x="25" y="14"/>
                  <a:pt x="25" y="39"/>
                </a:cubicBezTo>
                <a:cubicBezTo>
                  <a:pt x="25" y="60"/>
                  <a:pt x="25" y="60"/>
                  <a:pt x="25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89"/>
                  <a:pt x="0" y="89"/>
                  <a:pt x="0" y="89"/>
                </a:cubicBezTo>
                <a:cubicBezTo>
                  <a:pt x="25" y="89"/>
                  <a:pt x="25" y="89"/>
                  <a:pt x="25" y="89"/>
                </a:cubicBezTo>
                <a:cubicBezTo>
                  <a:pt x="25" y="158"/>
                  <a:pt x="25" y="158"/>
                  <a:pt x="25" y="158"/>
                </a:cubicBezTo>
                <a:cubicBezTo>
                  <a:pt x="30" y="159"/>
                  <a:pt x="35" y="159"/>
                  <a:pt x="41" y="159"/>
                </a:cubicBezTo>
                <a:cubicBezTo>
                  <a:pt x="46" y="159"/>
                  <a:pt x="51" y="159"/>
                  <a:pt x="56" y="158"/>
                </a:cubicBezTo>
                <a:cubicBezTo>
                  <a:pt x="56" y="89"/>
                  <a:pt x="56" y="89"/>
                  <a:pt x="56" y="89"/>
                </a:cubicBezTo>
                <a:lnTo>
                  <a:pt x="79" y="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C51EC0D-B6B7-1C11-8C69-839D66BFEB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7913" y="3379788"/>
            <a:ext cx="1597025" cy="155575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1BABE66C-0E1B-8436-6E69-C74AEDEF53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44917" y="3470049"/>
            <a:ext cx="1482561" cy="1214725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4">
            <a:extLst>
              <a:ext uri="{FF2B5EF4-FFF2-40B4-BE49-F238E27FC236}">
                <a16:creationId xmlns:a16="http://schemas.microsoft.com/office/drawing/2014/main" id="{6D796278-0B94-805A-C7A8-D11BBC7919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49700" y="2500250"/>
            <a:ext cx="2844577" cy="91652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4">
            <a:extLst>
              <a:ext uri="{FF2B5EF4-FFF2-40B4-BE49-F238E27FC236}">
                <a16:creationId xmlns:a16="http://schemas.microsoft.com/office/drawing/2014/main" id="{34F88004-A35C-1B61-A145-F2DE190CDF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49700" y="3714755"/>
            <a:ext cx="2844577" cy="91652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4">
            <a:extLst>
              <a:ext uri="{FF2B5EF4-FFF2-40B4-BE49-F238E27FC236}">
                <a16:creationId xmlns:a16="http://schemas.microsoft.com/office/drawing/2014/main" id="{4F242415-795B-CCA8-A484-520E4CAB7B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49699" y="4868327"/>
            <a:ext cx="2844577" cy="916527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3BD959-CB6B-805C-D21D-342BC08CAA62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5C9E3D4-B11E-ABB8-1BBA-B772ADDD174B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20" name="Google Shape;86;p30">
                <a:extLst>
                  <a:ext uri="{FF2B5EF4-FFF2-40B4-BE49-F238E27FC236}">
                    <a16:creationId xmlns:a16="http://schemas.microsoft.com/office/drawing/2014/main" id="{8F569FFB-1107-82BE-2ECD-B978003F990A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6BB27E9-59A0-5BA0-506F-8BE49EB0AC67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4" name="Picture 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100FEE1A-771A-33F2-11F5-E87390C8A8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53BC112D-25BB-393E-25D9-861ED0E570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3352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29462" y="2400562"/>
            <a:ext cx="3032940" cy="3742218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143476" y="2400562"/>
            <a:ext cx="3032940" cy="3742218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F022A22-7A3E-E5F6-481F-C19C74B96559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CF51669-6815-29EF-43F2-8BE05D584F17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7947AB2D-FE2E-9271-DFF0-5EC157244568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339D869-8F1E-C69C-0DEA-F5BF3634697A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6" name="Picture 1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3859AB48-173C-1E70-407D-59604CEA2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47784BF6-8ECC-C360-A0A3-781B8B6DB0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846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y of Ho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42946" y="2843379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AF91D85-FDE2-CBE9-650C-D9AE0222ED63}"/>
              </a:ext>
            </a:extLst>
          </p:cNvPr>
          <p:cNvSpPr/>
          <p:nvPr userDrawn="1"/>
        </p:nvSpPr>
        <p:spPr>
          <a:xfrm>
            <a:off x="844550" y="1650999"/>
            <a:ext cx="5788480" cy="4778829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29BCD-69B5-74F9-E2A2-946F3B89A95A}"/>
              </a:ext>
            </a:extLst>
          </p:cNvPr>
          <p:cNvSpPr txBox="1"/>
          <p:nvPr userDrawn="1"/>
        </p:nvSpPr>
        <p:spPr>
          <a:xfrm>
            <a:off x="929462" y="728843"/>
            <a:ext cx="3947338" cy="578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>
                <a:latin typeface="+mj-lt"/>
                <a:ea typeface="Calibri" panose="020F0502020204030204" pitchFamily="34" charset="0"/>
                <a:cs typeface="Poppins Medium" panose="00000600000000000000" pitchFamily="2" charset="0"/>
              </a:rPr>
              <a:t>Clothe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449AFF-977F-9D2F-6EEB-C70165542497}"/>
              </a:ext>
            </a:extLst>
          </p:cNvPr>
          <p:cNvSpPr/>
          <p:nvPr userDrawn="1"/>
        </p:nvSpPr>
        <p:spPr>
          <a:xfrm>
            <a:off x="4948540" y="2445389"/>
            <a:ext cx="3254156" cy="325415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88900" dist="76200" dir="5400000" algn="tl" rotWithShape="0">
              <a:schemeClr val="accent2">
                <a:alpha val="7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6CD02-D26F-B29E-FF77-8BD224C39200}"/>
              </a:ext>
            </a:extLst>
          </p:cNvPr>
          <p:cNvSpPr txBox="1"/>
          <p:nvPr userDrawn="1"/>
        </p:nvSpPr>
        <p:spPr>
          <a:xfrm>
            <a:off x="8597102" y="2634717"/>
            <a:ext cx="252220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3600" b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9 Thrift Stores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+ </a:t>
            </a:r>
          </a:p>
          <a:p>
            <a:pPr defTabSz="609585"/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E-Commerce Store “Vinny’s Thrift &amp; Collectibles”</a:t>
            </a:r>
            <a:endParaRPr lang="en-ID" sz="2000">
              <a:latin typeface="Calibri" panose="020F0502020204030204" pitchFamily="34" charset="0"/>
              <a:ea typeface="Calibri" panose="020F0502020204030204" pitchFamily="34" charset="0"/>
              <a:cs typeface="Noto Serif" panose="02020600060500020200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AD78BF-F6A1-F17E-430F-39AABEE57364}"/>
              </a:ext>
            </a:extLst>
          </p:cNvPr>
          <p:cNvSpPr txBox="1"/>
          <p:nvPr userDrawn="1"/>
        </p:nvSpPr>
        <p:spPr>
          <a:xfrm>
            <a:off x="8639926" y="4796166"/>
            <a:ext cx="27874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3600" b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50</a:t>
            </a:r>
            <a:r>
              <a:rPr lang="en-US" sz="2000" b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 </a:t>
            </a:r>
            <a:r>
              <a:rPr lang="en-US" b="1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Employees</a:t>
            </a:r>
            <a:endParaRPr lang="en-ID" sz="2000" b="1"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  <a:cs typeface="Noto Serif" panose="02020600060500020200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CE1BC8-B114-9F29-347A-59A748A73B6C}"/>
              </a:ext>
            </a:extLst>
          </p:cNvPr>
          <p:cNvSpPr txBox="1"/>
          <p:nvPr userDrawn="1"/>
        </p:nvSpPr>
        <p:spPr>
          <a:xfrm>
            <a:off x="2270719" y="1945568"/>
            <a:ext cx="22077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en-US" sz="36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o" panose="020F0502020204030203" pitchFamily="34" charset="0"/>
              </a:rPr>
              <a:t>$4.6M </a:t>
            </a:r>
          </a:p>
          <a:p>
            <a:pPr algn="ctr" defTabSz="609585"/>
            <a:r>
              <a:rPr lang="en-US" sz="20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Lato" panose="020F0502020204030203" pitchFamily="34" charset="0"/>
              </a:rPr>
              <a:t>Revenue</a:t>
            </a:r>
            <a:endParaRPr lang="en-ID" b="1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E65EA7-38F3-411E-2DF2-54B74DB0CE3C}"/>
              </a:ext>
            </a:extLst>
          </p:cNvPr>
          <p:cNvSpPr txBox="1"/>
          <p:nvPr userDrawn="1"/>
        </p:nvSpPr>
        <p:spPr>
          <a:xfrm>
            <a:off x="1121663" y="3327885"/>
            <a:ext cx="2039769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36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$1.8M </a:t>
            </a:r>
            <a:r>
              <a:rPr lang="en-US" sz="20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Conference Direct Aid</a:t>
            </a:r>
            <a:endParaRPr lang="en-ID" sz="2000" b="1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Noto Serif" panose="02020600060500020200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A8D40-4779-D1FE-8233-05C6CDD08798}"/>
              </a:ext>
            </a:extLst>
          </p:cNvPr>
          <p:cNvSpPr txBox="1"/>
          <p:nvPr userDrawn="1"/>
        </p:nvSpPr>
        <p:spPr>
          <a:xfrm>
            <a:off x="3073777" y="4255917"/>
            <a:ext cx="18747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US" sz="36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$50K</a:t>
            </a:r>
            <a:r>
              <a:rPr lang="en-US" sz="16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 </a:t>
            </a:r>
            <a:r>
              <a:rPr lang="en-US" sz="2000" b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Noto Serif" panose="02020600060500020200" pitchFamily="18" charset="0"/>
              </a:rPr>
              <a:t>Merchandise Vouchers to Neighbors</a:t>
            </a:r>
            <a:endParaRPr lang="en-ID" b="1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Noto Serif" panose="02020600060500020200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FCD6EE1-53B2-F632-1D79-C7C3457303A9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EEB88D5-2C86-5360-2428-0CEC5CD09681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4" name="Google Shape;86;p30">
                <a:extLst>
                  <a:ext uri="{FF2B5EF4-FFF2-40B4-BE49-F238E27FC236}">
                    <a16:creationId xmlns:a16="http://schemas.microsoft.com/office/drawing/2014/main" id="{24B62B79-9ECD-0922-0E8E-0E4B65696CC0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E30268E-0AB2-C022-72CA-80ACB29595BC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3" name="Picture 12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35FD9C61-D395-32C1-238F-93A28C4EDC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18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userDrawn="1">
  <p:cSld name="Title + Horizontal Picture +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D3CCE92A-A6BA-F556-761A-0F865D97BA9F}"/>
              </a:ext>
            </a:extLst>
          </p:cNvPr>
          <p:cNvSpPr/>
          <p:nvPr userDrawn="1"/>
        </p:nvSpPr>
        <p:spPr>
          <a:xfrm>
            <a:off x="0" y="0"/>
            <a:ext cx="4598633" cy="6873438"/>
          </a:xfrm>
          <a:custGeom>
            <a:avLst/>
            <a:gdLst>
              <a:gd name="connsiteX0" fmla="*/ 0 w 3498347"/>
              <a:gd name="connsiteY0" fmla="*/ 0 h 6873438"/>
              <a:gd name="connsiteX1" fmla="*/ 2038387 w 3498347"/>
              <a:gd name="connsiteY1" fmla="*/ 0 h 6873438"/>
              <a:gd name="connsiteX2" fmla="*/ 2111813 w 3498347"/>
              <a:gd name="connsiteY2" fmla="*/ 70005 h 6873438"/>
              <a:gd name="connsiteX3" fmla="*/ 3498347 w 3498347"/>
              <a:gd name="connsiteY3" fmla="*/ 3417396 h 6873438"/>
              <a:gd name="connsiteX4" fmla="*/ 2111813 w 3498347"/>
              <a:gd name="connsiteY4" fmla="*/ 6764787 h 6873438"/>
              <a:gd name="connsiteX5" fmla="*/ 1997852 w 3498347"/>
              <a:gd name="connsiteY5" fmla="*/ 6873438 h 6873438"/>
              <a:gd name="connsiteX6" fmla="*/ 0 w 3498347"/>
              <a:gd name="connsiteY6" fmla="*/ 6873438 h 6873438"/>
              <a:gd name="connsiteX7" fmla="*/ 0 w 3498347"/>
              <a:gd name="connsiteY7" fmla="*/ 0 h 687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8347" h="6873438">
                <a:moveTo>
                  <a:pt x="0" y="0"/>
                </a:moveTo>
                <a:lnTo>
                  <a:pt x="2038387" y="0"/>
                </a:lnTo>
                <a:lnTo>
                  <a:pt x="2111813" y="70005"/>
                </a:lnTo>
                <a:cubicBezTo>
                  <a:pt x="2968485" y="926677"/>
                  <a:pt x="3498347" y="2110159"/>
                  <a:pt x="3498347" y="3417396"/>
                </a:cubicBezTo>
                <a:cubicBezTo>
                  <a:pt x="3498347" y="4724634"/>
                  <a:pt x="2968485" y="5908115"/>
                  <a:pt x="2111813" y="6764787"/>
                </a:cubicBezTo>
                <a:lnTo>
                  <a:pt x="1997852" y="6873438"/>
                </a:lnTo>
                <a:lnTo>
                  <a:pt x="0" y="68734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4E11456-F9F4-BE94-B79A-98C082BDF5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898650"/>
            <a:ext cx="6113463" cy="415766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387E1F-1690-F592-9A64-B4D89B674A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97750" y="2262188"/>
            <a:ext cx="3956050" cy="37941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97389F8-7322-B77F-D637-D931848C2255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49F0FED-C3B5-C577-8498-90A29BF3FBD8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6" name="Google Shape;86;p30">
                <a:extLst>
                  <a:ext uri="{FF2B5EF4-FFF2-40B4-BE49-F238E27FC236}">
                    <a16:creationId xmlns:a16="http://schemas.microsoft.com/office/drawing/2014/main" id="{941CE7B1-B4D5-5570-286B-30848759BC2F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1A11E5-F081-B023-5C70-84D797DB696B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bg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03F879A4-83D0-1719-FF2C-37A263EF46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F6BF64D7-77E6-35D1-23D3-B76241F91B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760" y="536358"/>
            <a:ext cx="6924039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2976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42946" y="2843379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6A9271-C914-BA60-A2BB-CE0E64A42F8C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E4DDAA8-23AA-0E38-30EC-ED31FE52B84C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6" name="Google Shape;86;p30">
                <a:extLst>
                  <a:ext uri="{FF2B5EF4-FFF2-40B4-BE49-F238E27FC236}">
                    <a16:creationId xmlns:a16="http://schemas.microsoft.com/office/drawing/2014/main" id="{6A1A1CFC-E759-64AB-AA52-AC0DE7E43800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8B868F-FBD4-2632-8F63-E99C7C66DA37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5" name="Picture 1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380A9C4A-0AA0-6AE1-25AF-AFCD454BE4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91A2491C-C7A9-49BB-F9AA-61D0851BB1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49819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307689" y="2734340"/>
            <a:ext cx="1452820" cy="1452820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498206" y="2734340"/>
            <a:ext cx="1452820" cy="1452820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720377" y="2734340"/>
            <a:ext cx="1452820" cy="1452820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00E5D1-4A63-3F22-659E-B760239C3506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581CDC2-F125-2292-93C6-808DE4C73D6D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9" name="Google Shape;86;p30">
                <a:extLst>
                  <a:ext uri="{FF2B5EF4-FFF2-40B4-BE49-F238E27FC236}">
                    <a16:creationId xmlns:a16="http://schemas.microsoft.com/office/drawing/2014/main" id="{7FA3760D-B86D-892A-5737-8E07E740DEF5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826211F-2C05-900D-90C7-92E6CA7A560F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8" name="Picture 17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AC2E0DC0-BC0C-26AC-D13C-B14E597FF3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B69845A3-EA17-1422-C37F-95459E9C1F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54014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Vertical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241800" y="1800696"/>
            <a:ext cx="3032940" cy="4267199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ADBB11-A1B8-F794-0EF8-B7E11E6A0BA0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66123D-4395-9D96-3C76-C15A18D66FC8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BED36E85-AA1A-2BC0-E559-7EC5BE7C9D50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91409D6-7674-4E9F-0468-5EA4BF27FE7A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6" name="Picture 1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0631587E-9581-08EA-6396-D17C2D73C6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34E015AE-28BE-5BCB-EC8C-1678C90B0E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802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9C0495-4CDA-2225-D8B0-7C1C79F73558}"/>
              </a:ext>
            </a:extLst>
          </p:cNvPr>
          <p:cNvSpPr/>
          <p:nvPr userDrawn="1"/>
        </p:nvSpPr>
        <p:spPr>
          <a:xfrm>
            <a:off x="0" y="-7700"/>
            <a:ext cx="3429001" cy="68657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C4E9E13-03FC-53ED-33C3-F5D96D02EE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1488" y="2137983"/>
            <a:ext cx="4222750" cy="2276475"/>
          </a:xfrm>
        </p:spPr>
        <p:txBody>
          <a:bodyPr>
            <a:normAutofit/>
          </a:bodyPr>
          <a:lstStyle>
            <a:lvl2pPr marL="0" indent="0">
              <a:buFont typeface="Arial" panose="020B0604020202020204" pitchFamily="34" charset="0"/>
              <a:buNone/>
              <a:defRPr sz="1800"/>
            </a:lvl2pPr>
          </a:lstStyle>
          <a:p>
            <a:pPr lvl="1"/>
            <a:r>
              <a:rPr lang="en-US"/>
              <a:t>Text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0608377-2A7B-6A53-2AF6-A878E0CF9E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6751" y="0"/>
            <a:ext cx="3657600" cy="57165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47D57-4848-7C55-8590-A735D2F86D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31390-9143-BACE-6B65-6D7C61C13A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D166D6-38D1-4C6E-A253-D1BAED54E75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40B57FA-3CF8-D6AD-ED9C-28B18A07FFEE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DFB82E4-0022-360C-C60D-24FDF3FE54D2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2" name="Google Shape;86;p30">
                <a:extLst>
                  <a:ext uri="{FF2B5EF4-FFF2-40B4-BE49-F238E27FC236}">
                    <a16:creationId xmlns:a16="http://schemas.microsoft.com/office/drawing/2014/main" id="{745BC459-AB1A-4F02-E296-98CAEDC6D4E5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0D53FC-263A-052C-E689-F62289C7880B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1" name="Picture 10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1CF943FC-DB3B-9359-5289-3AE0D8B844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13B69F74-E2EE-3DA1-6F6C-FC81FF8D8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61487" y="536358"/>
            <a:ext cx="6733802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5423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872132"/>
            <a:ext cx="4284667" cy="3235704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3BD13-C6E1-E0EC-B10A-9AF089362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7313" y="2405063"/>
            <a:ext cx="6329362" cy="370277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90D483-FC44-F5BE-2EA5-CD8BF8A6B7C3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362044D-99C3-BEBA-43BD-9E6C071F324E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8" name="Google Shape;86;p30">
                <a:extLst>
                  <a:ext uri="{FF2B5EF4-FFF2-40B4-BE49-F238E27FC236}">
                    <a16:creationId xmlns:a16="http://schemas.microsoft.com/office/drawing/2014/main" id="{A60C9B68-D4A8-1350-C01D-7FFC1183E897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21E4F1-0FC4-7BE9-C898-73D9CD1E3923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7" name="Picture 16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A3A6787C-DA7E-36B0-702E-ECB739BA3B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1B4996D5-E273-FFCB-8E10-AC63C1AA9E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6230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+ Sub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7D5C4A-2951-5D67-A860-A4FAA649E7C5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4CCF325-FF58-6D2B-221B-E79E1D353742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09DDCAFB-33A4-14D6-F1CB-83C2CAA657E9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5CF796-58A5-3A3F-718B-0B2F69466AE1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6" name="Picture 1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D7298A6A-769D-F73D-9A82-2AF0B2E04C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9019D9F0-DF9F-54B6-DDA4-1D58E9E0E3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600" y="3033810"/>
            <a:ext cx="11360800" cy="70485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6627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177AAEA6-5324-4061-C0B8-45D7C02A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8FCA8499-1A66-45D5-C2F9-E37860CED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166D6-38D1-4C6E-A253-D1BAED54E75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D7D7B9-C8FE-3E2F-EC4B-9AC58BD7CF31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2DE7106-3434-128D-F2D6-5AF35356D764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6" name="Google Shape;86;p30">
                <a:extLst>
                  <a:ext uri="{FF2B5EF4-FFF2-40B4-BE49-F238E27FC236}">
                    <a16:creationId xmlns:a16="http://schemas.microsoft.com/office/drawing/2014/main" id="{CE5B549A-5664-17F6-F714-A85ED849911B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BFD687B-D97E-E5F0-EA8A-352FCAFA65A3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5" name="Picture 1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FD0F0C68-582B-A8EC-1CE0-BFA4D2BFFD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D386CA5D-4514-C266-96AC-0F3A4C2BD2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61095" y="4309368"/>
            <a:ext cx="7869810" cy="70485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3829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0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70D8E6-21E0-A607-E782-7A7CE578EEE6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CF09470-304A-BCF0-9CDC-5802DB19C9F3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5" name="Google Shape;86;p30">
                <a:extLst>
                  <a:ext uri="{FF2B5EF4-FFF2-40B4-BE49-F238E27FC236}">
                    <a16:creationId xmlns:a16="http://schemas.microsoft.com/office/drawing/2014/main" id="{80980BC4-B411-2A6D-B052-64D73A866883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8EC5DF-6255-2AC3-1CF4-9EE84991EF26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4" name="Picture 1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1BE0912C-9146-73B3-DA02-D696037FDC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18414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preserve="1" userDrawn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621BB4-1D7F-A724-C61C-E461CF72CB29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D38BF44-CA62-97C0-39F5-BB219EEECF1E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5" name="Google Shape;86;p30">
                <a:extLst>
                  <a:ext uri="{FF2B5EF4-FFF2-40B4-BE49-F238E27FC236}">
                    <a16:creationId xmlns:a16="http://schemas.microsoft.com/office/drawing/2014/main" id="{25406F4E-1992-02B2-1BC0-29F23BC7C2CE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74061D4-8E56-4FC2-0685-CD6ED5FAA848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4" name="Picture 1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D85FE2DE-DAE6-499E-6FB7-EE4B312EB6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09956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A03E57-6E08-4DC5-B990-A980B4AB4638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2B1EF6F-948A-265E-D4B5-B685DC9750AF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5" name="Google Shape;86;p30">
                <a:extLst>
                  <a:ext uri="{FF2B5EF4-FFF2-40B4-BE49-F238E27FC236}">
                    <a16:creationId xmlns:a16="http://schemas.microsoft.com/office/drawing/2014/main" id="{B0168B23-420A-C5E4-F65C-91E70ACCF74C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24D026-4C80-39BB-4F33-358D9E2497FF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4" name="Picture 1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AA35ECAD-A8BC-C832-F884-3F1ACA9BA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2341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84081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0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ADEA44-147A-7079-BF67-3EF86CF02148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E931DA8-108E-190C-2B16-950405F3F4FD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5" name="Google Shape;86;p30">
                <a:extLst>
                  <a:ext uri="{FF2B5EF4-FFF2-40B4-BE49-F238E27FC236}">
                    <a16:creationId xmlns:a16="http://schemas.microsoft.com/office/drawing/2014/main" id="{38331843-3B84-B6DC-F445-F31841BAEFE0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B2EB252-9F79-A95E-6EA5-29AD5875B772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4" name="Picture 1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82D8BA57-3B08-A7CD-9ABF-2BF6BFC43D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E5ACB5A3-3B3C-E7B1-10C2-22B969E20B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81" y="536358"/>
            <a:ext cx="8472536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55916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2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9BC92-31D6-2B56-E51B-D869661CC1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012782" y="6375091"/>
            <a:ext cx="1097132" cy="365125"/>
          </a:xfrm>
        </p:spPr>
        <p:txBody>
          <a:bodyPr/>
          <a:lstStyle>
            <a:lvl1pPr>
              <a:lnSpc>
                <a:spcPct val="150000"/>
              </a:lnSpc>
              <a:defRPr sz="11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A7495-CA33-3344-32B7-E29210333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1901" y="6332323"/>
            <a:ext cx="432465" cy="365125"/>
          </a:xfrm>
        </p:spPr>
        <p:txBody>
          <a:bodyPr/>
          <a:lstStyle>
            <a:lvl1pPr algn="l">
              <a:defRPr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BDD166D6-38D1-4C6E-A253-D1BAED54E75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9CE1A8-1549-4E5B-4DC0-969443E642E6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2D9A298-8119-7353-F481-27B5B00E7988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974B2967-86E7-2C57-273A-9E9D120C4EC2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ADD8BFA-5FA3-6F39-7336-C8EA410B7683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5" name="Picture 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7EEE8D3E-05EA-64F9-97E9-D2DE627C4C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8660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>
            <a:extLst>
              <a:ext uri="{FF2B5EF4-FFF2-40B4-BE49-F238E27FC236}">
                <a16:creationId xmlns:a16="http://schemas.microsoft.com/office/drawing/2014/main" id="{BFB45E02-5D82-51F4-DC66-3AAC853553B4}"/>
              </a:ext>
            </a:extLst>
          </p:cNvPr>
          <p:cNvSpPr>
            <a:spLocks/>
          </p:cNvSpPr>
          <p:nvPr userDrawn="1"/>
        </p:nvSpPr>
        <p:spPr bwMode="auto">
          <a:xfrm flipH="1" flipV="1">
            <a:off x="-2" y="0"/>
            <a:ext cx="7702828" cy="6858000"/>
          </a:xfrm>
          <a:custGeom>
            <a:avLst/>
            <a:gdLst>
              <a:gd name="T0" fmla="*/ 2461 w 2461"/>
              <a:gd name="T1" fmla="*/ 0 h 2018"/>
              <a:gd name="T2" fmla="*/ 1374 w 2461"/>
              <a:gd name="T3" fmla="*/ 0 h 2018"/>
              <a:gd name="T4" fmla="*/ 62 w 2461"/>
              <a:gd name="T5" fmla="*/ 1312 h 2018"/>
              <a:gd name="T6" fmla="*/ 62 w 2461"/>
              <a:gd name="T7" fmla="*/ 1538 h 2018"/>
              <a:gd name="T8" fmla="*/ 542 w 2461"/>
              <a:gd name="T9" fmla="*/ 2018 h 2018"/>
              <a:gd name="T10" fmla="*/ 2461 w 2461"/>
              <a:gd name="T11" fmla="*/ 2018 h 2018"/>
              <a:gd name="T12" fmla="*/ 2461 w 2461"/>
              <a:gd name="T13" fmla="*/ 0 h 20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1" h="2018">
                <a:moveTo>
                  <a:pt x="2461" y="0"/>
                </a:moveTo>
                <a:cubicBezTo>
                  <a:pt x="1374" y="0"/>
                  <a:pt x="1374" y="0"/>
                  <a:pt x="1374" y="0"/>
                </a:cubicBezTo>
                <a:cubicBezTo>
                  <a:pt x="62" y="1312"/>
                  <a:pt x="62" y="1312"/>
                  <a:pt x="62" y="1312"/>
                </a:cubicBezTo>
                <a:cubicBezTo>
                  <a:pt x="0" y="1375"/>
                  <a:pt x="0" y="1476"/>
                  <a:pt x="62" y="1538"/>
                </a:cubicBezTo>
                <a:cubicBezTo>
                  <a:pt x="542" y="2018"/>
                  <a:pt x="542" y="2018"/>
                  <a:pt x="542" y="2018"/>
                </a:cubicBezTo>
                <a:cubicBezTo>
                  <a:pt x="2461" y="2018"/>
                  <a:pt x="2461" y="2018"/>
                  <a:pt x="2461" y="2018"/>
                </a:cubicBezTo>
                <a:lnTo>
                  <a:pt x="2461" y="0"/>
                </a:lnTo>
                <a:close/>
              </a:path>
            </a:pathLst>
          </a:cu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1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7635B509-4E08-C6DF-122F-9208954898AC}"/>
              </a:ext>
            </a:extLst>
          </p:cNvPr>
          <p:cNvSpPr/>
          <p:nvPr userDrawn="1"/>
        </p:nvSpPr>
        <p:spPr>
          <a:xfrm rot="16200000">
            <a:off x="9213407" y="1192103"/>
            <a:ext cx="4173097" cy="1788889"/>
          </a:xfrm>
          <a:custGeom>
            <a:avLst/>
            <a:gdLst>
              <a:gd name="connsiteX0" fmla="*/ 2086549 w 4173097"/>
              <a:gd name="connsiteY0" fmla="*/ 0 h 1788889"/>
              <a:gd name="connsiteX1" fmla="*/ 2594685 w 4173097"/>
              <a:gd name="connsiteY1" fmla="*/ 210478 h 1788889"/>
              <a:gd name="connsiteX2" fmla="*/ 4173097 w 4173097"/>
              <a:gd name="connsiteY2" fmla="*/ 1788889 h 1788889"/>
              <a:gd name="connsiteX3" fmla="*/ 0 w 4173097"/>
              <a:gd name="connsiteY3" fmla="*/ 1788889 h 1788889"/>
              <a:gd name="connsiteX4" fmla="*/ 1578412 w 4173097"/>
              <a:gd name="connsiteY4" fmla="*/ 210478 h 1788889"/>
              <a:gd name="connsiteX5" fmla="*/ 2086549 w 4173097"/>
              <a:gd name="connsiteY5" fmla="*/ 0 h 1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3097" h="1788889">
                <a:moveTo>
                  <a:pt x="2086549" y="0"/>
                </a:moveTo>
                <a:cubicBezTo>
                  <a:pt x="2270458" y="0"/>
                  <a:pt x="2454367" y="70159"/>
                  <a:pt x="2594685" y="210478"/>
                </a:cubicBezTo>
                <a:lnTo>
                  <a:pt x="4173097" y="1788889"/>
                </a:lnTo>
                <a:lnTo>
                  <a:pt x="0" y="1788889"/>
                </a:lnTo>
                <a:lnTo>
                  <a:pt x="1578412" y="210478"/>
                </a:lnTo>
                <a:cubicBezTo>
                  <a:pt x="1718730" y="70159"/>
                  <a:pt x="1902639" y="0"/>
                  <a:pt x="2086549" y="0"/>
                </a:cubicBezTo>
                <a:close/>
              </a:path>
            </a:pathLst>
          </a:custGeom>
          <a:noFill/>
          <a:ln>
            <a:gradFill>
              <a:gsLst>
                <a:gs pos="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C66A1C-D0D3-E7AF-FB0E-D621A2772B4D}"/>
              </a:ext>
            </a:extLst>
          </p:cNvPr>
          <p:cNvCxnSpPr>
            <a:cxnSpLocks/>
          </p:cNvCxnSpPr>
          <p:nvPr userDrawn="1"/>
        </p:nvCxnSpPr>
        <p:spPr>
          <a:xfrm>
            <a:off x="288186" y="5233126"/>
            <a:ext cx="4235302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67E7E8-9578-CE30-5351-114196608D7F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42933" y="5735974"/>
            <a:ext cx="0" cy="1509494"/>
          </a:xfrm>
          <a:prstGeom prst="line">
            <a:avLst/>
          </a:prstGeom>
          <a:ln w="57150">
            <a:gradFill>
              <a:gsLst>
                <a:gs pos="0">
                  <a:schemeClr val="accent1">
                    <a:lumMod val="10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B12A5752-EBC4-5357-A18A-FB05363DE6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7492" y="4004252"/>
            <a:ext cx="5999971" cy="1636713"/>
          </a:xfrm>
        </p:spPr>
        <p:txBody>
          <a:bodyPr>
            <a:normAutofit/>
          </a:bodyPr>
          <a:lstStyle>
            <a:lvl1pPr marL="0" indent="0" algn="ctr">
              <a:buNone/>
              <a:defRPr sz="540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790F22F3-39BC-A35E-0116-1323E3A61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41335" y="5815137"/>
            <a:ext cx="3425667" cy="423863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8966985-8DAD-4BAD-415F-F700651453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51" b="34247"/>
          <a:stretch>
            <a:fillRect/>
          </a:stretch>
        </p:blipFill>
        <p:spPr>
          <a:xfrm>
            <a:off x="-393260" y="1147033"/>
            <a:ext cx="8187853" cy="24155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06973A-23A1-1B0B-D955-8357AD2B7C6B}"/>
              </a:ext>
            </a:extLst>
          </p:cNvPr>
          <p:cNvSpPr txBox="1"/>
          <p:nvPr userDrawn="1"/>
        </p:nvSpPr>
        <p:spPr>
          <a:xfrm>
            <a:off x="288186" y="4616388"/>
            <a:ext cx="423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Montserrat" pitchFamily="2" charset="0"/>
              </a:rPr>
              <a:t>FEED. CLOTHE. HOUSE. HEAL.</a:t>
            </a:r>
          </a:p>
        </p:txBody>
      </p:sp>
    </p:spTree>
    <p:extLst>
      <p:ext uri="{BB962C8B-B14F-4D97-AF65-F5344CB8AC3E}">
        <p14:creationId xmlns:p14="http://schemas.microsoft.com/office/powerpoint/2010/main" val="4259541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Small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454550" y="2007035"/>
            <a:ext cx="2782622" cy="2782622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25C08-1896-C21D-2786-7EB812956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9DA98F-5502-BD24-B4CA-278DAAFC5703}"/>
              </a:ext>
            </a:extLst>
          </p:cNvPr>
          <p:cNvGrpSpPr/>
          <p:nvPr userDrawn="1"/>
        </p:nvGrpSpPr>
        <p:grpSpPr>
          <a:xfrm>
            <a:off x="726651" y="6283402"/>
            <a:ext cx="10868638" cy="396627"/>
            <a:chOff x="731293" y="6099767"/>
            <a:chExt cx="10868638" cy="396627"/>
          </a:xfrm>
        </p:grpSpPr>
        <p:sp>
          <p:nvSpPr>
            <p:cNvPr id="4" name="Google Shape;84;p30">
              <a:extLst>
                <a:ext uri="{FF2B5EF4-FFF2-40B4-BE49-F238E27FC236}">
                  <a16:creationId xmlns:a16="http://schemas.microsoft.com/office/drawing/2014/main" id="{FE55E6BF-4F21-9B05-A33B-D5606DB9EF2B}"/>
                </a:ext>
              </a:extLst>
            </p:cNvPr>
            <p:cNvSpPr/>
            <p:nvPr/>
          </p:nvSpPr>
          <p:spPr>
            <a:xfrm>
              <a:off x="4479402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@svdpgeorgia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" name="Google Shape;85;p30">
              <a:extLst>
                <a:ext uri="{FF2B5EF4-FFF2-40B4-BE49-F238E27FC236}">
                  <a16:creationId xmlns:a16="http://schemas.microsoft.com/office/drawing/2014/main" id="{3D9A4D9C-6522-A62A-54A9-D597A9E93403}"/>
                </a:ext>
              </a:extLst>
            </p:cNvPr>
            <p:cNvSpPr/>
            <p:nvPr/>
          </p:nvSpPr>
          <p:spPr>
            <a:xfrm>
              <a:off x="7852855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svdpgeorgia.org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6" name="Google Shape;86;p30">
              <a:extLst>
                <a:ext uri="{FF2B5EF4-FFF2-40B4-BE49-F238E27FC236}">
                  <a16:creationId xmlns:a16="http://schemas.microsoft.com/office/drawing/2014/main" id="{4FA9B20B-5113-C12D-6276-1C35625F44AA}"/>
                </a:ext>
              </a:extLst>
            </p:cNvPr>
            <p:cNvCxnSpPr/>
            <p:nvPr/>
          </p:nvCxnSpPr>
          <p:spPr>
            <a:xfrm>
              <a:off x="806823" y="6099767"/>
              <a:ext cx="10793108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E455EB-39FD-E308-E547-4F61F8EA6238}"/>
                </a:ext>
              </a:extLst>
            </p:cNvPr>
            <p:cNvSpPr txBox="1"/>
            <p:nvPr/>
          </p:nvSpPr>
          <p:spPr>
            <a:xfrm>
              <a:off x="731293" y="6200446"/>
              <a:ext cx="34014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oppins SemiBold" panose="00000700000000000000" pitchFamily="2" charset="0"/>
                  <a:ea typeface="Open Sans" panose="020B0606030504020204" pitchFamily="34" charset="0"/>
                  <a:cs typeface="Poppins SemiBold" panose="00000700000000000000" pitchFamily="2" charset="0"/>
                </a:defRPr>
              </a:lvl1pPr>
            </a:lstStyle>
            <a:p>
              <a:r>
                <a:rPr lang="en-US" sz="1100" b="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Feed. Clothe. House. Heal.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0E43BD9-2C14-93A3-4D98-AE7B9AC8C156}"/>
                </a:ext>
              </a:extLst>
            </p:cNvPr>
            <p:cNvGrpSpPr/>
            <p:nvPr/>
          </p:nvGrpSpPr>
          <p:grpSpPr>
            <a:xfrm>
              <a:off x="4740346" y="6265533"/>
              <a:ext cx="892872" cy="230861"/>
              <a:chOff x="718107" y="5159604"/>
              <a:chExt cx="1591443" cy="411484"/>
            </a:xfrm>
          </p:grpSpPr>
          <p:pic>
            <p:nvPicPr>
              <p:cNvPr id="9" name="Picture 8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7A7C89FF-3572-E458-67AC-3E08F7D95B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107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0" name="Picture 9" descr="A blue square with black letters&#10;&#10;AI-generated content may be incorrect.">
                <a:extLst>
                  <a:ext uri="{FF2B5EF4-FFF2-40B4-BE49-F238E27FC236}">
                    <a16:creationId xmlns:a16="http://schemas.microsoft.com/office/drawing/2014/main" id="{6E4314CD-E474-6FAB-826F-EEA13580A5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606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1" name="Picture 10" descr="A blue square with a black x in it&#10;&#10;AI-generated content may be incorrect.">
                <a:extLst>
                  <a:ext uri="{FF2B5EF4-FFF2-40B4-BE49-F238E27FC236}">
                    <a16:creationId xmlns:a16="http://schemas.microsoft.com/office/drawing/2014/main" id="{FD5B7EA5-AA6B-FCAA-B697-1AADEF022F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7105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2" name="Picture 11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39B8AA33-9469-D08B-B801-A8C271BBEA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1605" y="5159604"/>
                <a:ext cx="407945" cy="40794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3107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Item Lis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973005" y="1411885"/>
            <a:ext cx="3903796" cy="4448537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189425-F3A7-7C94-73C3-9D25EE6509CE}"/>
              </a:ext>
            </a:extLst>
          </p:cNvPr>
          <p:cNvSpPr/>
          <p:nvPr userDrawn="1"/>
        </p:nvSpPr>
        <p:spPr>
          <a:xfrm>
            <a:off x="0" y="-1220"/>
            <a:ext cx="3581401" cy="6183942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215D2C-B18D-0390-9545-52E765C053FF}"/>
              </a:ext>
            </a:extLst>
          </p:cNvPr>
          <p:cNvSpPr/>
          <p:nvPr userDrawn="1"/>
        </p:nvSpPr>
        <p:spPr>
          <a:xfrm>
            <a:off x="5055123" y="2960105"/>
            <a:ext cx="123825" cy="1352096"/>
          </a:xfrm>
          <a:prstGeom prst="rect">
            <a:avLst/>
          </a:prstGeom>
          <a:gradFill>
            <a:gsLst>
              <a:gs pos="0">
                <a:schemeClr val="accent1"/>
              </a:gs>
              <a:gs pos="94000">
                <a:schemeClr val="accent2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Google Shape;208;p35">
            <a:extLst>
              <a:ext uri="{FF2B5EF4-FFF2-40B4-BE49-F238E27FC236}">
                <a16:creationId xmlns:a16="http://schemas.microsoft.com/office/drawing/2014/main" id="{69B4CB2D-4F64-BAC3-1D09-48FD0B6137C7}"/>
              </a:ext>
            </a:extLst>
          </p:cNvPr>
          <p:cNvSpPr/>
          <p:nvPr userDrawn="1"/>
        </p:nvSpPr>
        <p:spPr>
          <a:xfrm>
            <a:off x="5405134" y="2034042"/>
            <a:ext cx="6324781" cy="12003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0" dist="165100" dir="54000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Libre Franklin"/>
              <a:sym typeface="Libre Franklin"/>
            </a:endParaRPr>
          </a:p>
        </p:txBody>
      </p:sp>
      <p:sp>
        <p:nvSpPr>
          <p:cNvPr id="9" name="Google Shape;215;p35">
            <a:extLst>
              <a:ext uri="{FF2B5EF4-FFF2-40B4-BE49-F238E27FC236}">
                <a16:creationId xmlns:a16="http://schemas.microsoft.com/office/drawing/2014/main" id="{4AF14A80-B089-B646-D64F-0F04F45A0323}"/>
              </a:ext>
            </a:extLst>
          </p:cNvPr>
          <p:cNvSpPr/>
          <p:nvPr userDrawn="1"/>
        </p:nvSpPr>
        <p:spPr>
          <a:xfrm>
            <a:off x="5395732" y="3310420"/>
            <a:ext cx="6324781" cy="1200328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0" dist="165100" dir="54000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Libre Franklin"/>
              <a:sym typeface="Libre Franklin"/>
            </a:endParaRPr>
          </a:p>
        </p:txBody>
      </p:sp>
      <p:sp>
        <p:nvSpPr>
          <p:cNvPr id="14" name="Google Shape;221;p35">
            <a:extLst>
              <a:ext uri="{FF2B5EF4-FFF2-40B4-BE49-F238E27FC236}">
                <a16:creationId xmlns:a16="http://schemas.microsoft.com/office/drawing/2014/main" id="{310FD165-200E-5934-473A-F5DC3F0B66B8}"/>
              </a:ext>
            </a:extLst>
          </p:cNvPr>
          <p:cNvSpPr/>
          <p:nvPr userDrawn="1"/>
        </p:nvSpPr>
        <p:spPr>
          <a:xfrm>
            <a:off x="5395732" y="4586798"/>
            <a:ext cx="6324781" cy="12003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0" dist="165100" dir="5400000" algn="ctr" rotWithShape="0">
              <a:srgbClr val="000000">
                <a:alpha val="9803"/>
              </a:srgbClr>
            </a:outerShdw>
          </a:effectLst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200">
              <a:solidFill>
                <a:schemeClr val="lt1"/>
              </a:solidFill>
              <a:latin typeface="Calibri" panose="020F0502020204030204" pitchFamily="34" charset="0"/>
              <a:ea typeface="Calibri" panose="020F0502020204030204" pitchFamily="34" charset="0"/>
              <a:cs typeface="Libre Franklin"/>
              <a:sym typeface="Libre Franklin"/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394E1F64-4370-82C6-2A34-78ED711208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07049" y="2143269"/>
            <a:ext cx="4321175" cy="3794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C87703CB-75E5-3D2F-428A-9D2753FA8F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7048" y="2545498"/>
            <a:ext cx="4321175" cy="3794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7ADDE04A-D82E-DC30-83E5-E1CAA63BAD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07050" y="3422330"/>
            <a:ext cx="4321175" cy="3794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177BBD9E-6842-E064-3A5D-73D4CEBBF6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607049" y="3824559"/>
            <a:ext cx="4321175" cy="3794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EDFABD45-A444-88FF-AD09-0327BE0173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07049" y="4718111"/>
            <a:ext cx="4321175" cy="3794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CD67EC27-B827-03E8-85F8-7EA97CE76B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7048" y="5120340"/>
            <a:ext cx="4321175" cy="3794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579D89-D7FB-1A03-5937-DFB276864AFA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6DECEC5-600C-0F1F-AC5C-459069F7DC61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8" name="Google Shape;86;p30">
                <a:extLst>
                  <a:ext uri="{FF2B5EF4-FFF2-40B4-BE49-F238E27FC236}">
                    <a16:creationId xmlns:a16="http://schemas.microsoft.com/office/drawing/2014/main" id="{243698C1-1475-6C60-ED76-AA2CE56BDBA3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807EAFA-F434-6482-AD9A-1EEB3C134A56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7" name="Picture 6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7AFAC5BA-1FCB-FA6B-CB2C-99B636A783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AB38BF69-D790-F20B-54A0-D859269EC5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4131" y="536358"/>
            <a:ext cx="7368467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04475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 userDrawn="1">
  <p:cSld name="2_Custom Layou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D3CCE92A-A6BA-F556-761A-0F865D97BA9F}"/>
              </a:ext>
            </a:extLst>
          </p:cNvPr>
          <p:cNvSpPr/>
          <p:nvPr userDrawn="1"/>
        </p:nvSpPr>
        <p:spPr>
          <a:xfrm>
            <a:off x="0" y="0"/>
            <a:ext cx="3498347" cy="6873438"/>
          </a:xfrm>
          <a:custGeom>
            <a:avLst/>
            <a:gdLst>
              <a:gd name="connsiteX0" fmla="*/ 0 w 3498347"/>
              <a:gd name="connsiteY0" fmla="*/ 0 h 6873438"/>
              <a:gd name="connsiteX1" fmla="*/ 2038387 w 3498347"/>
              <a:gd name="connsiteY1" fmla="*/ 0 h 6873438"/>
              <a:gd name="connsiteX2" fmla="*/ 2111813 w 3498347"/>
              <a:gd name="connsiteY2" fmla="*/ 70005 h 6873438"/>
              <a:gd name="connsiteX3" fmla="*/ 3498347 w 3498347"/>
              <a:gd name="connsiteY3" fmla="*/ 3417396 h 6873438"/>
              <a:gd name="connsiteX4" fmla="*/ 2111813 w 3498347"/>
              <a:gd name="connsiteY4" fmla="*/ 6764787 h 6873438"/>
              <a:gd name="connsiteX5" fmla="*/ 1997852 w 3498347"/>
              <a:gd name="connsiteY5" fmla="*/ 6873438 h 6873438"/>
              <a:gd name="connsiteX6" fmla="*/ 0 w 3498347"/>
              <a:gd name="connsiteY6" fmla="*/ 6873438 h 6873438"/>
              <a:gd name="connsiteX7" fmla="*/ 0 w 3498347"/>
              <a:gd name="connsiteY7" fmla="*/ 0 h 687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8347" h="6873438">
                <a:moveTo>
                  <a:pt x="0" y="0"/>
                </a:moveTo>
                <a:lnTo>
                  <a:pt x="2038387" y="0"/>
                </a:lnTo>
                <a:lnTo>
                  <a:pt x="2111813" y="70005"/>
                </a:lnTo>
                <a:cubicBezTo>
                  <a:pt x="2968485" y="926677"/>
                  <a:pt x="3498347" y="2110159"/>
                  <a:pt x="3498347" y="3417396"/>
                </a:cubicBezTo>
                <a:cubicBezTo>
                  <a:pt x="3498347" y="4724634"/>
                  <a:pt x="2968485" y="5908115"/>
                  <a:pt x="2111813" y="6764787"/>
                </a:cubicBezTo>
                <a:lnTo>
                  <a:pt x="1997852" y="6873438"/>
                </a:lnTo>
                <a:lnTo>
                  <a:pt x="0" y="687343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A97673-A9D7-8F84-AF76-0B87C702D5CD}"/>
              </a:ext>
            </a:extLst>
          </p:cNvPr>
          <p:cNvGrpSpPr/>
          <p:nvPr userDrawn="1"/>
        </p:nvGrpSpPr>
        <p:grpSpPr>
          <a:xfrm>
            <a:off x="726651" y="6283402"/>
            <a:ext cx="10868638" cy="396627"/>
            <a:chOff x="731293" y="6099767"/>
            <a:chExt cx="10868638" cy="396627"/>
          </a:xfrm>
        </p:grpSpPr>
        <p:sp>
          <p:nvSpPr>
            <p:cNvPr id="13" name="Google Shape;84;p30">
              <a:extLst>
                <a:ext uri="{FF2B5EF4-FFF2-40B4-BE49-F238E27FC236}">
                  <a16:creationId xmlns:a16="http://schemas.microsoft.com/office/drawing/2014/main" id="{56D8BA14-3FD8-B934-488E-5C5AD81C446B}"/>
                </a:ext>
              </a:extLst>
            </p:cNvPr>
            <p:cNvSpPr/>
            <p:nvPr/>
          </p:nvSpPr>
          <p:spPr>
            <a:xfrm>
              <a:off x="4479402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@svdpgeorgia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Google Shape;85;p30">
              <a:extLst>
                <a:ext uri="{FF2B5EF4-FFF2-40B4-BE49-F238E27FC236}">
                  <a16:creationId xmlns:a16="http://schemas.microsoft.com/office/drawing/2014/main" id="{8F6B9ADE-FB72-4461-5494-B7904BA68101}"/>
                </a:ext>
              </a:extLst>
            </p:cNvPr>
            <p:cNvSpPr/>
            <p:nvPr/>
          </p:nvSpPr>
          <p:spPr>
            <a:xfrm>
              <a:off x="7852855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svdpgeorgia.org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15" name="Google Shape;86;p30">
              <a:extLst>
                <a:ext uri="{FF2B5EF4-FFF2-40B4-BE49-F238E27FC236}">
                  <a16:creationId xmlns:a16="http://schemas.microsoft.com/office/drawing/2014/main" id="{74D74401-EAAB-C579-21B8-0B7D56EF0432}"/>
                </a:ext>
              </a:extLst>
            </p:cNvPr>
            <p:cNvCxnSpPr/>
            <p:nvPr/>
          </p:nvCxnSpPr>
          <p:spPr>
            <a:xfrm>
              <a:off x="806823" y="6099767"/>
              <a:ext cx="10793108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C0FD335-9C1A-0678-3CAF-7E9811F15C44}"/>
                </a:ext>
              </a:extLst>
            </p:cNvPr>
            <p:cNvSpPr txBox="1"/>
            <p:nvPr/>
          </p:nvSpPr>
          <p:spPr>
            <a:xfrm>
              <a:off x="731293" y="6200446"/>
              <a:ext cx="34014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oppins SemiBold" panose="00000700000000000000" pitchFamily="2" charset="0"/>
                  <a:ea typeface="Open Sans" panose="020B0606030504020204" pitchFamily="34" charset="0"/>
                  <a:cs typeface="Poppins SemiBold" panose="00000700000000000000" pitchFamily="2" charset="0"/>
                </a:defRPr>
              </a:lvl1pPr>
            </a:lstStyle>
            <a:p>
              <a:r>
                <a:rPr lang="en-US" sz="1100" b="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Feed. Clothe. House. Heal.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106E7F2-4813-1746-628B-42517308CA72}"/>
                </a:ext>
              </a:extLst>
            </p:cNvPr>
            <p:cNvGrpSpPr/>
            <p:nvPr/>
          </p:nvGrpSpPr>
          <p:grpSpPr>
            <a:xfrm>
              <a:off x="4740346" y="6265533"/>
              <a:ext cx="892872" cy="230861"/>
              <a:chOff x="718107" y="5159604"/>
              <a:chExt cx="1591443" cy="411484"/>
            </a:xfrm>
          </p:grpSpPr>
          <p:pic>
            <p:nvPicPr>
              <p:cNvPr id="18" name="Picture 17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EDBEAC33-27EE-1B57-D76D-994C31FE25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107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9" name="Picture 18" descr="A blue square with black letters&#10;&#10;AI-generated content may be incorrect.">
                <a:extLst>
                  <a:ext uri="{FF2B5EF4-FFF2-40B4-BE49-F238E27FC236}">
                    <a16:creationId xmlns:a16="http://schemas.microsoft.com/office/drawing/2014/main" id="{166A7C11-E5B0-7BCE-0867-128AF2799D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606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20" name="Picture 19" descr="A blue square with a black x in it&#10;&#10;AI-generated content may be incorrect.">
                <a:extLst>
                  <a:ext uri="{FF2B5EF4-FFF2-40B4-BE49-F238E27FC236}">
                    <a16:creationId xmlns:a16="http://schemas.microsoft.com/office/drawing/2014/main" id="{A1C664AA-146A-1E0A-4915-697A1C565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7105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21" name="Picture 20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FBED1124-646D-CCD8-4BED-6B52275C4D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1605" y="5159604"/>
                <a:ext cx="407945" cy="407945"/>
              </a:xfrm>
              <a:prstGeom prst="rect">
                <a:avLst/>
              </a:prstGeom>
            </p:spPr>
          </p:pic>
        </p:grp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4E11456-F9F4-BE94-B79A-98C082BDF5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898650"/>
            <a:ext cx="6113463" cy="415766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FD7BD970-2776-F874-367F-0F3015B21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387E1F-1690-F592-9A64-B4D89B674A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97750" y="2262188"/>
            <a:ext cx="3956050" cy="37941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990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2 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52CD8FF-E8DF-2AC3-7D84-79F68913DF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29060" y="3355606"/>
            <a:ext cx="2771091" cy="2724918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253050B4-E3BE-1542-DB74-FCD9887E18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19111" y="1824219"/>
            <a:ext cx="2499963" cy="2436200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9181132-E52F-0812-5D80-CA899DE4B7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2174" y="657225"/>
            <a:ext cx="7846877" cy="576234"/>
          </a:xfrm>
        </p:spPr>
        <p:txBody>
          <a:bodyPr>
            <a:no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72285C2-192D-C49D-C074-3FDE3A752B8B}"/>
              </a:ext>
            </a:extLst>
          </p:cNvPr>
          <p:cNvGrpSpPr/>
          <p:nvPr userDrawn="1"/>
        </p:nvGrpSpPr>
        <p:grpSpPr>
          <a:xfrm>
            <a:off x="726651" y="6283402"/>
            <a:ext cx="10868638" cy="396627"/>
            <a:chOff x="731293" y="6099767"/>
            <a:chExt cx="10868638" cy="396627"/>
          </a:xfrm>
        </p:grpSpPr>
        <p:sp>
          <p:nvSpPr>
            <p:cNvPr id="30" name="Google Shape;84;p30">
              <a:extLst>
                <a:ext uri="{FF2B5EF4-FFF2-40B4-BE49-F238E27FC236}">
                  <a16:creationId xmlns:a16="http://schemas.microsoft.com/office/drawing/2014/main" id="{F24A9246-5E18-295B-82EE-F6C37334226C}"/>
                </a:ext>
              </a:extLst>
            </p:cNvPr>
            <p:cNvSpPr/>
            <p:nvPr/>
          </p:nvSpPr>
          <p:spPr>
            <a:xfrm>
              <a:off x="4479402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@svdpgeorgia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Google Shape;85;p30">
              <a:extLst>
                <a:ext uri="{FF2B5EF4-FFF2-40B4-BE49-F238E27FC236}">
                  <a16:creationId xmlns:a16="http://schemas.microsoft.com/office/drawing/2014/main" id="{779D5444-9464-1698-7D2E-5F283D4722C3}"/>
                </a:ext>
              </a:extLst>
            </p:cNvPr>
            <p:cNvSpPr/>
            <p:nvPr/>
          </p:nvSpPr>
          <p:spPr>
            <a:xfrm>
              <a:off x="7852855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svdpgeorgia.org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32" name="Google Shape;86;p30">
              <a:extLst>
                <a:ext uri="{FF2B5EF4-FFF2-40B4-BE49-F238E27FC236}">
                  <a16:creationId xmlns:a16="http://schemas.microsoft.com/office/drawing/2014/main" id="{675B7D52-B48B-8581-15D4-C2C5920DC2D8}"/>
                </a:ext>
              </a:extLst>
            </p:cNvPr>
            <p:cNvCxnSpPr/>
            <p:nvPr/>
          </p:nvCxnSpPr>
          <p:spPr>
            <a:xfrm>
              <a:off x="806823" y="6099767"/>
              <a:ext cx="10793108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316A210-1C03-871E-B376-08E902AB45B2}"/>
                </a:ext>
              </a:extLst>
            </p:cNvPr>
            <p:cNvSpPr txBox="1"/>
            <p:nvPr/>
          </p:nvSpPr>
          <p:spPr>
            <a:xfrm>
              <a:off x="731293" y="6200446"/>
              <a:ext cx="34014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oppins SemiBold" panose="00000700000000000000" pitchFamily="2" charset="0"/>
                  <a:ea typeface="Open Sans" panose="020B0606030504020204" pitchFamily="34" charset="0"/>
                  <a:cs typeface="Poppins SemiBold" panose="00000700000000000000" pitchFamily="2" charset="0"/>
                </a:defRPr>
              </a:lvl1pPr>
            </a:lstStyle>
            <a:p>
              <a:r>
                <a:rPr lang="en-US" sz="1100" b="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Feed. Clothe. House. Heal.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9E788D94-8B5A-404A-7F8F-BB638DC789EC}"/>
                </a:ext>
              </a:extLst>
            </p:cNvPr>
            <p:cNvGrpSpPr/>
            <p:nvPr/>
          </p:nvGrpSpPr>
          <p:grpSpPr>
            <a:xfrm>
              <a:off x="4740346" y="6265533"/>
              <a:ext cx="892872" cy="230861"/>
              <a:chOff x="718107" y="5159604"/>
              <a:chExt cx="1591443" cy="411484"/>
            </a:xfrm>
          </p:grpSpPr>
          <p:pic>
            <p:nvPicPr>
              <p:cNvPr id="35" name="Picture 34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F79517BF-0C06-ED1B-CB3D-0498D74E74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107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36" name="Picture 35" descr="A blue square with black letters&#10;&#10;AI-generated content may be incorrect.">
                <a:extLst>
                  <a:ext uri="{FF2B5EF4-FFF2-40B4-BE49-F238E27FC236}">
                    <a16:creationId xmlns:a16="http://schemas.microsoft.com/office/drawing/2014/main" id="{95E37C1D-F6D5-F419-AA98-EF39B154E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606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37" name="Picture 36" descr="A blue square with a black x in it&#10;&#10;AI-generated content may be incorrect.">
                <a:extLst>
                  <a:ext uri="{FF2B5EF4-FFF2-40B4-BE49-F238E27FC236}">
                    <a16:creationId xmlns:a16="http://schemas.microsoft.com/office/drawing/2014/main" id="{A8AF8CED-0E9D-0FA5-7D2C-4A6B3536BA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7105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38" name="Picture 37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A0BB29E4-A2F4-143C-51AE-9DB9FF085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1605" y="5159604"/>
                <a:ext cx="407945" cy="407945"/>
              </a:xfrm>
              <a:prstGeom prst="rect">
                <a:avLst/>
              </a:prstGeom>
            </p:spPr>
          </p:pic>
        </p:grpSp>
      </p:grp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5EEE38E1-DC22-2208-B6DA-9FE99B817D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2174" y="1255248"/>
            <a:ext cx="6634041" cy="576234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44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5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259140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871907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8484674" y="2561291"/>
            <a:ext cx="2458176" cy="2458176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0D4D903-9166-EBA2-1DD3-836A0293EB38}"/>
              </a:ext>
            </a:extLst>
          </p:cNvPr>
          <p:cNvGrpSpPr/>
          <p:nvPr userDrawn="1"/>
        </p:nvGrpSpPr>
        <p:grpSpPr>
          <a:xfrm>
            <a:off x="726651" y="6283402"/>
            <a:ext cx="10868638" cy="396627"/>
            <a:chOff x="731293" y="6099767"/>
            <a:chExt cx="10868638" cy="396627"/>
          </a:xfrm>
        </p:grpSpPr>
        <p:sp>
          <p:nvSpPr>
            <p:cNvPr id="3" name="Google Shape;84;p30">
              <a:extLst>
                <a:ext uri="{FF2B5EF4-FFF2-40B4-BE49-F238E27FC236}">
                  <a16:creationId xmlns:a16="http://schemas.microsoft.com/office/drawing/2014/main" id="{D7DFF98B-3E2B-5A8C-4410-9DA37A9E8829}"/>
                </a:ext>
              </a:extLst>
            </p:cNvPr>
            <p:cNvSpPr/>
            <p:nvPr/>
          </p:nvSpPr>
          <p:spPr>
            <a:xfrm>
              <a:off x="4479402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@svdpgeorgia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" name="Google Shape;85;p30">
              <a:extLst>
                <a:ext uri="{FF2B5EF4-FFF2-40B4-BE49-F238E27FC236}">
                  <a16:creationId xmlns:a16="http://schemas.microsoft.com/office/drawing/2014/main" id="{0552A15F-434A-4920-3ADE-BF19490644D4}"/>
                </a:ext>
              </a:extLst>
            </p:cNvPr>
            <p:cNvSpPr/>
            <p:nvPr/>
          </p:nvSpPr>
          <p:spPr>
            <a:xfrm>
              <a:off x="7852855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svdpgeorgia.org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5" name="Google Shape;86;p30">
              <a:extLst>
                <a:ext uri="{FF2B5EF4-FFF2-40B4-BE49-F238E27FC236}">
                  <a16:creationId xmlns:a16="http://schemas.microsoft.com/office/drawing/2014/main" id="{6A0E2882-908E-76A0-2E8C-F40F60C1BCCC}"/>
                </a:ext>
              </a:extLst>
            </p:cNvPr>
            <p:cNvCxnSpPr/>
            <p:nvPr/>
          </p:nvCxnSpPr>
          <p:spPr>
            <a:xfrm>
              <a:off x="806823" y="6099767"/>
              <a:ext cx="10793108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9641BDC-4D90-47BE-48F9-09E49C96C4BC}"/>
                </a:ext>
              </a:extLst>
            </p:cNvPr>
            <p:cNvSpPr txBox="1"/>
            <p:nvPr/>
          </p:nvSpPr>
          <p:spPr>
            <a:xfrm>
              <a:off x="731293" y="6200446"/>
              <a:ext cx="34014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oppins SemiBold" panose="00000700000000000000" pitchFamily="2" charset="0"/>
                  <a:ea typeface="Open Sans" panose="020B0606030504020204" pitchFamily="34" charset="0"/>
                  <a:cs typeface="Poppins SemiBold" panose="00000700000000000000" pitchFamily="2" charset="0"/>
                </a:defRPr>
              </a:lvl1pPr>
            </a:lstStyle>
            <a:p>
              <a:r>
                <a:rPr lang="en-US" sz="1100" b="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Feed. Clothe. House. Heal.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CC1E7A1-36CC-A8A4-E2F5-4454A48EFE1A}"/>
                </a:ext>
              </a:extLst>
            </p:cNvPr>
            <p:cNvGrpSpPr/>
            <p:nvPr/>
          </p:nvGrpSpPr>
          <p:grpSpPr>
            <a:xfrm>
              <a:off x="4740346" y="6265533"/>
              <a:ext cx="892872" cy="230861"/>
              <a:chOff x="718107" y="5159604"/>
              <a:chExt cx="1591443" cy="411484"/>
            </a:xfrm>
          </p:grpSpPr>
          <p:pic>
            <p:nvPicPr>
              <p:cNvPr id="11" name="Picture 10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F8FDED53-5E30-2F0A-A074-98C192EBF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107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2" name="Picture 11" descr="A blue square with black letters&#10;&#10;AI-generated content may be incorrect.">
                <a:extLst>
                  <a:ext uri="{FF2B5EF4-FFF2-40B4-BE49-F238E27FC236}">
                    <a16:creationId xmlns:a16="http://schemas.microsoft.com/office/drawing/2014/main" id="{59DB66C9-5288-3684-DA05-AD3FD46835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606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3" name="Picture 12" descr="A blue square with a black x in it&#10;&#10;AI-generated content may be incorrect.">
                <a:extLst>
                  <a:ext uri="{FF2B5EF4-FFF2-40B4-BE49-F238E27FC236}">
                    <a16:creationId xmlns:a16="http://schemas.microsoft.com/office/drawing/2014/main" id="{0741E81D-518F-89A7-0F12-68B4B74E2F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7105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4" name="Picture 13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C19576B0-E2A1-5E2C-65BF-0B9B538B2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1605" y="5159604"/>
                <a:ext cx="407945" cy="407945"/>
              </a:xfrm>
              <a:prstGeom prst="rect">
                <a:avLst/>
              </a:prstGeom>
            </p:spPr>
          </p:pic>
        </p:grp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E84BFABE-F06B-F10A-9A33-13ED94C2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44055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872132"/>
            <a:ext cx="4284667" cy="3235704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EEFD7B-3182-02C7-7B5D-55BA27BCA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3BD13-C6E1-E0EC-B10A-9AF0893624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7313" y="2405063"/>
            <a:ext cx="6329362" cy="3702773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A44B8F-3D19-E539-E918-190C7AD12272}"/>
              </a:ext>
            </a:extLst>
          </p:cNvPr>
          <p:cNvGrpSpPr/>
          <p:nvPr userDrawn="1"/>
        </p:nvGrpSpPr>
        <p:grpSpPr>
          <a:xfrm>
            <a:off x="726651" y="6283402"/>
            <a:ext cx="10868638" cy="396627"/>
            <a:chOff x="731293" y="6099767"/>
            <a:chExt cx="10868638" cy="396627"/>
          </a:xfrm>
        </p:grpSpPr>
        <p:sp>
          <p:nvSpPr>
            <p:cNvPr id="7" name="Google Shape;84;p30">
              <a:extLst>
                <a:ext uri="{FF2B5EF4-FFF2-40B4-BE49-F238E27FC236}">
                  <a16:creationId xmlns:a16="http://schemas.microsoft.com/office/drawing/2014/main" id="{FE13928B-6405-8911-0991-338323CA4029}"/>
                </a:ext>
              </a:extLst>
            </p:cNvPr>
            <p:cNvSpPr/>
            <p:nvPr/>
          </p:nvSpPr>
          <p:spPr>
            <a:xfrm>
              <a:off x="4479402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@svdpgeorgia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Google Shape;85;p30">
              <a:extLst>
                <a:ext uri="{FF2B5EF4-FFF2-40B4-BE49-F238E27FC236}">
                  <a16:creationId xmlns:a16="http://schemas.microsoft.com/office/drawing/2014/main" id="{2BCF706A-52D5-8409-B13D-71B627214DCF}"/>
                </a:ext>
              </a:extLst>
            </p:cNvPr>
            <p:cNvSpPr/>
            <p:nvPr/>
          </p:nvSpPr>
          <p:spPr>
            <a:xfrm>
              <a:off x="7852855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svdpgeorgia.org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9" name="Google Shape;86;p30">
              <a:extLst>
                <a:ext uri="{FF2B5EF4-FFF2-40B4-BE49-F238E27FC236}">
                  <a16:creationId xmlns:a16="http://schemas.microsoft.com/office/drawing/2014/main" id="{F6C004F0-198F-5A3C-8189-BBCAE0E72E1F}"/>
                </a:ext>
              </a:extLst>
            </p:cNvPr>
            <p:cNvCxnSpPr/>
            <p:nvPr/>
          </p:nvCxnSpPr>
          <p:spPr>
            <a:xfrm>
              <a:off x="806823" y="6099767"/>
              <a:ext cx="10793108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2EA2C51-7601-F213-90B3-12F5A5E3F753}"/>
                </a:ext>
              </a:extLst>
            </p:cNvPr>
            <p:cNvSpPr txBox="1"/>
            <p:nvPr/>
          </p:nvSpPr>
          <p:spPr>
            <a:xfrm>
              <a:off x="731293" y="6200446"/>
              <a:ext cx="34014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oppins SemiBold" panose="00000700000000000000" pitchFamily="2" charset="0"/>
                  <a:ea typeface="Open Sans" panose="020B0606030504020204" pitchFamily="34" charset="0"/>
                  <a:cs typeface="Poppins SemiBold" panose="00000700000000000000" pitchFamily="2" charset="0"/>
                </a:defRPr>
              </a:lvl1pPr>
            </a:lstStyle>
            <a:p>
              <a:r>
                <a:rPr lang="en-US" sz="1100" b="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Feed. Clothe. House. Heal.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6DECC2-877A-5B43-A861-15C317E9B138}"/>
                </a:ext>
              </a:extLst>
            </p:cNvPr>
            <p:cNvGrpSpPr/>
            <p:nvPr/>
          </p:nvGrpSpPr>
          <p:grpSpPr>
            <a:xfrm>
              <a:off x="4740346" y="6265533"/>
              <a:ext cx="892872" cy="230861"/>
              <a:chOff x="718107" y="5159604"/>
              <a:chExt cx="1591443" cy="411484"/>
            </a:xfrm>
          </p:grpSpPr>
          <p:pic>
            <p:nvPicPr>
              <p:cNvPr id="12" name="Picture 11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CEF852C9-F91A-0867-5BAD-E61CF3CC6D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107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3" name="Picture 12" descr="A blue square with black letters&#10;&#10;AI-generated content may be incorrect.">
                <a:extLst>
                  <a:ext uri="{FF2B5EF4-FFF2-40B4-BE49-F238E27FC236}">
                    <a16:creationId xmlns:a16="http://schemas.microsoft.com/office/drawing/2014/main" id="{9733A6EF-478F-255E-1AD0-3994621E0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606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4" name="Picture 13" descr="A blue square with a black x in it&#10;&#10;AI-generated content may be incorrect.">
                <a:extLst>
                  <a:ext uri="{FF2B5EF4-FFF2-40B4-BE49-F238E27FC236}">
                    <a16:creationId xmlns:a16="http://schemas.microsoft.com/office/drawing/2014/main" id="{466DE2BB-418C-FC59-E0C4-439F6DC74D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7105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15" name="Picture 14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2B9C03B6-0627-8218-3820-C05F6291F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1605" y="5159604"/>
                <a:ext cx="407945" cy="40794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331942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ft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9C0495-4CDA-2225-D8B0-7C1C79F73558}"/>
              </a:ext>
            </a:extLst>
          </p:cNvPr>
          <p:cNvSpPr/>
          <p:nvPr userDrawn="1"/>
        </p:nvSpPr>
        <p:spPr>
          <a:xfrm>
            <a:off x="0" y="-7700"/>
            <a:ext cx="3429001" cy="68657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9C96A2-31E0-A942-03D9-DC145F54A133}"/>
              </a:ext>
            </a:extLst>
          </p:cNvPr>
          <p:cNvGrpSpPr/>
          <p:nvPr userDrawn="1"/>
        </p:nvGrpSpPr>
        <p:grpSpPr>
          <a:xfrm>
            <a:off x="726651" y="6283402"/>
            <a:ext cx="10868638" cy="396627"/>
            <a:chOff x="731293" y="6099767"/>
            <a:chExt cx="10868638" cy="396627"/>
          </a:xfrm>
        </p:grpSpPr>
        <p:sp>
          <p:nvSpPr>
            <p:cNvPr id="15" name="Google Shape;84;p30">
              <a:extLst>
                <a:ext uri="{FF2B5EF4-FFF2-40B4-BE49-F238E27FC236}">
                  <a16:creationId xmlns:a16="http://schemas.microsoft.com/office/drawing/2014/main" id="{4BA37205-FAE4-86BC-E120-3F03D90D10BF}"/>
                </a:ext>
              </a:extLst>
            </p:cNvPr>
            <p:cNvSpPr/>
            <p:nvPr/>
          </p:nvSpPr>
          <p:spPr>
            <a:xfrm>
              <a:off x="4479402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@svdpgeorgia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Google Shape;85;p30">
              <a:extLst>
                <a:ext uri="{FF2B5EF4-FFF2-40B4-BE49-F238E27FC236}">
                  <a16:creationId xmlns:a16="http://schemas.microsoft.com/office/drawing/2014/main" id="{C636EB4A-6D63-D87A-7D7A-1D19444ED9DF}"/>
                </a:ext>
              </a:extLst>
            </p:cNvPr>
            <p:cNvSpPr/>
            <p:nvPr/>
          </p:nvSpPr>
          <p:spPr>
            <a:xfrm>
              <a:off x="7852855" y="6181499"/>
              <a:ext cx="3747076" cy="3148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Libre Franklin"/>
                  <a:sym typeface="Libre Franklin"/>
                </a:rPr>
                <a:t>svdpgeorgia.org</a:t>
              </a:r>
              <a:endParaRPr sz="1100" spc="3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17" name="Google Shape;86;p30">
              <a:extLst>
                <a:ext uri="{FF2B5EF4-FFF2-40B4-BE49-F238E27FC236}">
                  <a16:creationId xmlns:a16="http://schemas.microsoft.com/office/drawing/2014/main" id="{A4D8D36E-F50C-4950-386C-9063780FC159}"/>
                </a:ext>
              </a:extLst>
            </p:cNvPr>
            <p:cNvCxnSpPr/>
            <p:nvPr/>
          </p:nvCxnSpPr>
          <p:spPr>
            <a:xfrm>
              <a:off x="806823" y="6099767"/>
              <a:ext cx="10793108" cy="0"/>
            </a:xfrm>
            <a:prstGeom prst="straightConnector1">
              <a:avLst/>
            </a:prstGeom>
            <a:ln>
              <a:solidFill>
                <a:schemeClr val="accent1"/>
              </a:solidFill>
              <a:headEnd type="none" w="sm" len="sm"/>
              <a:tailEnd type="non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C715B9D-EB65-E608-5E14-42B0DDB8E40B}"/>
                </a:ext>
              </a:extLst>
            </p:cNvPr>
            <p:cNvSpPr txBox="1"/>
            <p:nvPr/>
          </p:nvSpPr>
          <p:spPr>
            <a:xfrm>
              <a:off x="731293" y="6200446"/>
              <a:ext cx="340143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Poppins SemiBold" panose="00000700000000000000" pitchFamily="2" charset="0"/>
                  <a:ea typeface="Open Sans" panose="020B0606030504020204" pitchFamily="34" charset="0"/>
                  <a:cs typeface="Poppins SemiBold" panose="00000700000000000000" pitchFamily="2" charset="0"/>
                </a:defRPr>
              </a:lvl1pPr>
            </a:lstStyle>
            <a:p>
              <a:r>
                <a:rPr lang="en-US" sz="1100" b="0" spc="30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Feed. Clothe. House. Heal.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D4485E7-F5A3-E52D-1DA7-B3563D188FFF}"/>
                </a:ext>
              </a:extLst>
            </p:cNvPr>
            <p:cNvGrpSpPr/>
            <p:nvPr/>
          </p:nvGrpSpPr>
          <p:grpSpPr>
            <a:xfrm>
              <a:off x="4740346" y="6265533"/>
              <a:ext cx="892872" cy="230861"/>
              <a:chOff x="718107" y="5159604"/>
              <a:chExt cx="1591443" cy="411484"/>
            </a:xfrm>
          </p:grpSpPr>
          <p:pic>
            <p:nvPicPr>
              <p:cNvPr id="20" name="Picture 19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458CD9FA-8F1B-609E-F378-678DBD0F9B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8107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21" name="Picture 20" descr="A blue square with black letters&#10;&#10;AI-generated content may be incorrect.">
                <a:extLst>
                  <a:ext uri="{FF2B5EF4-FFF2-40B4-BE49-F238E27FC236}">
                    <a16:creationId xmlns:a16="http://schemas.microsoft.com/office/drawing/2014/main" id="{B96BE585-8ED8-4D9C-C210-7D3CF8411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2606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22" name="Picture 21" descr="A blue square with a black x in it&#10;&#10;AI-generated content may be incorrect.">
                <a:extLst>
                  <a:ext uri="{FF2B5EF4-FFF2-40B4-BE49-F238E27FC236}">
                    <a16:creationId xmlns:a16="http://schemas.microsoft.com/office/drawing/2014/main" id="{CC4D9EBB-C2AA-3FF7-B496-3B28C6378C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7105" y="5159608"/>
                <a:ext cx="411480" cy="411480"/>
              </a:xfrm>
              <a:prstGeom prst="rect">
                <a:avLst/>
              </a:prstGeom>
            </p:spPr>
          </p:pic>
          <p:pic>
            <p:nvPicPr>
              <p:cNvPr id="23" name="Picture 22" descr="A blue and black logo&#10;&#10;AI-generated content may be incorrect.">
                <a:extLst>
                  <a:ext uri="{FF2B5EF4-FFF2-40B4-BE49-F238E27FC236}">
                    <a16:creationId xmlns:a16="http://schemas.microsoft.com/office/drawing/2014/main" id="{844353B4-1848-A777-E51A-ECAE6F2EC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1605" y="5159604"/>
                <a:ext cx="407945" cy="407945"/>
              </a:xfrm>
              <a:prstGeom prst="rect">
                <a:avLst/>
              </a:prstGeom>
            </p:spPr>
          </p:pic>
        </p:grpSp>
      </p:grp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C4E9E13-03FC-53ED-33C3-F5D96D02EE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1488" y="2137983"/>
            <a:ext cx="4222750" cy="2276475"/>
          </a:xfrm>
        </p:spPr>
        <p:txBody>
          <a:bodyPr/>
          <a:lstStyle>
            <a:lvl2pPr marL="0" indent="0">
              <a:buFont typeface="Arial" panose="020B0604020202020204" pitchFamily="34" charset="0"/>
              <a:buNone/>
              <a:defRPr sz="1400"/>
            </a:lvl2pPr>
          </a:lstStyle>
          <a:p>
            <a:pPr lvl="1"/>
            <a:r>
              <a:rPr lang="en-US"/>
              <a:t>Text</a:t>
            </a:r>
          </a:p>
          <a:p>
            <a:pPr lvl="1"/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00608377-2A7B-6A53-2AF6-A878E0CF9E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6751" y="0"/>
            <a:ext cx="3657600" cy="571658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47D57-4848-7C55-8590-A735D2F86D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31390-9143-BACE-6B65-6D7C61C13A3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DD166D6-38D1-4C6E-A253-D1BAED54E7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4F2C36B-221F-999B-8AA2-68039C91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4372" y="269039"/>
            <a:ext cx="6879040" cy="1325563"/>
          </a:xfrm>
        </p:spPr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47610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F4D14-CA84-4076-FBFE-C3F78C619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333B2-B8CC-5684-488C-55C413B4D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752B0-F21C-1D4E-5CBA-70EDDBF03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951B-27F1-4DEA-A50B-1C73930F59A9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81E75-47F6-1C1B-B5DE-8D5C2C3F7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83F31-81B3-39C7-689F-2F81966AA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5769A-2B50-40EF-AC74-E41BAECEC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979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075258"/>
            <a:ext cx="9753600" cy="1778535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945868"/>
            <a:ext cx="9753600" cy="9302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765596" y="6541231"/>
            <a:ext cx="1703227" cy="161583"/>
          </a:xfrm>
          <a:prstGeom prst="rect">
            <a:avLst/>
          </a:prstGeom>
          <a:solidFill>
            <a:srgbClr val="006BA8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50">
                <a:ln>
                  <a:noFill/>
                </a:ln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UNITED</a:t>
            </a:r>
            <a:r>
              <a:rPr lang="en-US" sz="1050" baseline="0">
                <a:ln>
                  <a:noFill/>
                </a:ln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STATES</a:t>
            </a:r>
            <a:endParaRPr lang="en-US" sz="1050">
              <a:ln>
                <a:noFill/>
              </a:ln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54D20D-F175-1140-9794-7196EFBF7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1835" y="332058"/>
            <a:ext cx="272833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7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762065" cy="7794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EE27B4-747E-E540-BAE8-6C42D091EB0F}"/>
              </a:ext>
            </a:extLst>
          </p:cNvPr>
          <p:cNvSpPr txBox="1"/>
          <p:nvPr userDrawn="1"/>
        </p:nvSpPr>
        <p:spPr>
          <a:xfrm>
            <a:off x="1765596" y="6541231"/>
            <a:ext cx="1703227" cy="161583"/>
          </a:xfrm>
          <a:prstGeom prst="rect">
            <a:avLst/>
          </a:prstGeom>
          <a:solidFill>
            <a:srgbClr val="006BA8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50">
                <a:ln>
                  <a:noFill/>
                </a:ln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UNITED</a:t>
            </a:r>
            <a:r>
              <a:rPr lang="en-US" sz="1050" baseline="0">
                <a:ln>
                  <a:noFill/>
                </a:ln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STATES</a:t>
            </a:r>
            <a:endParaRPr lang="en-US" sz="1050">
              <a:ln>
                <a:noFill/>
              </a:ln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92271F-0622-904C-8EF6-EAAEE7962F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547" y="365126"/>
            <a:ext cx="796506" cy="8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1FD1EA-3A12-D94F-81D6-04D75A140048}"/>
              </a:ext>
            </a:extLst>
          </p:cNvPr>
          <p:cNvSpPr txBox="1"/>
          <p:nvPr userDrawn="1"/>
        </p:nvSpPr>
        <p:spPr>
          <a:xfrm>
            <a:off x="1765596" y="6541231"/>
            <a:ext cx="1703227" cy="161583"/>
          </a:xfrm>
          <a:prstGeom prst="rect">
            <a:avLst/>
          </a:prstGeom>
          <a:solidFill>
            <a:srgbClr val="006BA8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50">
                <a:ln>
                  <a:noFill/>
                </a:ln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UNITED</a:t>
            </a:r>
            <a:r>
              <a:rPr lang="en-US" sz="1050" baseline="0">
                <a:ln>
                  <a:noFill/>
                </a:ln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STATES</a:t>
            </a:r>
            <a:endParaRPr lang="en-US" sz="1050">
              <a:ln>
                <a:noFill/>
              </a:ln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FF8759-8FB3-D94A-9179-F515576469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50" y="832162"/>
            <a:ext cx="1770735" cy="178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1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762065" cy="7794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36134"/>
            <a:ext cx="5181600" cy="47074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36134"/>
            <a:ext cx="5181600" cy="47074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646C4-608A-A549-A923-84D55A76B291}"/>
              </a:ext>
            </a:extLst>
          </p:cNvPr>
          <p:cNvSpPr txBox="1"/>
          <p:nvPr userDrawn="1"/>
        </p:nvSpPr>
        <p:spPr>
          <a:xfrm>
            <a:off x="1765596" y="6541231"/>
            <a:ext cx="1703227" cy="161583"/>
          </a:xfrm>
          <a:prstGeom prst="rect">
            <a:avLst/>
          </a:prstGeom>
          <a:solidFill>
            <a:srgbClr val="006BA8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50">
                <a:ln>
                  <a:noFill/>
                </a:ln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UNITED</a:t>
            </a:r>
            <a:r>
              <a:rPr lang="en-US" sz="1050" baseline="0">
                <a:ln>
                  <a:noFill/>
                </a:ln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STATES</a:t>
            </a:r>
            <a:endParaRPr lang="en-US" sz="1050">
              <a:ln>
                <a:noFill/>
              </a:ln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1AD69A-7426-2D46-8DD5-4C235953AE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547" y="365126"/>
            <a:ext cx="796506" cy="8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5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tem Lis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4037B6-C6B3-1B47-33A9-98536A1556B4}"/>
              </a:ext>
            </a:extLst>
          </p:cNvPr>
          <p:cNvSpPr/>
          <p:nvPr userDrawn="1"/>
        </p:nvSpPr>
        <p:spPr>
          <a:xfrm>
            <a:off x="5157243" y="0"/>
            <a:ext cx="7034758" cy="6858059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C0435F-86DD-4DC7-1B2B-4E54077B7DF0}"/>
              </a:ext>
            </a:extLst>
          </p:cNvPr>
          <p:cNvSpPr/>
          <p:nvPr userDrawn="1"/>
        </p:nvSpPr>
        <p:spPr>
          <a:xfrm>
            <a:off x="589619" y="2334379"/>
            <a:ext cx="825218" cy="82521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dist="762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2038E5F-C0DF-A6FA-997F-2BFFE966B50B}"/>
              </a:ext>
            </a:extLst>
          </p:cNvPr>
          <p:cNvSpPr/>
          <p:nvPr userDrawn="1"/>
        </p:nvSpPr>
        <p:spPr>
          <a:xfrm>
            <a:off x="561702" y="3484912"/>
            <a:ext cx="825218" cy="82521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dist="762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72A17A-D1B5-71F6-C1C4-2CA8E154728D}"/>
              </a:ext>
            </a:extLst>
          </p:cNvPr>
          <p:cNvSpPr/>
          <p:nvPr userDrawn="1"/>
        </p:nvSpPr>
        <p:spPr>
          <a:xfrm>
            <a:off x="535260" y="4589861"/>
            <a:ext cx="825218" cy="82521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dist="76200" dir="66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7A2CB31-C377-874A-AF8C-8B1D63F940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56650" y="3159125"/>
            <a:ext cx="3378200" cy="2338388"/>
          </a:xfrm>
        </p:spPr>
        <p:txBody>
          <a:bodyPr>
            <a:normAutofit/>
          </a:bodyPr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CDBBD46-D232-2420-AE97-8D62A1431E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2973" y="2470661"/>
            <a:ext cx="3294063" cy="8509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6932600B-85A0-C5B2-B3B3-23C2B81F0B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72500" y="3517566"/>
            <a:ext cx="3294063" cy="8509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5E956F18-9060-339F-0984-137B957DE6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72500" y="4643416"/>
            <a:ext cx="3294063" cy="8509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56266" y="1928818"/>
            <a:ext cx="3377156" cy="3888446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0FB103-0E68-7F85-6E3F-94AFB50B002C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68707BD-57FB-9BCA-3FF9-E32DBC2CFCE4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8" name="Google Shape;86;p30">
                <a:extLst>
                  <a:ext uri="{FF2B5EF4-FFF2-40B4-BE49-F238E27FC236}">
                    <a16:creationId xmlns:a16="http://schemas.microsoft.com/office/drawing/2014/main" id="{3B0ED758-AF50-2D64-73AD-71BDDA8F5932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5FBE4A8-75DC-EE97-DCAA-4C0A94FA4647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9D38B0F-0DA0-ED85-A932-1578688D25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482" b="35482"/>
            <a:stretch/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E6A62FF3-041C-2968-12C2-141F9CC4DE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5260" y="536357"/>
            <a:ext cx="4431303" cy="1065979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0763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9760477" cy="904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70000"/>
            <a:ext cx="5157787" cy="625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95475"/>
            <a:ext cx="5157787" cy="39803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70000"/>
            <a:ext cx="5183188" cy="625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95475"/>
            <a:ext cx="5183188" cy="398039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B18543-0A73-BF4E-B118-EF8084D9DEB4}"/>
              </a:ext>
            </a:extLst>
          </p:cNvPr>
          <p:cNvSpPr txBox="1"/>
          <p:nvPr userDrawn="1"/>
        </p:nvSpPr>
        <p:spPr>
          <a:xfrm>
            <a:off x="1765596" y="6541231"/>
            <a:ext cx="1703227" cy="161583"/>
          </a:xfrm>
          <a:prstGeom prst="rect">
            <a:avLst/>
          </a:prstGeom>
          <a:solidFill>
            <a:srgbClr val="006BA8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50">
                <a:ln>
                  <a:noFill/>
                </a:ln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UNITED</a:t>
            </a:r>
            <a:r>
              <a:rPr lang="en-US" sz="1050" baseline="0">
                <a:ln>
                  <a:noFill/>
                </a:ln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STATES</a:t>
            </a:r>
            <a:endParaRPr lang="en-US" sz="1050">
              <a:ln>
                <a:noFill/>
              </a:ln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5F2918-CE94-D841-947D-A79B8954A6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547" y="365126"/>
            <a:ext cx="796506" cy="8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5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762065" cy="7794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07DF40-A6D3-D84B-9152-D5E4195FC782}"/>
              </a:ext>
            </a:extLst>
          </p:cNvPr>
          <p:cNvSpPr txBox="1"/>
          <p:nvPr userDrawn="1"/>
        </p:nvSpPr>
        <p:spPr>
          <a:xfrm>
            <a:off x="1765596" y="6541231"/>
            <a:ext cx="1703227" cy="161583"/>
          </a:xfrm>
          <a:prstGeom prst="rect">
            <a:avLst/>
          </a:prstGeom>
          <a:solidFill>
            <a:srgbClr val="006BA8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50">
                <a:ln>
                  <a:noFill/>
                </a:ln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UNITED</a:t>
            </a:r>
            <a:r>
              <a:rPr lang="en-US" sz="1050" baseline="0">
                <a:ln>
                  <a:noFill/>
                </a:ln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STATES</a:t>
            </a:r>
            <a:endParaRPr lang="en-US" sz="1050">
              <a:ln>
                <a:noFill/>
              </a:ln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C4674-2F5F-E347-9BE5-54DD28534A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547" y="365126"/>
            <a:ext cx="796506" cy="8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6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85E9DA-CD39-7040-ADA9-AAD0D9D09F38}"/>
              </a:ext>
            </a:extLst>
          </p:cNvPr>
          <p:cNvSpPr txBox="1"/>
          <p:nvPr userDrawn="1"/>
        </p:nvSpPr>
        <p:spPr>
          <a:xfrm>
            <a:off x="1765596" y="6541231"/>
            <a:ext cx="1703227" cy="161583"/>
          </a:xfrm>
          <a:prstGeom prst="rect">
            <a:avLst/>
          </a:prstGeom>
          <a:solidFill>
            <a:srgbClr val="006BA8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50">
                <a:ln>
                  <a:noFill/>
                </a:ln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UNITED</a:t>
            </a:r>
            <a:r>
              <a:rPr lang="en-US" sz="1050" baseline="0">
                <a:ln>
                  <a:noFill/>
                </a:ln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STATES</a:t>
            </a:r>
            <a:endParaRPr lang="en-US" sz="1050">
              <a:ln>
                <a:noFill/>
              </a:ln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7FCA08-F123-BD45-9429-E99CDE5870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5547" y="365126"/>
            <a:ext cx="796506" cy="8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3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+ 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D57AA9D-BF26-4BD9-2F1E-2D73A558A92D}"/>
              </a:ext>
            </a:extLst>
          </p:cNvPr>
          <p:cNvSpPr/>
          <p:nvPr userDrawn="1"/>
        </p:nvSpPr>
        <p:spPr>
          <a:xfrm>
            <a:off x="5157243" y="1"/>
            <a:ext cx="7034758" cy="5999088"/>
          </a:xfrm>
          <a:prstGeom prst="rect">
            <a:avLst/>
          </a:prstGeom>
          <a:gradFill>
            <a:gsLst>
              <a:gs pos="35000">
                <a:schemeClr val="accent1"/>
              </a:gs>
              <a:gs pos="100000">
                <a:schemeClr val="accent2">
                  <a:lumMod val="10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624465" y="574597"/>
            <a:ext cx="3377156" cy="4982133"/>
          </a:xfrm>
          <a:custGeom>
            <a:avLst/>
            <a:gdLst>
              <a:gd name="connsiteX0" fmla="*/ 0 w 3627052"/>
              <a:gd name="connsiteY0" fmla="*/ 0 h 6862565"/>
              <a:gd name="connsiteX1" fmla="*/ 3627052 w 3627052"/>
              <a:gd name="connsiteY1" fmla="*/ 0 h 6862565"/>
              <a:gd name="connsiteX2" fmla="*/ 3627052 w 3627052"/>
              <a:gd name="connsiteY2" fmla="*/ 6862565 h 6862565"/>
              <a:gd name="connsiteX3" fmla="*/ 0 w 3627052"/>
              <a:gd name="connsiteY3" fmla="*/ 6862565 h 6862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052" h="6862565">
                <a:moveTo>
                  <a:pt x="0" y="0"/>
                </a:moveTo>
                <a:lnTo>
                  <a:pt x="3627052" y="0"/>
                </a:lnTo>
                <a:lnTo>
                  <a:pt x="3627052" y="6862565"/>
                </a:lnTo>
                <a:lnTo>
                  <a:pt x="0" y="68625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6E1D80A-A71F-AB31-C4B0-21DB85F743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3564" y="2225990"/>
            <a:ext cx="4487862" cy="3411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55">
            <a:extLst>
              <a:ext uri="{FF2B5EF4-FFF2-40B4-BE49-F238E27FC236}">
                <a16:creationId xmlns:a16="http://schemas.microsoft.com/office/drawing/2014/main" id="{9C297200-B68B-5DC7-C185-B02EDF619E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37432" y="2781906"/>
            <a:ext cx="2743037" cy="84841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53EDF4-15BF-28AC-C48F-2B2F38C2CC4A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B96CE2D-7BFD-D428-3DCD-6850F970C3CF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5" name="Google Shape;86;p30">
                <a:extLst>
                  <a:ext uri="{FF2B5EF4-FFF2-40B4-BE49-F238E27FC236}">
                    <a16:creationId xmlns:a16="http://schemas.microsoft.com/office/drawing/2014/main" id="{6344BC65-1ABD-7607-3151-0965BB890358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B31B8F9-FFF6-36B9-6726-B116CFC2D4D4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4" name="Picture 3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F4B04E14-FA17-3339-E154-44A8854EB1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15630B20-E874-AA6A-31CA-F9D4E5A529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3565" y="536357"/>
            <a:ext cx="4188234" cy="1168155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689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Large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508939" y="1711406"/>
            <a:ext cx="5086350" cy="4551278"/>
          </a:xfrm>
          <a:custGeom>
            <a:avLst/>
            <a:gdLst>
              <a:gd name="connsiteX0" fmla="*/ 2543175 w 5086350"/>
              <a:gd name="connsiteY0" fmla="*/ 0 h 4551278"/>
              <a:gd name="connsiteX1" fmla="*/ 5086350 w 5086350"/>
              <a:gd name="connsiteY1" fmla="*/ 2543175 h 4551278"/>
              <a:gd name="connsiteX2" fmla="*/ 4160871 w 5086350"/>
              <a:gd name="connsiteY2" fmla="*/ 4505613 h 4551278"/>
              <a:gd name="connsiteX3" fmla="*/ 4099804 w 5086350"/>
              <a:gd name="connsiteY3" fmla="*/ 4551278 h 4551278"/>
              <a:gd name="connsiteX4" fmla="*/ 986547 w 5086350"/>
              <a:gd name="connsiteY4" fmla="*/ 4551278 h 4551278"/>
              <a:gd name="connsiteX5" fmla="*/ 925479 w 5086350"/>
              <a:gd name="connsiteY5" fmla="*/ 4505613 h 4551278"/>
              <a:gd name="connsiteX6" fmla="*/ 0 w 5086350"/>
              <a:gd name="connsiteY6" fmla="*/ 2543175 h 4551278"/>
              <a:gd name="connsiteX7" fmla="*/ 2543175 w 5086350"/>
              <a:gd name="connsiteY7" fmla="*/ 0 h 4551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6350" h="4551278">
                <a:moveTo>
                  <a:pt x="2543175" y="0"/>
                </a:moveTo>
                <a:cubicBezTo>
                  <a:pt x="3947732" y="0"/>
                  <a:pt x="5086350" y="1138618"/>
                  <a:pt x="5086350" y="2543175"/>
                </a:cubicBezTo>
                <a:cubicBezTo>
                  <a:pt x="5086350" y="3333238"/>
                  <a:pt x="4726084" y="4039157"/>
                  <a:pt x="4160871" y="4505613"/>
                </a:cubicBezTo>
                <a:lnTo>
                  <a:pt x="4099804" y="4551278"/>
                </a:lnTo>
                <a:lnTo>
                  <a:pt x="986547" y="4551278"/>
                </a:lnTo>
                <a:lnTo>
                  <a:pt x="925479" y="4505613"/>
                </a:lnTo>
                <a:cubicBezTo>
                  <a:pt x="360266" y="4039157"/>
                  <a:pt x="0" y="3333238"/>
                  <a:pt x="0" y="2543175"/>
                </a:cubicBezTo>
                <a:cubicBezTo>
                  <a:pt x="0" y="1138618"/>
                  <a:pt x="1138618" y="0"/>
                  <a:pt x="254317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C7DFAEA-B5A3-4528-A889-BD032C7FFDA5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4E55E59-3ED1-B331-21EF-B3BBAF954584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2A4841C7-3D0F-F9E4-C387-FAA45061043B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63A1D9-5C76-38AD-7C43-15C18843CB44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6" name="Picture 15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4522FE47-43EF-7BD7-DD5F-EBEC895AF3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F5B834F5-BF71-43AD-5C3F-C6A282B930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682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mall 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1454550" y="2007035"/>
            <a:ext cx="2782622" cy="2782622"/>
          </a:xfrm>
          <a:custGeom>
            <a:avLst/>
            <a:gdLst>
              <a:gd name="connsiteX0" fmla="*/ 1391311 w 2782622"/>
              <a:gd name="connsiteY0" fmla="*/ 0 h 2782622"/>
              <a:gd name="connsiteX1" fmla="*/ 2782622 w 2782622"/>
              <a:gd name="connsiteY1" fmla="*/ 1391311 h 2782622"/>
              <a:gd name="connsiteX2" fmla="*/ 1391311 w 2782622"/>
              <a:gd name="connsiteY2" fmla="*/ 2782622 h 2782622"/>
              <a:gd name="connsiteX3" fmla="*/ 0 w 2782622"/>
              <a:gd name="connsiteY3" fmla="*/ 1391311 h 2782622"/>
              <a:gd name="connsiteX4" fmla="*/ 1391311 w 2782622"/>
              <a:gd name="connsiteY4" fmla="*/ 0 h 278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82622" h="2782622">
                <a:moveTo>
                  <a:pt x="1391311" y="0"/>
                </a:moveTo>
                <a:cubicBezTo>
                  <a:pt x="2159711" y="0"/>
                  <a:pt x="2782622" y="622911"/>
                  <a:pt x="2782622" y="1391311"/>
                </a:cubicBezTo>
                <a:cubicBezTo>
                  <a:pt x="2782622" y="2159711"/>
                  <a:pt x="2159711" y="2782622"/>
                  <a:pt x="1391311" y="2782622"/>
                </a:cubicBezTo>
                <a:cubicBezTo>
                  <a:pt x="622911" y="2782622"/>
                  <a:pt x="0" y="2159711"/>
                  <a:pt x="0" y="1391311"/>
                </a:cubicBezTo>
                <a:cubicBezTo>
                  <a:pt x="0" y="622911"/>
                  <a:pt x="622911" y="0"/>
                  <a:pt x="139131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EA1BC6-C206-7F85-AE92-A5C580D01EE3}"/>
              </a:ext>
            </a:extLst>
          </p:cNvPr>
          <p:cNvGrpSpPr/>
          <p:nvPr userDrawn="1"/>
        </p:nvGrpSpPr>
        <p:grpSpPr>
          <a:xfrm>
            <a:off x="726651" y="6283402"/>
            <a:ext cx="10868638" cy="474125"/>
            <a:chOff x="726651" y="6283402"/>
            <a:chExt cx="10868638" cy="4741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5569CDB-3C39-8A2E-C810-A25D8B199292}"/>
                </a:ext>
              </a:extLst>
            </p:cNvPr>
            <p:cNvGrpSpPr/>
            <p:nvPr userDrawn="1"/>
          </p:nvGrpSpPr>
          <p:grpSpPr>
            <a:xfrm>
              <a:off x="726651" y="6283402"/>
              <a:ext cx="10868638" cy="362289"/>
              <a:chOff x="731293" y="6099767"/>
              <a:chExt cx="10868638" cy="362289"/>
            </a:xfrm>
          </p:grpSpPr>
          <p:cxnSp>
            <p:nvCxnSpPr>
              <p:cNvPr id="17" name="Google Shape;86;p30">
                <a:extLst>
                  <a:ext uri="{FF2B5EF4-FFF2-40B4-BE49-F238E27FC236}">
                    <a16:creationId xmlns:a16="http://schemas.microsoft.com/office/drawing/2014/main" id="{1AA383B4-6681-3BC3-68F0-A7331C6FA11A}"/>
                  </a:ext>
                </a:extLst>
              </p:cNvPr>
              <p:cNvCxnSpPr/>
              <p:nvPr/>
            </p:nvCxnSpPr>
            <p:spPr>
              <a:xfrm>
                <a:off x="806823" y="6099767"/>
                <a:ext cx="10793108" cy="0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headEnd type="none" w="sm" len="sm"/>
                <a:tailEnd type="non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1B5209-FE63-8280-95DF-94BEEB92FE9E}"/>
                  </a:ext>
                </a:extLst>
              </p:cNvPr>
              <p:cNvSpPr txBox="1"/>
              <p:nvPr/>
            </p:nvSpPr>
            <p:spPr>
              <a:xfrm>
                <a:off x="731293" y="6200446"/>
                <a:ext cx="340143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Poppins SemiBold" panose="00000700000000000000" pitchFamily="2" charset="0"/>
                    <a:ea typeface="Open Sans" panose="020B0606030504020204" pitchFamily="34" charset="0"/>
                    <a:cs typeface="Poppins SemiBold" panose="00000700000000000000" pitchFamily="2" charset="0"/>
                  </a:defRPr>
                </a:lvl1pPr>
              </a:lstStyle>
              <a:p>
                <a:r>
                  <a:rPr lang="en-US" sz="1100" b="0" spc="0">
                    <a:solidFill>
                      <a:schemeClr val="accent1"/>
                    </a:solidFill>
                    <a:latin typeface="Montserrat" pitchFamily="2" charset="0"/>
                    <a:ea typeface="Calibri" panose="020F0502020204030204" pitchFamily="34" charset="0"/>
                  </a:rPr>
                  <a:t>FEED. CLOTHE. HOUSE. HEAL.</a:t>
                </a:r>
              </a:p>
            </p:txBody>
          </p:sp>
        </p:grpSp>
        <p:pic>
          <p:nvPicPr>
            <p:cNvPr id="15" name="Picture 14" descr="A logo on a black background&#10;&#10;AI-generated content may be incorrect.">
              <a:extLst>
                <a:ext uri="{FF2B5EF4-FFF2-40B4-BE49-F238E27FC236}">
                  <a16:creationId xmlns:a16="http://schemas.microsoft.com/office/drawing/2014/main" id="{9E7E7065-5454-E7E2-A3FB-BAFB629D69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2" t="37515" r="6540" b="37177"/>
            <a:stretch>
              <a:fillRect/>
            </a:stretch>
          </p:blipFill>
          <p:spPr>
            <a:xfrm>
              <a:off x="10100802" y="6323576"/>
              <a:ext cx="1494487" cy="433951"/>
            </a:xfrm>
            <a:prstGeom prst="rect">
              <a:avLst/>
            </a:prstGeom>
          </p:spPr>
        </p:pic>
      </p:grp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D690A1EB-4EDA-62DD-6278-F95EDF8E34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86807" y="536358"/>
            <a:ext cx="7869810" cy="704850"/>
          </a:xfrm>
        </p:spPr>
        <p:txBody>
          <a:bodyPr>
            <a:noAutofit/>
          </a:bodyPr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652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8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11180" y="63323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1519" y="6316898"/>
            <a:ext cx="435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50000"/>
              </a:lnSpc>
              <a:defRPr sz="110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defRPr>
            </a:lvl1pPr>
          </a:lstStyle>
          <a:p>
            <a:fld id="{BDD166D6-38D1-4C6E-A253-D1BAED54E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3" r:id="rId2"/>
    <p:sldLayoutId id="2147483769" r:id="rId3"/>
    <p:sldLayoutId id="2147483651" r:id="rId4"/>
    <p:sldLayoutId id="2147483781" r:id="rId5"/>
    <p:sldLayoutId id="2147483783" r:id="rId6"/>
    <p:sldLayoutId id="2147483652" r:id="rId7"/>
    <p:sldLayoutId id="2147483780" r:id="rId8"/>
    <p:sldLayoutId id="2147483650" r:id="rId9"/>
    <p:sldLayoutId id="2147483772" r:id="rId10"/>
    <p:sldLayoutId id="2147483694" r:id="rId11"/>
    <p:sldLayoutId id="2147483782" r:id="rId12"/>
    <p:sldLayoutId id="2147483785" r:id="rId13"/>
    <p:sldLayoutId id="2147483749" r:id="rId14"/>
    <p:sldLayoutId id="2147483765" r:id="rId15"/>
    <p:sldLayoutId id="2147483762" r:id="rId16"/>
    <p:sldLayoutId id="2147483778" r:id="rId17"/>
    <p:sldLayoutId id="2147483788" r:id="rId18"/>
    <p:sldLayoutId id="2147483654" r:id="rId19"/>
    <p:sldLayoutId id="2147483655" r:id="rId20"/>
    <p:sldLayoutId id="2147483794" r:id="rId21"/>
    <p:sldLayoutId id="2147483766" r:id="rId22"/>
    <p:sldLayoutId id="2147483670" r:id="rId23"/>
    <p:sldLayoutId id="2147483786" r:id="rId24"/>
    <p:sldLayoutId id="2147483789" r:id="rId25"/>
    <p:sldLayoutId id="2147483666" r:id="rId26"/>
    <p:sldLayoutId id="2147483775" r:id="rId27"/>
    <p:sldLayoutId id="2147483656" r:id="rId28"/>
    <p:sldLayoutId id="2147483792" r:id="rId29"/>
    <p:sldLayoutId id="2147483657" r:id="rId30"/>
    <p:sldLayoutId id="2147483658" r:id="rId31"/>
    <p:sldLayoutId id="2147483660" r:id="rId32"/>
    <p:sldLayoutId id="2147483790" r:id="rId33"/>
    <p:sldLayoutId id="2147483661" r:id="rId34"/>
    <p:sldLayoutId id="2147483662" r:id="rId35"/>
    <p:sldLayoutId id="2147483731" r:id="rId36"/>
    <p:sldLayoutId id="2147483777" r:id="rId37"/>
    <p:sldLayoutId id="2147483663" r:id="rId38"/>
    <p:sldLayoutId id="2147483664" r:id="rId39"/>
    <p:sldLayoutId id="2147483665" r:id="rId40"/>
    <p:sldLayoutId id="2147483720" r:id="rId41"/>
    <p:sldLayoutId id="2147483721" r:id="rId42"/>
    <p:sldLayoutId id="2147483722" r:id="rId43"/>
    <p:sldLayoutId id="2147483723" r:id="rId44"/>
    <p:sldLayoutId id="2147483724" r:id="rId45"/>
    <p:sldLayoutId id="2147483725" r:id="rId46"/>
    <p:sldLayoutId id="2147483726" r:id="rId47"/>
    <p:sldLayoutId id="2147483795" r:id="rId48"/>
    <p:sldLayoutId id="2147483796" r:id="rId49"/>
    <p:sldLayoutId id="2147483797" r:id="rId50"/>
    <p:sldLayoutId id="2147483798" r:id="rId51"/>
    <p:sldLayoutId id="2147483799" r:id="rId52"/>
    <p:sldLayoutId id="2147483801" r:id="rId53"/>
    <p:sldLayoutId id="2147483802" r:id="rId54"/>
    <p:sldLayoutId id="2147483803" r:id="rId5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94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5658"/>
            <a:ext cx="10515600" cy="4626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93BE1-13A5-614E-8E5F-86176DC04FE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5969132"/>
            <a:ext cx="4917993" cy="88886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629150" y="6216463"/>
            <a:ext cx="7562850" cy="493776"/>
          </a:xfrm>
          <a:prstGeom prst="rect">
            <a:avLst/>
          </a:prstGeom>
          <a:solidFill>
            <a:srgbClr val="016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4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BA8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7" Type="http://schemas.openxmlformats.org/officeDocument/2006/relationships/image" Target="../media/image24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88345-88E7-F5DB-25E8-B9F0E40EA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C49089-B305-4115-2642-DC0BA71B0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3"/>
            <a:ext cx="12192000" cy="68296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FCD6DB-746B-E211-007A-3A5CEF48906E}"/>
              </a:ext>
            </a:extLst>
          </p:cNvPr>
          <p:cNvSpPr txBox="1"/>
          <p:nvPr/>
        </p:nvSpPr>
        <p:spPr>
          <a:xfrm>
            <a:off x="4463142" y="2707105"/>
            <a:ext cx="6281057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1518F"/>
                </a:solidFill>
                <a:latin typeface="+mj-lt"/>
              </a:rPr>
              <a:t>SPIRITUAL</a:t>
            </a:r>
          </a:p>
          <a:p>
            <a:pPr algn="ctr"/>
            <a:r>
              <a:rPr lang="en-US" sz="4400" b="1" dirty="0">
                <a:solidFill>
                  <a:srgbClr val="01518F"/>
                </a:solidFill>
                <a:latin typeface="+mj-lt"/>
              </a:rPr>
              <a:t>ADVISOR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EACA94-2B6A-DFE5-0A37-FF57E23EBEEA}"/>
              </a:ext>
            </a:extLst>
          </p:cNvPr>
          <p:cNvSpPr txBox="1"/>
          <p:nvPr/>
        </p:nvSpPr>
        <p:spPr>
          <a:xfrm>
            <a:off x="3914983" y="4153655"/>
            <a:ext cx="569954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6871F"/>
                </a:solidFill>
                <a:latin typeface="+mj-lt"/>
              </a:rPr>
              <a:t>Deacon Tim Tye </a:t>
            </a:r>
          </a:p>
        </p:txBody>
      </p:sp>
    </p:spTree>
    <p:extLst>
      <p:ext uri="{BB962C8B-B14F-4D97-AF65-F5344CB8AC3E}">
        <p14:creationId xmlns:p14="http://schemas.microsoft.com/office/powerpoint/2010/main" val="2481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03FF7-8219-5FF8-086D-7929C9EEB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1B5AE9A5-92B0-8736-C15F-90F6EC970F39}"/>
              </a:ext>
            </a:extLst>
          </p:cNvPr>
          <p:cNvSpPr/>
          <p:nvPr/>
        </p:nvSpPr>
        <p:spPr>
          <a:xfrm>
            <a:off x="1970987" y="6122897"/>
            <a:ext cx="8260629" cy="0"/>
          </a:xfrm>
          <a:custGeom>
            <a:avLst/>
            <a:gdLst/>
            <a:ahLst/>
            <a:cxnLst/>
            <a:rect l="l" t="t" r="r" b="b"/>
            <a:pathLst>
              <a:path w="8283575">
                <a:moveTo>
                  <a:pt x="0" y="0"/>
                </a:moveTo>
                <a:lnTo>
                  <a:pt x="8283263" y="0"/>
                </a:lnTo>
              </a:path>
            </a:pathLst>
          </a:custGeom>
          <a:ln w="179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95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517DC5A-68E7-60F2-23C4-CE7C44FAE3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6292" y="591495"/>
            <a:ext cx="10017211" cy="444315"/>
          </a:xfrm>
          <a:prstGeom prst="rect">
            <a:avLst/>
          </a:prstGeom>
        </p:spPr>
        <p:txBody>
          <a:bodyPr vert="horz" wrap="square" lIns="0" tIns="13298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2800" spc="110" dirty="0">
                <a:solidFill>
                  <a:srgbClr val="334FA8"/>
                </a:solidFill>
                <a:latin typeface="Arial Black" panose="020B0A04020102020204" pitchFamily="34" charset="0"/>
              </a:rPr>
              <a:t>A Spiritual Turning Point</a:t>
            </a:r>
            <a:endParaRPr sz="2800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4242871-A059-EB5D-207A-46F0DD9FD761}"/>
              </a:ext>
            </a:extLst>
          </p:cNvPr>
          <p:cNvSpPr txBox="1"/>
          <p:nvPr/>
        </p:nvSpPr>
        <p:spPr>
          <a:xfrm>
            <a:off x="1748465" y="1409250"/>
            <a:ext cx="9357685" cy="7281436"/>
          </a:xfrm>
          <a:prstGeom prst="rect">
            <a:avLst/>
          </a:prstGeom>
        </p:spPr>
        <p:txBody>
          <a:bodyPr vert="horz" wrap="square" lIns="0" tIns="130448" rIns="0" bIns="0" rtlCol="0">
            <a:spAutoFit/>
          </a:bodyPr>
          <a:lstStyle/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For many years, my spiritual life was lukewarm</a:t>
            </a: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400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I had heard about Christ Renews His Parish (CHRP) but never signed up. I was simply too busy.</a:t>
            </a: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400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Deacon Tom at St. Brigid: Heard and inner calling.</a:t>
            </a: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400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That weekend became a turning point in my spiritual life.</a:t>
            </a: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00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49759274-4D90-D4C0-17C4-78B9822F62B1}"/>
              </a:ext>
            </a:extLst>
          </p:cNvPr>
          <p:cNvSpPr txBox="1"/>
          <p:nvPr/>
        </p:nvSpPr>
        <p:spPr>
          <a:xfrm>
            <a:off x="9831919" y="2316732"/>
            <a:ext cx="39894" cy="194249"/>
          </a:xfrm>
          <a:prstGeom prst="rect">
            <a:avLst/>
          </a:prstGeom>
        </p:spPr>
        <p:txBody>
          <a:bodyPr vert="horz" wrap="square" lIns="0" tIns="12665" rIns="0" bIns="0" rtlCol="0">
            <a:spAutoFit/>
          </a:bodyPr>
          <a:lstStyle/>
          <a:p>
            <a:pPr marL="12664">
              <a:spcBef>
                <a:spcPts val="100"/>
              </a:spcBef>
            </a:pPr>
            <a:endParaRPr lang="en-US" sz="548" spc="-50" dirty="0">
              <a:solidFill>
                <a:srgbClr val="8C89D4"/>
              </a:solidFill>
              <a:latin typeface="Arial"/>
              <a:cs typeface="Arial"/>
            </a:endParaRPr>
          </a:p>
          <a:p>
            <a:pPr marL="12664">
              <a:spcBef>
                <a:spcPts val="100"/>
              </a:spcBef>
            </a:pPr>
            <a:endParaRPr sz="548" dirty="0">
              <a:latin typeface="Arial"/>
              <a:cs typeface="Arial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3AFE0B5E-92EF-2723-2515-2CBF9EC292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4022" y="3277022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3A83CAA7-633A-6C0B-9E0B-4067F4ECC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2F759023-12EA-FFEB-CB82-66D848A764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7978" y="3580978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</p:spTree>
    <p:extLst>
      <p:ext uri="{BB962C8B-B14F-4D97-AF65-F5344CB8AC3E}">
        <p14:creationId xmlns:p14="http://schemas.microsoft.com/office/powerpoint/2010/main" val="322782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6BAE0-8E39-5404-94A8-775A480C0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F7C4D4DF-F9D8-5C79-0076-E1CE12D714D1}"/>
              </a:ext>
            </a:extLst>
          </p:cNvPr>
          <p:cNvSpPr/>
          <p:nvPr/>
        </p:nvSpPr>
        <p:spPr>
          <a:xfrm>
            <a:off x="1970987" y="6122897"/>
            <a:ext cx="8260629" cy="0"/>
          </a:xfrm>
          <a:custGeom>
            <a:avLst/>
            <a:gdLst/>
            <a:ahLst/>
            <a:cxnLst/>
            <a:rect l="l" t="t" r="r" b="b"/>
            <a:pathLst>
              <a:path w="8283575">
                <a:moveTo>
                  <a:pt x="0" y="0"/>
                </a:moveTo>
                <a:lnTo>
                  <a:pt x="8283263" y="0"/>
                </a:lnTo>
              </a:path>
            </a:pathLst>
          </a:custGeom>
          <a:ln w="179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95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FF260CB1-D1C9-C5C6-20B3-2174AECD7E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6292" y="237261"/>
            <a:ext cx="10017211" cy="444315"/>
          </a:xfrm>
          <a:prstGeom prst="rect">
            <a:avLst/>
          </a:prstGeom>
        </p:spPr>
        <p:txBody>
          <a:bodyPr vert="horz" wrap="square" lIns="0" tIns="13298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2800" spc="110" dirty="0">
                <a:solidFill>
                  <a:srgbClr val="334FA8"/>
                </a:solidFill>
                <a:latin typeface="Arial Black" panose="020B0A04020102020204" pitchFamily="34" charset="0"/>
              </a:rPr>
              <a:t>The Power of Witness!</a:t>
            </a:r>
            <a:endParaRPr sz="2800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4BC1000-1FE4-CE6D-AE03-4E01688BF5FC}"/>
              </a:ext>
            </a:extLst>
          </p:cNvPr>
          <p:cNvSpPr txBox="1"/>
          <p:nvPr/>
        </p:nvSpPr>
        <p:spPr>
          <a:xfrm>
            <a:off x="1748465" y="1409250"/>
            <a:ext cx="9357685" cy="8315181"/>
          </a:xfrm>
          <a:prstGeom prst="rect">
            <a:avLst/>
          </a:prstGeom>
        </p:spPr>
        <p:txBody>
          <a:bodyPr vert="horz" wrap="square" lIns="0" tIns="130448" rIns="0" bIns="0" rtlCol="0">
            <a:spAutoFit/>
          </a:bodyPr>
          <a:lstStyle/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Pope Paul VI said: “</a:t>
            </a:r>
            <a:r>
              <a:rPr lang="en-US" sz="2000" b="1" dirty="0">
                <a:solidFill>
                  <a:srgbClr val="0070C0"/>
                </a:solidFill>
                <a:cs typeface="Arial"/>
              </a:rPr>
              <a:t>In the modern world people listen more willingly to witnesses than to teachers…”</a:t>
            </a: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During the retreat I listened to powerful personal witnesses</a:t>
            </a:r>
            <a:endParaRPr lang="en-US" sz="2800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That weekend didn’t just renew my faith—it gave me a new life!</a:t>
            </a: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Joined several ministries at St. Brigid: KOC, Bible Study, Man to Man ministry</a:t>
            </a: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1F5138DD-6645-5E03-6363-B40DAC2916C6}"/>
              </a:ext>
            </a:extLst>
          </p:cNvPr>
          <p:cNvSpPr txBox="1"/>
          <p:nvPr/>
        </p:nvSpPr>
        <p:spPr>
          <a:xfrm>
            <a:off x="9831919" y="2316732"/>
            <a:ext cx="39894" cy="194249"/>
          </a:xfrm>
          <a:prstGeom prst="rect">
            <a:avLst/>
          </a:prstGeom>
        </p:spPr>
        <p:txBody>
          <a:bodyPr vert="horz" wrap="square" lIns="0" tIns="12665" rIns="0" bIns="0" rtlCol="0">
            <a:spAutoFit/>
          </a:bodyPr>
          <a:lstStyle/>
          <a:p>
            <a:pPr marL="12664">
              <a:spcBef>
                <a:spcPts val="100"/>
              </a:spcBef>
            </a:pPr>
            <a:endParaRPr lang="en-US" sz="548" spc="-50" dirty="0">
              <a:solidFill>
                <a:srgbClr val="8C89D4"/>
              </a:solidFill>
              <a:latin typeface="Arial"/>
              <a:cs typeface="Arial"/>
            </a:endParaRPr>
          </a:p>
          <a:p>
            <a:pPr marL="12664">
              <a:spcBef>
                <a:spcPts val="100"/>
              </a:spcBef>
            </a:pPr>
            <a:endParaRPr sz="548" dirty="0">
              <a:latin typeface="Arial"/>
              <a:cs typeface="Arial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52341318-D66A-396B-9548-7912EE9426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4022" y="3277022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416CEADB-BBBE-1ADC-36EB-F7237EA447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4E34037C-93B5-3359-0957-2707000FBC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7978" y="3580978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</p:spTree>
    <p:extLst>
      <p:ext uri="{BB962C8B-B14F-4D97-AF65-F5344CB8AC3E}">
        <p14:creationId xmlns:p14="http://schemas.microsoft.com/office/powerpoint/2010/main" val="786882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D7C00-F53D-1EE4-1C9D-DBA4F2024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E931FD42-F690-EF97-3059-1BBBE1DD42E8}"/>
              </a:ext>
            </a:extLst>
          </p:cNvPr>
          <p:cNvSpPr/>
          <p:nvPr/>
        </p:nvSpPr>
        <p:spPr>
          <a:xfrm>
            <a:off x="1970987" y="6122897"/>
            <a:ext cx="8260629" cy="0"/>
          </a:xfrm>
          <a:custGeom>
            <a:avLst/>
            <a:gdLst/>
            <a:ahLst/>
            <a:cxnLst/>
            <a:rect l="l" t="t" r="r" b="b"/>
            <a:pathLst>
              <a:path w="8283575">
                <a:moveTo>
                  <a:pt x="0" y="0"/>
                </a:moveTo>
                <a:lnTo>
                  <a:pt x="8283263" y="0"/>
                </a:lnTo>
              </a:path>
            </a:pathLst>
          </a:custGeom>
          <a:ln w="179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95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41A74FE-D630-2776-5A6A-7CDDD12E7C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6292" y="237261"/>
            <a:ext cx="10017211" cy="444315"/>
          </a:xfrm>
          <a:prstGeom prst="rect">
            <a:avLst/>
          </a:prstGeom>
        </p:spPr>
        <p:txBody>
          <a:bodyPr vert="horz" wrap="square" lIns="0" tIns="13298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2800" spc="110" dirty="0">
                <a:solidFill>
                  <a:srgbClr val="334FA8"/>
                </a:solidFill>
                <a:latin typeface="Arial Black" panose="020B0A04020102020204" pitchFamily="34" charset="0"/>
              </a:rPr>
              <a:t>My Journey with the Society of SVDP</a:t>
            </a:r>
            <a:endParaRPr sz="2800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CDE42341-7F3B-61B7-47C5-F0875F960549}"/>
              </a:ext>
            </a:extLst>
          </p:cNvPr>
          <p:cNvSpPr txBox="1"/>
          <p:nvPr/>
        </p:nvSpPr>
        <p:spPr>
          <a:xfrm>
            <a:off x="1748465" y="764808"/>
            <a:ext cx="9807809" cy="8592180"/>
          </a:xfrm>
          <a:prstGeom prst="rect">
            <a:avLst/>
          </a:prstGeom>
        </p:spPr>
        <p:txBody>
          <a:bodyPr vert="horz" wrap="square" lIns="0" tIns="130448" rIns="0" bIns="0" rtlCol="0">
            <a:spAutoFit/>
          </a:bodyPr>
          <a:lstStyle/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Joined SVDP in 2018</a:t>
            </a:r>
            <a:endParaRPr lang="en-US" sz="2400" b="1" dirty="0">
              <a:solidFill>
                <a:srgbClr val="0070C0"/>
              </a:solidFill>
              <a:cs typeface="Arial"/>
            </a:endParaRP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Inspired by the words of Jesus: </a:t>
            </a:r>
            <a:r>
              <a:rPr lang="en-US" sz="2800" b="1" dirty="0">
                <a:solidFill>
                  <a:srgbClr val="030303"/>
                </a:solidFill>
                <a:latin typeface="Arial"/>
                <a:cs typeface="Arial"/>
              </a:rPr>
              <a:t>“</a:t>
            </a:r>
            <a:r>
              <a:rPr lang="en-US" sz="2400" b="1" dirty="0">
                <a:solidFill>
                  <a:srgbClr val="0070C0"/>
                </a:solidFill>
                <a:cs typeface="Arial"/>
              </a:rPr>
              <a:t>For I was hungry and you gave me food…</a:t>
            </a:r>
            <a:r>
              <a:rPr lang="en-US" sz="2800" b="1" dirty="0">
                <a:solidFill>
                  <a:srgbClr val="030303"/>
                </a:solidFill>
                <a:latin typeface="Arial"/>
                <a:cs typeface="Arial"/>
              </a:rPr>
              <a:t> </a:t>
            </a:r>
            <a:r>
              <a:rPr lang="en-US" sz="2000" b="1" dirty="0">
                <a:solidFill>
                  <a:srgbClr val="030303"/>
                </a:solidFill>
                <a:latin typeface="Arial"/>
                <a:cs typeface="Arial"/>
              </a:rPr>
              <a:t>(Matthew 25:35-36)</a:t>
            </a: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Worked with about 300 families including many Hispanic families</a:t>
            </a: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At SVDP meetings, I have stated that our goal is not only to provide financial assistance and emotional support but also spiritual encouragement: church attendance, sacraments, OCIA</a:t>
            </a: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0FD4CA19-E1B4-EE48-601C-20E264C5FD11}"/>
              </a:ext>
            </a:extLst>
          </p:cNvPr>
          <p:cNvSpPr txBox="1"/>
          <p:nvPr/>
        </p:nvSpPr>
        <p:spPr>
          <a:xfrm>
            <a:off x="9831919" y="2316732"/>
            <a:ext cx="39894" cy="194249"/>
          </a:xfrm>
          <a:prstGeom prst="rect">
            <a:avLst/>
          </a:prstGeom>
        </p:spPr>
        <p:txBody>
          <a:bodyPr vert="horz" wrap="square" lIns="0" tIns="12665" rIns="0" bIns="0" rtlCol="0">
            <a:spAutoFit/>
          </a:bodyPr>
          <a:lstStyle/>
          <a:p>
            <a:pPr marL="12664">
              <a:spcBef>
                <a:spcPts val="100"/>
              </a:spcBef>
            </a:pPr>
            <a:endParaRPr lang="en-US" sz="548" spc="-50" dirty="0">
              <a:solidFill>
                <a:srgbClr val="8C89D4"/>
              </a:solidFill>
              <a:latin typeface="Arial"/>
              <a:cs typeface="Arial"/>
            </a:endParaRPr>
          </a:p>
          <a:p>
            <a:pPr marL="12664">
              <a:spcBef>
                <a:spcPts val="100"/>
              </a:spcBef>
            </a:pPr>
            <a:endParaRPr sz="548" dirty="0">
              <a:latin typeface="Arial"/>
              <a:cs typeface="Arial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4EAFE35E-B4D1-6D78-FFE7-6E33BE3E7C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4022" y="3277022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EEBB09E2-027B-DEE9-3040-4B2A5306E5B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93E7A019-7353-2015-DEBA-457D4FE7A7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7978" y="3580978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</p:spTree>
    <p:extLst>
      <p:ext uri="{BB962C8B-B14F-4D97-AF65-F5344CB8AC3E}">
        <p14:creationId xmlns:p14="http://schemas.microsoft.com/office/powerpoint/2010/main" val="2871307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5CBDC-1C4C-59CF-4FDA-1DDEE0512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F7206953-46C4-0A01-9A75-BFEBFF2E8630}"/>
              </a:ext>
            </a:extLst>
          </p:cNvPr>
          <p:cNvSpPr/>
          <p:nvPr/>
        </p:nvSpPr>
        <p:spPr>
          <a:xfrm>
            <a:off x="1970987" y="6122897"/>
            <a:ext cx="8260629" cy="0"/>
          </a:xfrm>
          <a:custGeom>
            <a:avLst/>
            <a:gdLst/>
            <a:ahLst/>
            <a:cxnLst/>
            <a:rect l="l" t="t" r="r" b="b"/>
            <a:pathLst>
              <a:path w="8283575">
                <a:moveTo>
                  <a:pt x="0" y="0"/>
                </a:moveTo>
                <a:lnTo>
                  <a:pt x="8283263" y="0"/>
                </a:lnTo>
              </a:path>
            </a:pathLst>
          </a:custGeom>
          <a:ln w="179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95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2CC8FF0-4CBB-8BAD-7C9B-F91F55F743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6292" y="159120"/>
            <a:ext cx="10017211" cy="444315"/>
          </a:xfrm>
          <a:prstGeom prst="rect">
            <a:avLst/>
          </a:prstGeom>
        </p:spPr>
        <p:txBody>
          <a:bodyPr vert="horz" wrap="square" lIns="0" tIns="13298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2800" spc="110" dirty="0">
                <a:solidFill>
                  <a:srgbClr val="334FA8"/>
                </a:solidFill>
                <a:latin typeface="Arial Black" panose="020B0A04020102020204" pitchFamily="34" charset="0"/>
              </a:rPr>
              <a:t>Miracles Are Real!</a:t>
            </a:r>
            <a:endParaRPr sz="2800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BDDB5B0E-730A-225F-43A9-D9E67A34715F}"/>
              </a:ext>
            </a:extLst>
          </p:cNvPr>
          <p:cNvSpPr txBox="1"/>
          <p:nvPr/>
        </p:nvSpPr>
        <p:spPr>
          <a:xfrm>
            <a:off x="1132527" y="964935"/>
            <a:ext cx="10161546" cy="8820062"/>
          </a:xfrm>
          <a:prstGeom prst="rect">
            <a:avLst/>
          </a:prstGeom>
        </p:spPr>
        <p:txBody>
          <a:bodyPr vert="horz" wrap="square" lIns="0" tIns="130448" rIns="0" bIns="0" rtlCol="0">
            <a:spAutoFit/>
          </a:bodyPr>
          <a:lstStyle/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One story deeply moved me: a Hispanic family, with two daughters was about to be evicted</a:t>
            </a:r>
            <a:endParaRPr lang="en-US" sz="2400" b="1" dirty="0">
              <a:solidFill>
                <a:srgbClr val="0070C0"/>
              </a:solidFill>
              <a:cs typeface="Arial"/>
            </a:endParaRP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We were able to pay the rent but their home was almost empty</a:t>
            </a: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Asked at a SVDP meeting but no one had furniture</a:t>
            </a: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Received a call from a parishioner whose 31-year- old son had just died unexpectedly</a:t>
            </a: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He told me: “This is what my son would have wanted me to do”</a:t>
            </a:r>
          </a:p>
          <a:p>
            <a:pPr marL="12664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tabLst>
                <a:tab pos="365369" algn="l"/>
              </a:tabLst>
            </a:pPr>
            <a:r>
              <a:rPr lang="en-US" sz="2400" b="1" dirty="0">
                <a:solidFill>
                  <a:srgbClr val="00B050"/>
                </a:solidFill>
                <a:latin typeface="Arial"/>
                <a:cs typeface="Arial"/>
              </a:rPr>
              <a:t>That moment reminded me: God works through ordinary people.</a:t>
            </a: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400" b="1" dirty="0">
              <a:solidFill>
                <a:srgbClr val="00B050"/>
              </a:solidFill>
              <a:latin typeface="Arial"/>
              <a:cs typeface="Arial"/>
            </a:endParaRP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400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400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400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400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BB81F21D-868C-2DA7-E69E-4B2E549EA44D}"/>
              </a:ext>
            </a:extLst>
          </p:cNvPr>
          <p:cNvSpPr txBox="1"/>
          <p:nvPr/>
        </p:nvSpPr>
        <p:spPr>
          <a:xfrm>
            <a:off x="9831919" y="2316732"/>
            <a:ext cx="39894" cy="194249"/>
          </a:xfrm>
          <a:prstGeom prst="rect">
            <a:avLst/>
          </a:prstGeom>
        </p:spPr>
        <p:txBody>
          <a:bodyPr vert="horz" wrap="square" lIns="0" tIns="12665" rIns="0" bIns="0" rtlCol="0">
            <a:spAutoFit/>
          </a:bodyPr>
          <a:lstStyle/>
          <a:p>
            <a:pPr marL="12664">
              <a:spcBef>
                <a:spcPts val="100"/>
              </a:spcBef>
            </a:pPr>
            <a:endParaRPr lang="en-US" sz="548" spc="-50" dirty="0">
              <a:solidFill>
                <a:srgbClr val="8C89D4"/>
              </a:solidFill>
              <a:latin typeface="Arial"/>
              <a:cs typeface="Arial"/>
            </a:endParaRPr>
          </a:p>
          <a:p>
            <a:pPr marL="12664">
              <a:spcBef>
                <a:spcPts val="100"/>
              </a:spcBef>
            </a:pPr>
            <a:endParaRPr sz="548" dirty="0">
              <a:latin typeface="Arial"/>
              <a:cs typeface="Arial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8AC6BD0A-A151-29CE-F63A-5689BAF143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4022" y="3277022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4CA82AE1-0622-8569-767F-AA546594DB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E16D4C02-C43D-BEE6-31A6-A660721D39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7978" y="3580978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</p:spTree>
    <p:extLst>
      <p:ext uri="{BB962C8B-B14F-4D97-AF65-F5344CB8AC3E}">
        <p14:creationId xmlns:p14="http://schemas.microsoft.com/office/powerpoint/2010/main" val="1901630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6D1BE-8A9B-EBA4-5755-52460D4B5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5B689FFE-28E7-EDA4-D475-04C98A4D3168}"/>
              </a:ext>
            </a:extLst>
          </p:cNvPr>
          <p:cNvSpPr/>
          <p:nvPr/>
        </p:nvSpPr>
        <p:spPr>
          <a:xfrm>
            <a:off x="1970987" y="6122897"/>
            <a:ext cx="8260629" cy="0"/>
          </a:xfrm>
          <a:custGeom>
            <a:avLst/>
            <a:gdLst/>
            <a:ahLst/>
            <a:cxnLst/>
            <a:rect l="l" t="t" r="r" b="b"/>
            <a:pathLst>
              <a:path w="8283575">
                <a:moveTo>
                  <a:pt x="0" y="0"/>
                </a:moveTo>
                <a:lnTo>
                  <a:pt x="8283263" y="0"/>
                </a:lnTo>
              </a:path>
            </a:pathLst>
          </a:custGeom>
          <a:ln w="179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95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82B8527-A5A1-77F4-7050-C5CD420FEC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6292" y="232682"/>
            <a:ext cx="10017211" cy="592817"/>
          </a:xfrm>
          <a:prstGeom prst="rect">
            <a:avLst/>
          </a:prstGeom>
        </p:spPr>
        <p:txBody>
          <a:bodyPr vert="horz" wrap="square" lIns="0" tIns="13298" rIns="0" bIns="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105"/>
              </a:spcBef>
            </a:pPr>
            <a:r>
              <a:rPr lang="en-US" sz="2800" spc="110" dirty="0">
                <a:solidFill>
                  <a:srgbClr val="334FA8"/>
                </a:solidFill>
                <a:latin typeface="Arial Black" panose="020B0A04020102020204" pitchFamily="34" charset="0"/>
              </a:rPr>
              <a:t>Saying “Yes” to God’s Call</a:t>
            </a:r>
            <a:endParaRPr sz="2800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31278810-28D4-04B3-DF62-BF882160716F}"/>
              </a:ext>
            </a:extLst>
          </p:cNvPr>
          <p:cNvSpPr txBox="1"/>
          <p:nvPr/>
        </p:nvSpPr>
        <p:spPr>
          <a:xfrm>
            <a:off x="1748465" y="906740"/>
            <a:ext cx="9357685" cy="6419405"/>
          </a:xfrm>
          <a:prstGeom prst="rect">
            <a:avLst/>
          </a:prstGeom>
        </p:spPr>
        <p:txBody>
          <a:bodyPr vert="horz" wrap="square" lIns="0" tIns="130448" rIns="0" bIns="0" rtlCol="0">
            <a:spAutoFit/>
          </a:bodyPr>
          <a:lstStyle/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After just one year, I was asked to become Spiritual Advisor. </a:t>
            </a: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My first reaction was: “I am not qualified”</a:t>
            </a: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I decided to pray and discern over the weekend.</a:t>
            </a: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During prayer, I felt a clear invitation: </a:t>
            </a:r>
            <a:r>
              <a:rPr lang="en-US" sz="2400" b="1" dirty="0">
                <a:solidFill>
                  <a:srgbClr val="0070C0"/>
                </a:solidFill>
                <a:latin typeface="Arial"/>
                <a:cs typeface="Arial"/>
              </a:rPr>
              <a:t>Say yes—and trust the Holy Spirit</a:t>
            </a: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That “yes” created a desire for </a:t>
            </a:r>
            <a:r>
              <a:rPr lang="en-US" sz="2400" b="1" dirty="0">
                <a:solidFill>
                  <a:srgbClr val="0070C0"/>
                </a:solidFill>
                <a:latin typeface="Arial"/>
                <a:cs typeface="Arial"/>
              </a:rPr>
              <a:t>deeper formation</a:t>
            </a: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: </a:t>
            </a:r>
          </a:p>
          <a:p>
            <a:pPr marL="822569" lvl="1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Bible Studies</a:t>
            </a:r>
          </a:p>
          <a:p>
            <a:pPr marL="822569" lvl="1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The Bible in a Year</a:t>
            </a:r>
          </a:p>
          <a:p>
            <a:pPr marL="822569" lvl="1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Spiritual Reading</a:t>
            </a:r>
          </a:p>
          <a:p>
            <a:pPr marL="822569" lvl="1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Eventually pursuing a Master’s Degree in theology</a:t>
            </a:r>
            <a:endParaRPr lang="en-US" sz="2400" b="1" dirty="0">
              <a:solidFill>
                <a:srgbClr val="0070C0"/>
              </a:solidFill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400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400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F96E38A4-2FEC-A1A0-E32D-8173E16586CD}"/>
              </a:ext>
            </a:extLst>
          </p:cNvPr>
          <p:cNvSpPr txBox="1"/>
          <p:nvPr/>
        </p:nvSpPr>
        <p:spPr>
          <a:xfrm>
            <a:off x="9831919" y="2316732"/>
            <a:ext cx="39894" cy="194249"/>
          </a:xfrm>
          <a:prstGeom prst="rect">
            <a:avLst/>
          </a:prstGeom>
        </p:spPr>
        <p:txBody>
          <a:bodyPr vert="horz" wrap="square" lIns="0" tIns="12665" rIns="0" bIns="0" rtlCol="0">
            <a:spAutoFit/>
          </a:bodyPr>
          <a:lstStyle/>
          <a:p>
            <a:pPr marL="12664">
              <a:spcBef>
                <a:spcPts val="100"/>
              </a:spcBef>
            </a:pPr>
            <a:endParaRPr lang="en-US" sz="548" spc="-50" dirty="0">
              <a:solidFill>
                <a:srgbClr val="8C89D4"/>
              </a:solidFill>
              <a:latin typeface="Arial"/>
              <a:cs typeface="Arial"/>
            </a:endParaRPr>
          </a:p>
          <a:p>
            <a:pPr marL="12664">
              <a:spcBef>
                <a:spcPts val="100"/>
              </a:spcBef>
            </a:pPr>
            <a:endParaRPr sz="548" dirty="0">
              <a:latin typeface="Arial"/>
              <a:cs typeface="Arial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89E90470-B425-4566-5B55-940CC2ACB8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4022" y="3277022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A108C1BA-D9BE-97D9-F905-AFB4168A61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44E0D926-AAF2-5A16-A8C7-6F5CAB2CC9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7978" y="3580978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</p:spTree>
    <p:extLst>
      <p:ext uri="{BB962C8B-B14F-4D97-AF65-F5344CB8AC3E}">
        <p14:creationId xmlns:p14="http://schemas.microsoft.com/office/powerpoint/2010/main" val="1800688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F452-105E-C41C-09D6-40F862245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74765"/>
            <a:ext cx="10515600" cy="1905852"/>
          </a:xfrm>
        </p:spPr>
        <p:txBody>
          <a:bodyPr>
            <a:normAutofit/>
          </a:bodyPr>
          <a:lstStyle/>
          <a:p>
            <a:pPr algn="ctr"/>
            <a:r>
              <a:rPr lang="en-US" sz="2400" spc="110" dirty="0">
                <a:solidFill>
                  <a:srgbClr val="334FA8"/>
                </a:solidFill>
                <a:latin typeface="Arial Black" panose="020B0A04020102020204" pitchFamily="34" charset="0"/>
              </a:rPr>
              <a:t>Discovering My Purpose in Life?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02089-C483-ED6E-5A77-C68EDFDB7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0703"/>
            <a:ext cx="10515600" cy="6000800"/>
          </a:xfrm>
        </p:spPr>
        <p:txBody>
          <a:bodyPr>
            <a:normAutofit/>
          </a:bodyPr>
          <a:lstStyle/>
          <a:p>
            <a:r>
              <a:rPr lang="en-US" sz="2400" b="1" dirty="0">
                <a:cs typeface="Times New Roman" panose="02020603050405020304" pitchFamily="18" charset="0"/>
              </a:rPr>
              <a:t>Even as my spiritual life improved, I still wrestled with purpose: What is God asking of me? Am I serving where I should?</a:t>
            </a:r>
          </a:p>
          <a:p>
            <a:r>
              <a:rPr lang="en-US" sz="2400" b="1" dirty="0">
                <a:cs typeface="Times New Roman" panose="02020603050405020304" pitchFamily="18" charset="0"/>
              </a:rPr>
              <a:t>My Mission became clear: To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LEARN</a:t>
            </a:r>
            <a:r>
              <a:rPr lang="en-US" sz="2400" b="1" dirty="0"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LIVE</a:t>
            </a:r>
            <a:r>
              <a:rPr lang="en-US" sz="2400" b="1" dirty="0">
                <a:cs typeface="Times New Roman" panose="02020603050405020304" pitchFamily="18" charset="0"/>
              </a:rPr>
              <a:t> and </a:t>
            </a:r>
            <a:r>
              <a:rPr 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SHARE </a:t>
            </a:r>
            <a:r>
              <a:rPr lang="en-US" sz="2400" b="1" dirty="0">
                <a:cs typeface="Times New Roman" panose="02020603050405020304" pitchFamily="18" charset="0"/>
              </a:rPr>
              <a:t>the Gospel/Faith</a:t>
            </a:r>
          </a:p>
          <a:p>
            <a:endParaRPr lang="en-US" sz="2400" b="1" dirty="0"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6EC3D-AF7B-05E5-8FB2-8DF4B23FDEAA}"/>
              </a:ext>
            </a:extLst>
          </p:cNvPr>
          <p:cNvSpPr txBox="1"/>
          <p:nvPr/>
        </p:nvSpPr>
        <p:spPr>
          <a:xfrm>
            <a:off x="1290602" y="2213089"/>
            <a:ext cx="329513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LEARN </a:t>
            </a:r>
          </a:p>
          <a:p>
            <a:pPr algn="ctr"/>
            <a:r>
              <a:rPr lang="en-US" sz="2000" dirty="0">
                <a:latin typeface="Arial Black" panose="020B0A04020102020204" pitchFamily="34" charset="0"/>
              </a:rPr>
              <a:t>(foundation)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Arial Black" panose="020B0A04020102020204" pitchFamily="34" charset="0"/>
              </a:rPr>
              <a:t>MTS Classes at SHC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6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Arial Black" panose="020B0A04020102020204" pitchFamily="34" charset="0"/>
              </a:rPr>
              <a:t>The Bible in a Year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6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Arial Black" panose="020B0A04020102020204" pitchFamily="34" charset="0"/>
              </a:rPr>
              <a:t>The Catechism of the Catholic Church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6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Arial Black" panose="020B0A04020102020204" pitchFamily="34" charset="0"/>
              </a:rPr>
              <a:t>Bible Studies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6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Arial Black" panose="020B0A04020102020204" pitchFamily="34" charset="0"/>
              </a:rPr>
              <a:t>Spiritual Reading and Formation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6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600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E72D66-8934-BE7C-5ACA-95A25B70115D}"/>
              </a:ext>
            </a:extLst>
          </p:cNvPr>
          <p:cNvSpPr txBox="1"/>
          <p:nvPr/>
        </p:nvSpPr>
        <p:spPr>
          <a:xfrm>
            <a:off x="4677285" y="2155425"/>
            <a:ext cx="27102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LIVE </a:t>
            </a:r>
            <a:r>
              <a:rPr lang="en-US" sz="2000" dirty="0">
                <a:latin typeface="Arial Black" panose="020B0A04020102020204" pitchFamily="34" charset="0"/>
              </a:rPr>
              <a:t>(discipleship)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Arial Black" panose="020B0A04020102020204" pitchFamily="34" charset="0"/>
              </a:rPr>
              <a:t>Family/ Friends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6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Arial Black" panose="020B0A04020102020204" pitchFamily="34" charset="0"/>
              </a:rPr>
              <a:t>Saint Vince de Paul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6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Arial Black" panose="020B0A04020102020204" pitchFamily="34" charset="0"/>
              </a:rPr>
              <a:t>The Church-Sacraments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6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Arial Black" panose="020B0A04020102020204" pitchFamily="34" charset="0"/>
              </a:rPr>
              <a:t>Celebration Village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6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Arial Black" panose="020B0A04020102020204" pitchFamily="34" charset="0"/>
              </a:rPr>
              <a:t>Regnum Christi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6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Arial Black" panose="020B0A04020102020204" pitchFamily="34" charset="0"/>
              </a:rPr>
              <a:t>Lectio Divina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7612D5-472A-2CB5-14A9-F43B76FB3A86}"/>
              </a:ext>
            </a:extLst>
          </p:cNvPr>
          <p:cNvSpPr txBox="1"/>
          <p:nvPr/>
        </p:nvSpPr>
        <p:spPr>
          <a:xfrm>
            <a:off x="7926082" y="2147187"/>
            <a:ext cx="26176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SHARE</a:t>
            </a:r>
          </a:p>
          <a:p>
            <a:pPr algn="ctr"/>
            <a:r>
              <a:rPr lang="en-US" sz="2000" dirty="0">
                <a:latin typeface="Arial Black" panose="020B0A04020102020204" pitchFamily="34" charset="0"/>
              </a:rPr>
              <a:t>(evangelization)</a:t>
            </a:r>
          </a:p>
          <a:p>
            <a:pPr algn="ctr"/>
            <a:endParaRPr lang="en-US" sz="20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Arial Black" panose="020B0A04020102020204" pitchFamily="34" charset="0"/>
              </a:rPr>
              <a:t>Catechism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6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Arial Black" panose="020B0A04020102020204" pitchFamily="34" charset="0"/>
              </a:rPr>
              <a:t>RCIA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6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Arial Black" panose="020B0A04020102020204" pitchFamily="34" charset="0"/>
              </a:rPr>
              <a:t>Spiritual Advisor at SVDP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6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Arial Black" panose="020B0A04020102020204" pitchFamily="34" charset="0"/>
              </a:rPr>
              <a:t>Spiritual Advisor at CHRP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600" dirty="0">
              <a:latin typeface="Arial Black" panose="020B0A04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Arial Black" panose="020B0A04020102020204" pitchFamily="34" charset="0"/>
              </a:rPr>
              <a:t>Spiritual  Advisor at Regnum Christi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600" dirty="0">
              <a:latin typeface="Arial Black" panose="020B0A04020102020204" pitchFamily="34" charset="0"/>
            </a:endParaRPr>
          </a:p>
          <a:p>
            <a:pPr algn="ctr"/>
            <a:endParaRPr lang="en-US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496B4BB-A4F0-1C6F-286D-3281EB8F3690}"/>
              </a:ext>
            </a:extLst>
          </p:cNvPr>
          <p:cNvSpPr/>
          <p:nvPr/>
        </p:nvSpPr>
        <p:spPr>
          <a:xfrm>
            <a:off x="4078727" y="2444727"/>
            <a:ext cx="638040" cy="3493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9E9EE89-73E3-CFAC-07B5-DE11CC564265}"/>
              </a:ext>
            </a:extLst>
          </p:cNvPr>
          <p:cNvSpPr/>
          <p:nvPr/>
        </p:nvSpPr>
        <p:spPr>
          <a:xfrm>
            <a:off x="7233105" y="2407349"/>
            <a:ext cx="638040" cy="3493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0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A36EB-B989-35ED-EEA0-6E7F4198F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0777BBF9-68FE-E7DD-D988-F8F73D947C42}"/>
              </a:ext>
            </a:extLst>
          </p:cNvPr>
          <p:cNvSpPr/>
          <p:nvPr/>
        </p:nvSpPr>
        <p:spPr>
          <a:xfrm>
            <a:off x="1970987" y="6122897"/>
            <a:ext cx="8260629" cy="0"/>
          </a:xfrm>
          <a:custGeom>
            <a:avLst/>
            <a:gdLst/>
            <a:ahLst/>
            <a:cxnLst/>
            <a:rect l="l" t="t" r="r" b="b"/>
            <a:pathLst>
              <a:path w="8283575">
                <a:moveTo>
                  <a:pt x="0" y="0"/>
                </a:moveTo>
                <a:lnTo>
                  <a:pt x="8283263" y="0"/>
                </a:lnTo>
              </a:path>
            </a:pathLst>
          </a:custGeom>
          <a:ln w="179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95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56C4AC9D-7460-C1D8-ED13-367335EE96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6292" y="159120"/>
            <a:ext cx="10017211" cy="444315"/>
          </a:xfrm>
          <a:prstGeom prst="rect">
            <a:avLst/>
          </a:prstGeom>
        </p:spPr>
        <p:txBody>
          <a:bodyPr vert="horz" wrap="square" lIns="0" tIns="13298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2800" spc="110" dirty="0">
                <a:solidFill>
                  <a:srgbClr val="334FA8"/>
                </a:solidFill>
                <a:latin typeface="Arial Black" panose="020B0A04020102020204" pitchFamily="34" charset="0"/>
              </a:rPr>
              <a:t>What SVDP Has Taught Me…</a:t>
            </a:r>
            <a:endParaRPr sz="2800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27DDF56-97CF-7C64-0C03-6C383052A40E}"/>
              </a:ext>
            </a:extLst>
          </p:cNvPr>
          <p:cNvSpPr txBox="1"/>
          <p:nvPr/>
        </p:nvSpPr>
        <p:spPr>
          <a:xfrm>
            <a:off x="642554" y="964935"/>
            <a:ext cx="10939849" cy="5352446"/>
          </a:xfrm>
          <a:prstGeom prst="rect">
            <a:avLst/>
          </a:prstGeom>
        </p:spPr>
        <p:txBody>
          <a:bodyPr vert="horz" wrap="square" lIns="0" tIns="130448" rIns="0" bIns="0" rtlCol="0">
            <a:spAutoFit/>
          </a:bodyPr>
          <a:lstStyle/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Serving in SVDP has transformed my spiritual life</a:t>
            </a:r>
            <a:endParaRPr lang="en-US" sz="2400" b="1" dirty="0">
              <a:solidFill>
                <a:srgbClr val="0070C0"/>
              </a:solidFill>
              <a:cs typeface="Arial"/>
            </a:endParaRP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I have learned that:</a:t>
            </a:r>
          </a:p>
          <a:p>
            <a:pPr marL="822569" lvl="1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Faith grows when we serve others</a:t>
            </a:r>
          </a:p>
          <a:p>
            <a:pPr marL="822569" lvl="1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Christ is truly present in the poor</a:t>
            </a:r>
          </a:p>
          <a:p>
            <a:pPr marL="822569" lvl="1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And sometimes we receive far more than we give</a:t>
            </a: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St. Vincent de Paul one said: “</a:t>
            </a:r>
            <a:r>
              <a:rPr lang="en-US" sz="2400" b="1" dirty="0">
                <a:solidFill>
                  <a:srgbClr val="0070C0"/>
                </a:solidFill>
                <a:latin typeface="Arial"/>
                <a:cs typeface="Arial"/>
              </a:rPr>
              <a:t>Go to the poor: you will find God</a:t>
            </a: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”</a:t>
            </a: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My experience in this ministry has shown me that this is absolutely true</a:t>
            </a: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42B1302D-6D48-65AA-BB39-57F3CBCCEABE}"/>
              </a:ext>
            </a:extLst>
          </p:cNvPr>
          <p:cNvSpPr txBox="1"/>
          <p:nvPr/>
        </p:nvSpPr>
        <p:spPr>
          <a:xfrm>
            <a:off x="9831919" y="2316732"/>
            <a:ext cx="39894" cy="194249"/>
          </a:xfrm>
          <a:prstGeom prst="rect">
            <a:avLst/>
          </a:prstGeom>
        </p:spPr>
        <p:txBody>
          <a:bodyPr vert="horz" wrap="square" lIns="0" tIns="12665" rIns="0" bIns="0" rtlCol="0">
            <a:spAutoFit/>
          </a:bodyPr>
          <a:lstStyle/>
          <a:p>
            <a:pPr marL="12664">
              <a:spcBef>
                <a:spcPts val="100"/>
              </a:spcBef>
            </a:pPr>
            <a:endParaRPr lang="en-US" sz="548" spc="-50" dirty="0">
              <a:solidFill>
                <a:srgbClr val="8C89D4"/>
              </a:solidFill>
              <a:latin typeface="Arial"/>
              <a:cs typeface="Arial"/>
            </a:endParaRPr>
          </a:p>
          <a:p>
            <a:pPr marL="12664">
              <a:spcBef>
                <a:spcPts val="100"/>
              </a:spcBef>
            </a:pPr>
            <a:endParaRPr sz="548" dirty="0">
              <a:latin typeface="Arial"/>
              <a:cs typeface="Arial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09D259A8-5590-36BC-613B-37B8954E5B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4022" y="3277022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9F455409-904C-BC94-7118-8042F620D0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C7517AE2-F166-0179-AFC4-60C2AB004F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7978" y="3580978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</p:spTree>
    <p:extLst>
      <p:ext uri="{BB962C8B-B14F-4D97-AF65-F5344CB8AC3E}">
        <p14:creationId xmlns:p14="http://schemas.microsoft.com/office/powerpoint/2010/main" val="3924475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69C67-C3C0-F358-24C8-372CB400F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F59DBD1C-789F-92FF-9C66-2B563A3A0986}"/>
              </a:ext>
            </a:extLst>
          </p:cNvPr>
          <p:cNvSpPr/>
          <p:nvPr/>
        </p:nvSpPr>
        <p:spPr>
          <a:xfrm>
            <a:off x="1970987" y="6122897"/>
            <a:ext cx="8260629" cy="0"/>
          </a:xfrm>
          <a:custGeom>
            <a:avLst/>
            <a:gdLst/>
            <a:ahLst/>
            <a:cxnLst/>
            <a:rect l="l" t="t" r="r" b="b"/>
            <a:pathLst>
              <a:path w="8283575">
                <a:moveTo>
                  <a:pt x="0" y="0"/>
                </a:moveTo>
                <a:lnTo>
                  <a:pt x="8283263" y="0"/>
                </a:lnTo>
              </a:path>
            </a:pathLst>
          </a:custGeom>
          <a:ln w="179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95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5897D5A-F18E-A958-1D88-DF01861FC6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6292" y="159120"/>
            <a:ext cx="10017211" cy="444315"/>
          </a:xfrm>
          <a:prstGeom prst="rect">
            <a:avLst/>
          </a:prstGeom>
        </p:spPr>
        <p:txBody>
          <a:bodyPr vert="horz" wrap="square" lIns="0" tIns="13298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2800" spc="110" dirty="0">
                <a:solidFill>
                  <a:srgbClr val="334FA8"/>
                </a:solidFill>
                <a:latin typeface="Arial Black" panose="020B0A04020102020204" pitchFamily="34" charset="0"/>
              </a:rPr>
              <a:t>What SVDP Has Taught Me…</a:t>
            </a:r>
            <a:endParaRPr sz="2800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D4652CB4-9515-16F2-03DE-F1E3FB99BD4B}"/>
              </a:ext>
            </a:extLst>
          </p:cNvPr>
          <p:cNvSpPr txBox="1"/>
          <p:nvPr/>
        </p:nvSpPr>
        <p:spPr>
          <a:xfrm>
            <a:off x="642554" y="964935"/>
            <a:ext cx="10939849" cy="5311410"/>
          </a:xfrm>
          <a:prstGeom prst="rect">
            <a:avLst/>
          </a:prstGeom>
        </p:spPr>
        <p:txBody>
          <a:bodyPr vert="horz" wrap="square" lIns="0" tIns="130448" rIns="0" bIns="0" rtlCol="0">
            <a:spAutoFit/>
          </a:bodyPr>
          <a:lstStyle/>
          <a:p>
            <a:pPr marL="12664" algn="ctr">
              <a:lnSpc>
                <a:spcPct val="200000"/>
              </a:lnSpc>
              <a:spcBef>
                <a:spcPts val="1027"/>
              </a:spcBef>
              <a:buClr>
                <a:srgbClr val="C39A11"/>
              </a:buClr>
              <a:buSzPct val="84482"/>
              <a:tabLst>
                <a:tab pos="365369" algn="l"/>
              </a:tabLst>
            </a:pPr>
            <a:r>
              <a:rPr lang="en-US" sz="2800" b="1" dirty="0">
                <a:solidFill>
                  <a:srgbClr val="030303"/>
                </a:solidFill>
                <a:latin typeface="Arial"/>
                <a:cs typeface="Arial"/>
              </a:rPr>
              <a:t>Serving in SVDP has help me discover</a:t>
            </a:r>
          </a:p>
          <a:p>
            <a:pPr marL="12664" algn="ctr">
              <a:lnSpc>
                <a:spcPct val="200000"/>
              </a:lnSpc>
              <a:spcBef>
                <a:spcPts val="1027"/>
              </a:spcBef>
              <a:buClr>
                <a:srgbClr val="C39A11"/>
              </a:buClr>
              <a:buSzPct val="84482"/>
              <a:tabLst>
                <a:tab pos="365369" algn="l"/>
              </a:tabLst>
            </a:pPr>
            <a:r>
              <a:rPr lang="en-US" sz="2800" b="1" dirty="0">
                <a:solidFill>
                  <a:srgbClr val="030303"/>
                </a:solidFill>
                <a:latin typeface="Arial"/>
                <a:cs typeface="Arial"/>
              </a:rPr>
              <a:t>That the deepest meaning of life is simply this:</a:t>
            </a:r>
          </a:p>
          <a:p>
            <a:pPr marL="12664" algn="ctr">
              <a:lnSpc>
                <a:spcPct val="200000"/>
              </a:lnSpc>
              <a:spcBef>
                <a:spcPts val="1027"/>
              </a:spcBef>
              <a:buClr>
                <a:srgbClr val="C39A11"/>
              </a:buClr>
              <a:buSzPct val="84482"/>
              <a:tabLst>
                <a:tab pos="365369" algn="l"/>
              </a:tabLst>
            </a:pPr>
            <a:r>
              <a:rPr lang="en-US" sz="2800" b="1" dirty="0">
                <a:solidFill>
                  <a:srgbClr val="0070C0"/>
                </a:solidFill>
                <a:latin typeface="Arial"/>
                <a:cs typeface="Arial"/>
              </a:rPr>
              <a:t>To love Christ by loving those in need</a:t>
            </a:r>
          </a:p>
          <a:p>
            <a:pPr marL="12664" algn="ctr">
              <a:lnSpc>
                <a:spcPct val="200000"/>
              </a:lnSpc>
              <a:spcBef>
                <a:spcPts val="1027"/>
              </a:spcBef>
              <a:buClr>
                <a:srgbClr val="C39A11"/>
              </a:buClr>
              <a:buSzPct val="84482"/>
              <a:tabLst>
                <a:tab pos="365369" algn="l"/>
              </a:tabLst>
            </a:pPr>
            <a:endParaRPr lang="en-US" sz="2800" b="1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2664" algn="ctr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tabLst>
                <a:tab pos="365369" algn="l"/>
              </a:tabLst>
            </a:pPr>
            <a:r>
              <a:rPr lang="en-US" sz="2800" b="1" dirty="0">
                <a:latin typeface="Arial"/>
                <a:cs typeface="Arial"/>
              </a:rPr>
              <a:t>Thank-you</a:t>
            </a:r>
            <a:endParaRPr lang="en-US" sz="2800" b="1" dirty="0"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5C81E63-362E-57EB-142D-F9836AFBC903}"/>
              </a:ext>
            </a:extLst>
          </p:cNvPr>
          <p:cNvSpPr txBox="1"/>
          <p:nvPr/>
        </p:nvSpPr>
        <p:spPr>
          <a:xfrm>
            <a:off x="9831919" y="2316732"/>
            <a:ext cx="39894" cy="194249"/>
          </a:xfrm>
          <a:prstGeom prst="rect">
            <a:avLst/>
          </a:prstGeom>
        </p:spPr>
        <p:txBody>
          <a:bodyPr vert="horz" wrap="square" lIns="0" tIns="12665" rIns="0" bIns="0" rtlCol="0">
            <a:spAutoFit/>
          </a:bodyPr>
          <a:lstStyle/>
          <a:p>
            <a:pPr marL="12664">
              <a:spcBef>
                <a:spcPts val="100"/>
              </a:spcBef>
            </a:pPr>
            <a:endParaRPr lang="en-US" sz="548" spc="-50" dirty="0">
              <a:solidFill>
                <a:srgbClr val="8C89D4"/>
              </a:solidFill>
              <a:latin typeface="Arial"/>
              <a:cs typeface="Arial"/>
            </a:endParaRPr>
          </a:p>
          <a:p>
            <a:pPr marL="12664">
              <a:spcBef>
                <a:spcPts val="100"/>
              </a:spcBef>
            </a:pPr>
            <a:endParaRPr sz="548" dirty="0">
              <a:latin typeface="Arial"/>
              <a:cs typeface="Arial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D9D50F71-DC81-A2A9-C8E6-BD1BAF00B8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4022" y="3277022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AE121FAB-53FB-8974-A7A4-E870A3C790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B866360C-C50A-4FEF-2DA6-5D9246DA34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7978" y="3580978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</p:spTree>
    <p:extLst>
      <p:ext uri="{BB962C8B-B14F-4D97-AF65-F5344CB8AC3E}">
        <p14:creationId xmlns:p14="http://schemas.microsoft.com/office/powerpoint/2010/main" val="3648051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A22EE-E28C-CBED-6370-EE071A025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DBAFCA-954B-1223-0529-50F908B81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ROLES and RESPONSIBILITES</a:t>
            </a:r>
          </a:p>
        </p:txBody>
      </p:sp>
    </p:spTree>
    <p:extLst>
      <p:ext uri="{BB962C8B-B14F-4D97-AF65-F5344CB8AC3E}">
        <p14:creationId xmlns:p14="http://schemas.microsoft.com/office/powerpoint/2010/main" val="3070509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33E8F-5FD6-D289-E794-1EADB695F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4678" y="2637858"/>
            <a:ext cx="6539408" cy="576234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Journey, not a Destination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745CE-0FE9-100F-0666-FE5412AB4F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5407" y="1135073"/>
            <a:ext cx="7869810" cy="1183586"/>
          </a:xfrm>
        </p:spPr>
        <p:txBody>
          <a:bodyPr/>
          <a:lstStyle/>
          <a:p>
            <a:r>
              <a:rPr lang="en-US" b="1" dirty="0">
                <a:solidFill>
                  <a:srgbClr val="01518F"/>
                </a:solidFill>
              </a:rPr>
              <a:t>Who is the Vincentian Spiritual Advisor?</a:t>
            </a:r>
          </a:p>
        </p:txBody>
      </p:sp>
    </p:spTree>
    <p:extLst>
      <p:ext uri="{BB962C8B-B14F-4D97-AF65-F5344CB8AC3E}">
        <p14:creationId xmlns:p14="http://schemas.microsoft.com/office/powerpoint/2010/main" val="393225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BCB74-4F4F-A59B-61F7-EF2B96B27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069DE2-F041-60D9-84C2-4E47905677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rgbClr val="01518F"/>
                </a:solidFill>
                <a:ea typeface="Calibri"/>
              </a:rPr>
              <a:t>Agenda</a:t>
            </a:r>
            <a:endParaRPr lang="en-US" b="1" dirty="0">
              <a:solidFill>
                <a:srgbClr val="01518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9A0F45-E57B-5846-5BC1-68434B9681D8}"/>
              </a:ext>
            </a:extLst>
          </p:cNvPr>
          <p:cNvSpPr txBox="1"/>
          <p:nvPr/>
        </p:nvSpPr>
        <p:spPr>
          <a:xfrm>
            <a:off x="986808" y="1716521"/>
            <a:ext cx="10197314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  <a:t>Quarterly Meeting for Spiritual Advisors and Anyone Interested in the Role</a:t>
            </a:r>
          </a:p>
          <a:p>
            <a:endParaRPr lang="en-US" sz="2400" b="1" dirty="0">
              <a:solidFill>
                <a:schemeClr val="accent1">
                  <a:lumMod val="76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Opening Prayer and Mission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Testimonial, How SVdP Transformed my Spiritual Life, Joaquin Pericas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The Role and Responsibilities of the Spiritual Advisor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Available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Wrap up and Closing Prayer</a:t>
            </a:r>
            <a:endParaRPr lang="en-US" sz="2400" dirty="0">
              <a:ea typeface="Calibri"/>
              <a:cs typeface="Calibri"/>
            </a:endParaRPr>
          </a:p>
          <a:p>
            <a:endParaRPr lang="en-US" b="1" dirty="0">
              <a:ea typeface="Calibri"/>
              <a:cs typeface="Calibri"/>
            </a:endParaRPr>
          </a:p>
          <a:p>
            <a:endParaRPr lang="en-US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94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3A5E93-BBD2-33E7-AF53-B350759BA4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536357"/>
            <a:ext cx="7869810" cy="900557"/>
          </a:xfrm>
        </p:spPr>
        <p:txBody>
          <a:bodyPr/>
          <a:lstStyle/>
          <a:p>
            <a:r>
              <a:rPr lang="en-US" b="1" dirty="0">
                <a:solidFill>
                  <a:srgbClr val="01518F"/>
                </a:solidFill>
              </a:rPr>
              <a:t>The Spiritual Advisor in the Society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BC12C-9D1E-D5C1-35DC-0DB1EB97B4F0}"/>
              </a:ext>
            </a:extLst>
          </p:cNvPr>
          <p:cNvSpPr txBox="1"/>
          <p:nvPr/>
        </p:nvSpPr>
        <p:spPr>
          <a:xfrm>
            <a:off x="986807" y="1861457"/>
            <a:ext cx="81571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The Spiritual Advisor within the Society of St. Vincent de Paul holds a key role in helping Vincentians to achieve their primary purpose within the Society: growth in holiness.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DFA6EE-1205-5F23-8633-74D0BE76233E}"/>
              </a:ext>
            </a:extLst>
          </p:cNvPr>
          <p:cNvSpPr txBox="1"/>
          <p:nvPr/>
        </p:nvSpPr>
        <p:spPr>
          <a:xfrm>
            <a:off x="1873712" y="3486329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1518F"/>
                </a:solidFill>
              </a:rPr>
              <a:t>The Spiritual Advisor helps Vincentians strive to see the face of Jesus in the poor and needy whom they serve. This is the essence of Vincentian spirituality. </a:t>
            </a:r>
            <a:endParaRPr lang="en-US" sz="2400" b="1" dirty="0">
              <a:solidFill>
                <a:srgbClr val="0151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05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57F87-F7F0-EC44-0C34-CBF035C84F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>
                <a:solidFill>
                  <a:srgbClr val="01518F"/>
                </a:solidFill>
              </a:rPr>
              <a:t>Apostolate of the Laity</a:t>
            </a:r>
          </a:p>
        </p:txBody>
      </p:sp>
      <p:sp>
        <p:nvSpPr>
          <p:cNvPr id="8" name="Right Arrow 5">
            <a:extLst>
              <a:ext uri="{FF2B5EF4-FFF2-40B4-BE49-F238E27FC236}">
                <a16:creationId xmlns:a16="http://schemas.microsoft.com/office/drawing/2014/main" id="{7CB71F45-3D62-47FE-5A69-1B1DCC6D5A89}"/>
              </a:ext>
            </a:extLst>
          </p:cNvPr>
          <p:cNvSpPr/>
          <p:nvPr/>
        </p:nvSpPr>
        <p:spPr>
          <a:xfrm>
            <a:off x="1063220" y="1325935"/>
            <a:ext cx="10358465" cy="1832899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6BA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>
                <a:solidFill>
                  <a:srgbClr val="006BA8"/>
                </a:solidFill>
              </a:rPr>
              <a:t>The Whole of Life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4BFF4B5D-485D-2482-2CEB-69D151959F56}"/>
              </a:ext>
            </a:extLst>
          </p:cNvPr>
          <p:cNvSpPr/>
          <p:nvPr/>
        </p:nvSpPr>
        <p:spPr>
          <a:xfrm>
            <a:off x="1605651" y="2460579"/>
            <a:ext cx="9119884" cy="96355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6BA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solidFill>
                  <a:srgbClr val="006BA8"/>
                </a:solidFill>
              </a:rPr>
              <a:t>Secular Life</a:t>
            </a:r>
          </a:p>
        </p:txBody>
      </p:sp>
      <p:sp>
        <p:nvSpPr>
          <p:cNvPr id="12" name="Right Arrow 7">
            <a:extLst>
              <a:ext uri="{FF2B5EF4-FFF2-40B4-BE49-F238E27FC236}">
                <a16:creationId xmlns:a16="http://schemas.microsoft.com/office/drawing/2014/main" id="{5176C0A1-821E-3224-8437-19CDDA7FDCCA}"/>
              </a:ext>
            </a:extLst>
          </p:cNvPr>
          <p:cNvSpPr/>
          <p:nvPr/>
        </p:nvSpPr>
        <p:spPr>
          <a:xfrm>
            <a:off x="1605651" y="1060441"/>
            <a:ext cx="9119884" cy="96355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006BA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solidFill>
                  <a:srgbClr val="006BA8"/>
                </a:solidFill>
              </a:rPr>
              <a:t>Spiritual Life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131E16-8588-2A80-69EA-8E4D64EC3ED3}"/>
              </a:ext>
            </a:extLst>
          </p:cNvPr>
          <p:cNvSpPr txBox="1"/>
          <p:nvPr/>
        </p:nvSpPr>
        <p:spPr>
          <a:xfrm>
            <a:off x="1515613" y="4046086"/>
            <a:ext cx="6096000" cy="1805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600"/>
              </a:spcBef>
            </a:pPr>
            <a:r>
              <a:rPr lang="en-US" sz="2000" dirty="0">
                <a:solidFill>
                  <a:srgbClr val="006BA8"/>
                </a:solidFill>
              </a:rPr>
              <a:t>“Spirituality is </a:t>
            </a:r>
            <a:r>
              <a:rPr lang="en-US" sz="2000" i="1" dirty="0">
                <a:solidFill>
                  <a:srgbClr val="006BA8"/>
                </a:solidFill>
              </a:rPr>
              <a:t>life in Christ</a:t>
            </a:r>
            <a:r>
              <a:rPr lang="en-US" sz="2000" dirty="0">
                <a:solidFill>
                  <a:srgbClr val="006BA8"/>
                </a:solidFill>
              </a:rPr>
              <a:t> and </a:t>
            </a:r>
            <a:r>
              <a:rPr lang="en-US" sz="2000" i="1" dirty="0">
                <a:solidFill>
                  <a:srgbClr val="006BA8"/>
                </a:solidFill>
              </a:rPr>
              <a:t>in the Spirit</a:t>
            </a:r>
            <a:r>
              <a:rPr lang="en-US" sz="2000" dirty="0">
                <a:solidFill>
                  <a:srgbClr val="006BA8"/>
                </a:solidFill>
              </a:rPr>
              <a:t>, which is accepted in faith, expressed in love, and inspired by hope…not a part of life, but the whole of life guided by the Holy Spirit.” </a:t>
            </a:r>
          </a:p>
          <a:p>
            <a:pPr algn="r">
              <a:spcBef>
                <a:spcPts val="1600"/>
              </a:spcBef>
            </a:pPr>
            <a:r>
              <a:rPr lang="en-US" dirty="0">
                <a:solidFill>
                  <a:srgbClr val="006BA8"/>
                </a:solidFill>
              </a:rPr>
              <a:t>Pope Saint John Paul II</a:t>
            </a:r>
            <a:endParaRPr lang="en-US" i="1" dirty="0">
              <a:solidFill>
                <a:srgbClr val="006BA8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D6B187-4D61-E28E-E0F6-1C8FC2CBE9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170" y="3595421"/>
            <a:ext cx="2751365" cy="262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8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254815-A0A5-B936-740E-30A6EDBF74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01207" y="461159"/>
            <a:ext cx="7869810" cy="2724918"/>
          </a:xfrm>
        </p:spPr>
        <p:txBody>
          <a:bodyPr/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BA8"/>
                </a:solidFill>
                <a:effectLst/>
                <a:uLnTx/>
                <a:uFillTx/>
                <a:latin typeface="Century Gothic" charset="0"/>
              </a:rPr>
              <a:t>Vincentians are called to </a:t>
            </a:r>
            <a:b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BA8"/>
                </a:solidFill>
                <a:effectLst/>
                <a:uLnTx/>
                <a:uFillTx/>
                <a:latin typeface="Century Gothic" charset="0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BA8"/>
                </a:solidFill>
                <a:effectLst/>
                <a:uLnTx/>
                <a:uFillTx/>
                <a:latin typeface="Century Gothic" charset="0"/>
              </a:rPr>
              <a:t>love God, with the sweat of our brow and the strength of our arms</a:t>
            </a:r>
          </a:p>
          <a:p>
            <a:endParaRPr lang="en-US" dirty="0"/>
          </a:p>
        </p:txBody>
      </p:sp>
      <p:pic>
        <p:nvPicPr>
          <p:cNvPr id="9" name="Picture 5" descr="HELPING cutour">
            <a:extLst>
              <a:ext uri="{FF2B5EF4-FFF2-40B4-BE49-F238E27FC236}">
                <a16:creationId xmlns:a16="http://schemas.microsoft.com/office/drawing/2014/main" id="{F1BA83BE-B3F2-5996-C4D9-4FE8A513A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0908" y="2862160"/>
            <a:ext cx="6684818" cy="301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26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E8650-4DCE-A30E-2E6D-DCA6BB9CDC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1864" y="1342333"/>
            <a:ext cx="8799450" cy="4427096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The primary purpose of the Society of St. Vincent de Paul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TO INCREASE THE HOLINESS OF ITS MEMBERS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				-      The Rule, Part 1, Section 1.2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C90196-2891-28BA-9773-EC123A437C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BA8"/>
                </a:solidFill>
                <a:effectLst/>
                <a:uLnTx/>
                <a:uFillTx/>
                <a:latin typeface="Century Gothic" charset="0"/>
              </a:rPr>
              <a:t>Our Primary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7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409D4-BDDF-4D3B-B011-FD5ABDB75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6" y="1611086"/>
            <a:ext cx="9746507" cy="3614057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</a:rPr>
              <a:t>Inspires and challenges new works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</a:rPr>
              <a:t>Assists in the development of Vincentian spiritual formation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</a:rPr>
              <a:t>Provides guidance on spiritual matters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</a:rPr>
              <a:t>Keeps focus on practical love toward the poor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</a:rPr>
              <a:t>Reinforces our Virtues and keeps them at the forefront of our work </a:t>
            </a:r>
          </a:p>
          <a:p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2ADA15-FAAC-7FED-D106-D6EB5E606B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806" y="536358"/>
            <a:ext cx="9996879" cy="704850"/>
          </a:xfrm>
        </p:spPr>
        <p:txBody>
          <a:bodyPr/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BA8"/>
                </a:solidFill>
                <a:effectLst/>
                <a:uLnTx/>
                <a:uFillTx/>
                <a:latin typeface="Century Gothic" charset="0"/>
              </a:rPr>
              <a:t>The Spiritual Advisor in the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43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679DD-66B6-C8F1-81F5-8F8083163B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3636" y="1824219"/>
            <a:ext cx="6539408" cy="3912551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</a:rPr>
              <a:t>Bring to life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</a:rPr>
              <a:t>Enliven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</a:rPr>
              <a:t>Rouse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</a:rPr>
              <a:t>Stir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</a:rPr>
              <a:t>Stimulate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6AFB21-544E-DE57-48A3-86282D3AEE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6BA8"/>
                </a:solidFill>
                <a:effectLst/>
                <a:uLnTx/>
                <a:uFillTx/>
                <a:latin typeface="Century Gothic" charset="0"/>
              </a:rPr>
              <a:t>Be a Spiritual Animator</a:t>
            </a:r>
            <a:endParaRPr lang="en-US" dirty="0"/>
          </a:p>
        </p:txBody>
      </p:sp>
      <p:pic>
        <p:nvPicPr>
          <p:cNvPr id="9" name="Picture Placeholder 4" descr="christ-icon-st-catherines-sinai-6th-cent.jpg">
            <a:extLst>
              <a:ext uri="{FF2B5EF4-FFF2-40B4-BE49-F238E27FC236}">
                <a16:creationId xmlns:a16="http://schemas.microsoft.com/office/drawing/2014/main" id="{1BDCCB19-584E-460B-0C71-D9D9A8A094E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2373" y="1384805"/>
            <a:ext cx="4170612" cy="42607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7293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6E47E-EBCB-42FD-D2D2-259F297307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84678" y="1536102"/>
            <a:ext cx="6539408" cy="4544422"/>
          </a:xfrm>
        </p:spPr>
        <p:txBody>
          <a:bodyPr/>
          <a:lstStyle/>
          <a:p>
            <a:pPr marL="623887" marR="0" lvl="0" indent="-51435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At Conference Meetings: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Lead/delegate opening and closing prayers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Utilize published Society resources or provide appropriate Vincentian or scriptural readings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Lead discussion/reflection after each reading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E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nsure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all meetings are conducted in a spirit of Vincentian friendship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70365-8451-469F-1079-115556D265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807" y="536358"/>
            <a:ext cx="9659422" cy="704850"/>
          </a:xfrm>
        </p:spPr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BA8"/>
                </a:solidFill>
                <a:effectLst/>
                <a:uLnTx/>
                <a:uFillTx/>
                <a:latin typeface="Century Gothic" panose="020B0502020202020204" pitchFamily="34" charset="0"/>
              </a:rPr>
              <a:t>Responsibilities of Conference Spiritual Advisors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8426E4-BA97-885B-BC1C-B41D3CEA12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550" y="1241208"/>
            <a:ext cx="6539408" cy="4661639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Commissioning of New Members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Choose an appropriate time &amp; occasion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All members should annually renew their commitment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Attending Eucharist Together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Celebrate Eucharist together for six Vincentian feasts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Commissioning/Commitment at Mass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Special Events </a:t>
            </a:r>
          </a:p>
          <a:p>
            <a:pPr marL="566737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Collaborate with Council on spiritual development</a:t>
            </a:r>
          </a:p>
          <a:p>
            <a:pPr marL="566737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Encourage Conference members to attend training, liturgies, and social events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ABE083-C010-9537-6798-223BAD8B10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806" y="536358"/>
            <a:ext cx="9539679" cy="704850"/>
          </a:xfrm>
        </p:spPr>
        <p:txBody>
          <a:bodyPr/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6BA8"/>
                </a:solidFill>
                <a:effectLst/>
                <a:uLnTx/>
                <a:uFillTx/>
                <a:latin typeface="Century Gothic" panose="020B0502020202020204" pitchFamily="34" charset="0"/>
              </a:rPr>
              <a:t>Responsibilities of Conference Spiritual Advisors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7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3E774D-C422-C966-9150-CAEBCD1FE0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6807" y="3242278"/>
            <a:ext cx="6539408" cy="2751129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</a:rPr>
              <a:t>Focus on Vincentian Spirituality and Vocation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</a:rPr>
              <a:t>Animators, facilitating the spirit at all levels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</a:rPr>
              <a:t>Promotion of the Mission of the Society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</a:rPr>
              <a:t>Cultivating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</a:rPr>
              <a:t>friendship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</a:rPr>
              <a:t> among members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00A96-09CD-C0C7-6ABB-FD9BF15403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BA8"/>
                </a:solidFill>
                <a:effectLst/>
                <a:uLnTx/>
                <a:uFillTx/>
                <a:latin typeface="Century Gothic" charset="0"/>
              </a:rPr>
              <a:t>Spiritual Advisor Guidelines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C13211-D44D-46DA-0083-C891BCC71C8D}"/>
              </a:ext>
            </a:extLst>
          </p:cNvPr>
          <p:cNvSpPr txBox="1"/>
          <p:nvPr/>
        </p:nvSpPr>
        <p:spPr>
          <a:xfrm>
            <a:off x="794657" y="1373848"/>
            <a:ext cx="1016725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518F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“Members of the Society are united in the same spirit of poverty and of sharing. They encourage one another to live a profound spiritual life and spirit of prayer. For this purpose, the role of a Spiritual Adviser is very important.”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1518F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rPr>
              <a:t>Rule, 3.13</a:t>
            </a:r>
            <a:endParaRPr lang="en-US" dirty="0">
              <a:solidFill>
                <a:srgbClr val="0151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5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D10FD-32CD-E87B-CDF8-A4D0A61E6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16142-843F-9777-34FF-A02731A61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544830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17A98-D18F-683E-05FC-2ED285DC5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620ACF0-2A76-A4D2-450E-C241D6DB44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806" y="536358"/>
            <a:ext cx="9637651" cy="7048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rgbClr val="01518F"/>
                </a:solidFill>
              </a:rPr>
              <a:t>We Heed the Inspiration of the Holy Spirit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6A0C70-BBFF-DF06-1A39-220FF9BD7029}"/>
              </a:ext>
            </a:extLst>
          </p:cNvPr>
          <p:cNvSpPr txBox="1"/>
          <p:nvPr/>
        </p:nvSpPr>
        <p:spPr>
          <a:xfrm>
            <a:off x="986808" y="1716521"/>
            <a:ext cx="10197314" cy="289310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- </a:t>
            </a:r>
            <a:r>
              <a:rPr lang="en-US" i="1" dirty="0"/>
              <a:t>Opening prayer by Bailly at first meeting</a:t>
            </a:r>
            <a:br>
              <a:rPr lang="en-US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</a:br>
            <a:br>
              <a:rPr lang="en-US" dirty="0">
                <a:ea typeface="+mn-lt"/>
                <a:cs typeface="+mn-lt"/>
              </a:rPr>
            </a:br>
            <a:r>
              <a:rPr lang="en-US" dirty="0"/>
              <a:t>“Come Holy Spirit fill the hearts of Thy faithful, and kindle in them the fire of Thy love.”</a:t>
            </a:r>
          </a:p>
          <a:p>
            <a:endParaRPr lang="en-US" dirty="0"/>
          </a:p>
          <a:p>
            <a:r>
              <a:rPr lang="en-US" dirty="0"/>
              <a:t>“Send forth Thy Spirit, and they shall be created.”</a:t>
            </a:r>
          </a:p>
          <a:p>
            <a:endParaRPr lang="en-US" dirty="0"/>
          </a:p>
          <a:p>
            <a:r>
              <a:rPr lang="en-US" dirty="0"/>
              <a:t>“And the whole face of the earth shall be renewed.”</a:t>
            </a:r>
          </a:p>
          <a:p>
            <a:r>
              <a:rPr lang="en-US" dirty="0"/>
              <a:t>	</a:t>
            </a:r>
            <a:r>
              <a:rPr lang="en-US" sz="1600" i="1" dirty="0"/>
              <a:t>	</a:t>
            </a:r>
          </a:p>
          <a:p>
            <a:r>
              <a:rPr lang="en-US" dirty="0"/>
              <a:t>	</a:t>
            </a:r>
            <a:endParaRPr lang="en-US" b="1" dirty="0">
              <a:ea typeface="Calibri"/>
              <a:cs typeface="Calibri"/>
            </a:endParaRPr>
          </a:p>
          <a:p>
            <a:endParaRPr lang="en-US" b="1" dirty="0">
              <a:ea typeface="Calibri"/>
              <a:cs typeface="Calibri"/>
            </a:endParaRPr>
          </a:p>
        </p:txBody>
      </p:sp>
      <p:pic>
        <p:nvPicPr>
          <p:cNvPr id="5" name="Picture 13" descr="The Dove: A Symbol of the Holy Spirit">
            <a:extLst>
              <a:ext uri="{FF2B5EF4-FFF2-40B4-BE49-F238E27FC236}">
                <a16:creationId xmlns:a16="http://schemas.microsoft.com/office/drawing/2014/main" id="{0C76C479-F131-E027-C310-2C2E94DBA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918681">
            <a:off x="8673707" y="3227196"/>
            <a:ext cx="3015847" cy="259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57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988BC-E23A-C363-394C-513325EE5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2772" y="536358"/>
            <a:ext cx="10570028" cy="704850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BA8"/>
                </a:solidFill>
                <a:effectLst/>
                <a:uLnTx/>
                <a:uFillTx/>
                <a:latin typeface="Century Gothic" charset="0"/>
              </a:rPr>
              <a:t>The Spiritual Advisor Handbook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5EFC24-C510-371B-0E89-AB997BF8B2DA}"/>
              </a:ext>
            </a:extLst>
          </p:cNvPr>
          <p:cNvSpPr txBox="1"/>
          <p:nvPr/>
        </p:nvSpPr>
        <p:spPr>
          <a:xfrm>
            <a:off x="712194" y="1241208"/>
            <a:ext cx="6096000" cy="1641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</a:rPr>
              <a:t>Revised in 2018 (updated 2024)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</a:rPr>
              <a:t>A more integrated approach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</a:rPr>
              <a:t>Additional, practical tools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67E08E-9D2C-CD4D-13D3-1FA97BC08E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33" t="7164" r="17575" b="7607"/>
          <a:stretch/>
        </p:blipFill>
        <p:spPr>
          <a:xfrm>
            <a:off x="7318353" y="1476405"/>
            <a:ext cx="3144288" cy="4110624"/>
          </a:xfrm>
          <a:prstGeom prst="rect">
            <a:avLst/>
          </a:prstGeom>
          <a:ln>
            <a:solidFill>
              <a:sysClr val="windowText" lastClr="000000"/>
            </a:solidFill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36F213-599F-4D6D-6145-E3BBFBA6D7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4656">
            <a:off x="4936684" y="3321955"/>
            <a:ext cx="1855913" cy="2647627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87A18A-FF3F-F082-6B96-EAF4218043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019787" y="3143383"/>
            <a:ext cx="692508" cy="1005005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ED13E5-DABE-41CD-9F8F-A67685277B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24165">
            <a:off x="843358" y="2977989"/>
            <a:ext cx="1437261" cy="2232511"/>
          </a:xfrm>
          <a:prstGeom prst="rect">
            <a:avLst/>
          </a:prstGeom>
          <a:ln>
            <a:solidFill>
              <a:sysClr val="windowText" lastClr="000000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632346-E5EF-2385-D241-1E34F038C20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79375">
            <a:off x="1535574" y="3487782"/>
            <a:ext cx="1443431" cy="2232510"/>
          </a:xfrm>
          <a:prstGeom prst="rect">
            <a:avLst/>
          </a:prstGeom>
          <a:ln>
            <a:solidFill>
              <a:sysClr val="windowText" lastClr="000000"/>
            </a:solidFill>
          </a:ln>
          <a:effectLst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5CB15A-726A-C139-61CB-812F85F4A4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29258">
            <a:off x="2387700" y="3785944"/>
            <a:ext cx="1460943" cy="2230373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129491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28DFDE-993B-3737-9037-B1BB47774F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BA8"/>
                </a:solidFill>
                <a:effectLst/>
                <a:uLnTx/>
                <a:uFillTx/>
                <a:latin typeface="Century Gothic" charset="0"/>
              </a:rPr>
              <a:t>Contemplations</a:t>
            </a:r>
            <a:endParaRPr lang="en-US" dirty="0"/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DEC0D4E-FCF9-B0E2-0397-D548070BCD4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02" y="1396613"/>
            <a:ext cx="2372597" cy="4064774"/>
          </a:xfrm>
          <a:prstGeom prst="rect">
            <a:avLst/>
          </a:prstGeom>
          <a:ln>
            <a:solidFill>
              <a:srgbClr val="E7E6E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cover of a book&#10;&#10;Description automatically generated">
            <a:extLst>
              <a:ext uri="{FF2B5EF4-FFF2-40B4-BE49-F238E27FC236}">
                <a16:creationId xmlns:a16="http://schemas.microsoft.com/office/drawing/2014/main" id="{CBB2D0AD-8D25-9612-7364-212B54294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756" y="2477288"/>
            <a:ext cx="2725244" cy="3540270"/>
          </a:xfrm>
          <a:prstGeom prst="rect">
            <a:avLst/>
          </a:prstGeom>
        </p:spPr>
      </p:pic>
      <p:pic>
        <p:nvPicPr>
          <p:cNvPr id="7" name="Picture 6" descr="A cover of a book&#10;&#10;Description automatically generated">
            <a:extLst>
              <a:ext uri="{FF2B5EF4-FFF2-40B4-BE49-F238E27FC236}">
                <a16:creationId xmlns:a16="http://schemas.microsoft.com/office/drawing/2014/main" id="{6626511F-CADE-6251-D162-E66A7A57F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1712" y="1557261"/>
            <a:ext cx="2724966" cy="3540282"/>
          </a:xfrm>
          <a:prstGeom prst="rect">
            <a:avLst/>
          </a:prstGeom>
        </p:spPr>
      </p:pic>
      <p:pic>
        <p:nvPicPr>
          <p:cNvPr id="8" name="Picture 7" descr="A cover of a book&#10;&#10;Description automatically generated">
            <a:extLst>
              <a:ext uri="{FF2B5EF4-FFF2-40B4-BE49-F238E27FC236}">
                <a16:creationId xmlns:a16="http://schemas.microsoft.com/office/drawing/2014/main" id="{A2AD7089-D15E-CD9F-CFB0-D2C9C732C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717" y="2290118"/>
            <a:ext cx="2725244" cy="3540270"/>
          </a:xfrm>
          <a:prstGeom prst="rect">
            <a:avLst/>
          </a:prstGeom>
        </p:spPr>
      </p:pic>
      <p:pic>
        <p:nvPicPr>
          <p:cNvPr id="9" name="Picture 8" descr="A cover of a book&#10;&#10;Description automatically generated">
            <a:extLst>
              <a:ext uri="{FF2B5EF4-FFF2-40B4-BE49-F238E27FC236}">
                <a16:creationId xmlns:a16="http://schemas.microsoft.com/office/drawing/2014/main" id="{5E40FA7F-8532-16B5-4054-6322C7C14D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6817" y="1658744"/>
            <a:ext cx="2719575" cy="3540511"/>
          </a:xfrm>
          <a:prstGeom prst="rect">
            <a:avLst/>
          </a:prstGeom>
        </p:spPr>
      </p:pic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4744B02-9A0A-DDBA-0EAA-B04655F632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719141"/>
              </p:ext>
            </p:extLst>
          </p:nvPr>
        </p:nvGraphicFramePr>
        <p:xfrm>
          <a:off x="4713514" y="1658745"/>
          <a:ext cx="3520447" cy="4241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5829300" imgH="7543446" progId="Acrobat.Document.DC">
                  <p:embed/>
                </p:oleObj>
              </mc:Choice>
              <mc:Fallback>
                <p:oleObj name="Acrobat Document" r:id="rId7" imgW="5829300" imgH="7543446" progId="Acrobat.Document.DC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4744B02-9A0A-DDBA-0EAA-B04655F632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3514" y="1658745"/>
                        <a:ext cx="3520447" cy="4241424"/>
                      </a:xfrm>
                      <a:prstGeom prst="rect">
                        <a:avLst/>
                      </a:prstGeom>
                      <a:solidFill>
                        <a:sysClr val="window" lastClr="FFFFFF">
                          <a:lumMod val="95000"/>
                        </a:sysClr>
                      </a:solidFill>
                      <a:ln>
                        <a:solidFill>
                          <a:sysClr val="windowText" lastClr="0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54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C7F2D-FD54-35BB-D7A8-08F99A57B5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BA8"/>
                </a:solidFill>
                <a:effectLst/>
                <a:uLnTx/>
                <a:uFillTx/>
                <a:latin typeface="Century Gothic" charset="0"/>
              </a:rPr>
              <a:t>Fred Talks</a:t>
            </a:r>
            <a:endParaRPr lang="en-US" dirty="0"/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35D7B66-7117-BAFD-23B4-F964C5332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259" y="1441910"/>
            <a:ext cx="3444855" cy="3115976"/>
          </a:xfrm>
          <a:prstGeom prst="rect">
            <a:avLst/>
          </a:prstGeom>
          <a:ln>
            <a:solidFill>
              <a:srgbClr val="E7E6E6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36FCD4-A18B-9F2F-7EBA-6F08EAE54D52}"/>
              </a:ext>
            </a:extLst>
          </p:cNvPr>
          <p:cNvSpPr txBox="1"/>
          <p:nvPr/>
        </p:nvSpPr>
        <p:spPr>
          <a:xfrm>
            <a:off x="751114" y="5105223"/>
            <a:ext cx="101454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https://vimeo.com/showcase/6978890</a:t>
            </a:r>
          </a:p>
        </p:txBody>
      </p:sp>
      <p:pic>
        <p:nvPicPr>
          <p:cNvPr id="5" name="Picture 4" descr="A qr code with black squares&#10;&#10;Description automatically generated">
            <a:extLst>
              <a:ext uri="{FF2B5EF4-FFF2-40B4-BE49-F238E27FC236}">
                <a16:creationId xmlns:a16="http://schemas.microsoft.com/office/drawing/2014/main" id="{A381228E-312D-8675-5A9E-68F0F6D48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121" y="1441910"/>
            <a:ext cx="3320391" cy="333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8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2138 0.00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24F3C-97A0-5C7F-CD1C-1FE2941B5E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>
                <a:solidFill>
                  <a:srgbClr val="01518F"/>
                </a:solidFill>
              </a:rPr>
              <a:t>Digital 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B4DF8-81FE-15BF-248C-AA7F66044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230291" y="1698171"/>
            <a:ext cx="5058099" cy="6890658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</p:spTree>
    <p:extLst>
      <p:ext uri="{BB962C8B-B14F-4D97-AF65-F5344CB8AC3E}">
        <p14:creationId xmlns:p14="http://schemas.microsoft.com/office/powerpoint/2010/main" val="250956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022E-16 L -0.00026 -0.515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4316E-69B0-A215-133F-193FA08C0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AB70B0-CD05-CFE5-886E-B2439728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WRAP UP and CLOSING PRAYER</a:t>
            </a:r>
          </a:p>
        </p:txBody>
      </p:sp>
    </p:spTree>
    <p:extLst>
      <p:ext uri="{BB962C8B-B14F-4D97-AF65-F5344CB8AC3E}">
        <p14:creationId xmlns:p14="http://schemas.microsoft.com/office/powerpoint/2010/main" val="1205559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E9C7A8-86F2-143B-3655-3A4CD91668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67492" y="4004252"/>
            <a:ext cx="5999971" cy="16367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1518F"/>
                </a:solidFill>
              </a:rPr>
              <a:t>QUESTIONS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AD4A2C-4729-60AC-37EE-D97AE6FC1E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41335" y="5815137"/>
            <a:ext cx="3425667" cy="423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1539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Prayer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29" y="1600201"/>
            <a:ext cx="8229571" cy="4525963"/>
          </a:xfrm>
        </p:spPr>
        <p:txBody>
          <a:bodyPr>
            <a:normAutofit/>
          </a:bodyPr>
          <a:lstStyle/>
          <a:p>
            <a:pPr marL="609585" indent="-609585">
              <a:spcBef>
                <a:spcPts val="1333"/>
              </a:spcBef>
              <a:buNone/>
            </a:pPr>
            <a:r>
              <a:rPr lang="en-US" sz="2933" b="1" dirty="0"/>
              <a:t>Noble Saint Vincent de Paul,</a:t>
            </a:r>
          </a:p>
          <a:p>
            <a:pPr marL="609585" indent="-609585">
              <a:spcBef>
                <a:spcPts val="1333"/>
              </a:spcBef>
              <a:buNone/>
            </a:pPr>
            <a:r>
              <a:rPr lang="en-US" sz="2933" b="1" dirty="0"/>
              <a:t>beloved servant of the poor,</a:t>
            </a:r>
          </a:p>
          <a:p>
            <a:pPr marL="609585" indent="-609585">
              <a:spcBef>
                <a:spcPts val="1333"/>
              </a:spcBef>
              <a:buNone/>
            </a:pPr>
            <a:r>
              <a:rPr lang="en-US" sz="2933" b="1" dirty="0"/>
              <a:t>may we follow your example and do good works</a:t>
            </a:r>
          </a:p>
          <a:p>
            <a:pPr marL="609585" indent="-609585">
              <a:spcBef>
                <a:spcPts val="1333"/>
              </a:spcBef>
              <a:buNone/>
            </a:pPr>
            <a:r>
              <a:rPr lang="en-US" sz="2933" b="1" dirty="0"/>
              <a:t>among those whom society has abandoned,</a:t>
            </a:r>
          </a:p>
          <a:p>
            <a:pPr marL="609585" indent="-609585">
              <a:spcBef>
                <a:spcPts val="1333"/>
              </a:spcBef>
              <a:buNone/>
            </a:pPr>
            <a:r>
              <a:rPr lang="en-US" sz="2933" b="1" dirty="0"/>
              <a:t>enslaved, or forgotten.</a:t>
            </a:r>
            <a:br>
              <a:rPr lang="en-US" sz="2933" b="1" dirty="0"/>
            </a:br>
            <a:endParaRPr lang="en-US" sz="2933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8911" y="2567709"/>
            <a:ext cx="2318355" cy="30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2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Prayer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3565" y="1600201"/>
            <a:ext cx="8238835" cy="4525963"/>
          </a:xfrm>
        </p:spPr>
        <p:txBody>
          <a:bodyPr>
            <a:noAutofit/>
          </a:bodyPr>
          <a:lstStyle/>
          <a:p>
            <a:pPr marL="609585" indent="-609585">
              <a:spcBef>
                <a:spcPts val="1333"/>
              </a:spcBef>
              <a:buNone/>
            </a:pPr>
            <a:r>
              <a:rPr lang="en-US" sz="2933" b="1" dirty="0"/>
              <a:t>Inspire us to feed the hungry,</a:t>
            </a:r>
          </a:p>
          <a:p>
            <a:pPr marL="609585" indent="-609585">
              <a:spcBef>
                <a:spcPts val="1333"/>
              </a:spcBef>
              <a:buNone/>
            </a:pPr>
            <a:r>
              <a:rPr lang="en-US" sz="2933" b="1" dirty="0"/>
              <a:t>to love a child,</a:t>
            </a:r>
          </a:p>
          <a:p>
            <a:pPr marL="609585" indent="-609585">
              <a:spcBef>
                <a:spcPts val="1333"/>
              </a:spcBef>
              <a:buNone/>
            </a:pPr>
            <a:r>
              <a:rPr lang="en-US" sz="2933" b="1" dirty="0"/>
              <a:t>to provide comfort and medicine to the sick,</a:t>
            </a:r>
          </a:p>
          <a:p>
            <a:pPr marL="609585" indent="-609585">
              <a:spcBef>
                <a:spcPts val="1333"/>
              </a:spcBef>
              <a:buNone/>
            </a:pPr>
            <a:r>
              <a:rPr lang="en-US" sz="2933" b="1" dirty="0"/>
              <a:t>to clothe those whose garments are threadbare,</a:t>
            </a:r>
          </a:p>
          <a:p>
            <a:pPr marL="609585" indent="-609585">
              <a:spcBef>
                <a:spcPts val="1333"/>
              </a:spcBef>
              <a:buNone/>
            </a:pPr>
            <a:r>
              <a:rPr lang="en-US" sz="2933" b="1" dirty="0"/>
              <a:t>and to offer hope and our Lord's words</a:t>
            </a:r>
          </a:p>
          <a:p>
            <a:pPr marL="609585" indent="-609585">
              <a:spcBef>
                <a:spcPts val="1333"/>
              </a:spcBef>
              <a:buNone/>
            </a:pPr>
            <a:r>
              <a:rPr lang="en-US" sz="2933" b="1" dirty="0"/>
              <a:t>to all who need respite.</a:t>
            </a:r>
            <a:br>
              <a:rPr lang="en-US" sz="2933" b="1" dirty="0"/>
            </a:br>
            <a:endParaRPr lang="en-US" sz="2933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8911" y="2567709"/>
            <a:ext cx="2318355" cy="30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9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Prayer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1" y="1340554"/>
            <a:ext cx="8257309" cy="4525963"/>
          </a:xfrm>
        </p:spPr>
        <p:txBody>
          <a:bodyPr>
            <a:noAutofit/>
          </a:bodyPr>
          <a:lstStyle/>
          <a:p>
            <a:pPr marL="609585" indent="-609585">
              <a:spcBef>
                <a:spcPts val="1333"/>
              </a:spcBef>
              <a:buNone/>
            </a:pPr>
            <a:r>
              <a:rPr lang="en-US" sz="2933" b="1" dirty="0"/>
              <a:t>Pray for us to our beloved God</a:t>
            </a:r>
          </a:p>
          <a:p>
            <a:pPr marL="609585" indent="-609585">
              <a:spcBef>
                <a:spcPts val="1333"/>
              </a:spcBef>
              <a:buNone/>
            </a:pPr>
            <a:r>
              <a:rPr lang="en-US" sz="2933" b="1" dirty="0"/>
              <a:t>that we may commit ourselves selflessly</a:t>
            </a:r>
          </a:p>
          <a:p>
            <a:pPr marL="609585" indent="-609585">
              <a:spcBef>
                <a:spcPts val="1333"/>
              </a:spcBef>
              <a:buNone/>
            </a:pPr>
            <a:r>
              <a:rPr lang="en-US" sz="2933" b="1" dirty="0"/>
              <a:t>to doing the same charitable acts </a:t>
            </a:r>
          </a:p>
          <a:p>
            <a:pPr marL="609585" indent="-609585">
              <a:spcBef>
                <a:spcPts val="1333"/>
              </a:spcBef>
              <a:buNone/>
            </a:pPr>
            <a:r>
              <a:rPr lang="en-US" sz="2933" b="1" dirty="0"/>
              <a:t>that you did all your life.</a:t>
            </a:r>
          </a:p>
          <a:p>
            <a:pPr marL="609585" indent="-609585">
              <a:spcBef>
                <a:spcPts val="1333"/>
              </a:spcBef>
              <a:buNone/>
            </a:pPr>
            <a:r>
              <a:rPr lang="en-US" sz="2933" b="1" dirty="0"/>
              <a:t>Intercede with Him </a:t>
            </a:r>
          </a:p>
          <a:p>
            <a:pPr marL="609585" indent="-609585">
              <a:spcBef>
                <a:spcPts val="1333"/>
              </a:spcBef>
              <a:buNone/>
            </a:pPr>
            <a:r>
              <a:rPr lang="en-US" sz="2933" b="1" dirty="0"/>
              <a:t>that we may have the favor of His guidance </a:t>
            </a:r>
          </a:p>
          <a:p>
            <a:pPr marL="609585" indent="-609585">
              <a:spcBef>
                <a:spcPts val="1333"/>
              </a:spcBef>
              <a:buNone/>
            </a:pPr>
            <a:r>
              <a:rPr lang="en-US" sz="2933" b="1" dirty="0"/>
              <a:t>and strength and love upon this important and meaningful work.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8911" y="2567709"/>
            <a:ext cx="2318355" cy="30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8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99FC9-CDD3-77C7-ECA7-20F59B276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9DCEDE-85F3-95EC-11E7-4D1A701A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53"/>
            <a:ext cx="12192000" cy="68296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94F7AE-2C1B-F5FB-2EAF-E45E1FF5A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" y="0"/>
            <a:ext cx="12173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>
          <a:extLst>
            <a:ext uri="{FF2B5EF4-FFF2-40B4-BE49-F238E27FC236}">
              <a16:creationId xmlns:a16="http://schemas.microsoft.com/office/drawing/2014/main" id="{2D67DC19-3334-EC47-1B8F-C3B92AD02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5F0F6-96D3-CEAB-4F28-0324F10E22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solidFill>
                  <a:srgbClr val="01518F"/>
                </a:solidFill>
                <a:ea typeface="+mj-lt"/>
                <a:cs typeface="+mj-lt"/>
              </a:rPr>
              <a:t>Our Mission</a:t>
            </a:r>
            <a:endParaRPr lang="en-US" b="1" dirty="0">
              <a:solidFill>
                <a:srgbClr val="01518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574A1-5685-4624-2BD2-EE3A484FA483}"/>
              </a:ext>
            </a:extLst>
          </p:cNvPr>
          <p:cNvSpPr txBox="1"/>
          <p:nvPr/>
        </p:nvSpPr>
        <p:spPr>
          <a:xfrm>
            <a:off x="4636190" y="1103105"/>
            <a:ext cx="6715496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solidFill>
                  <a:schemeClr val="accent1">
                    <a:lumMod val="76000"/>
                  </a:schemeClr>
                </a:solidFill>
              </a:rPr>
              <a:t>Rooted in Love. Focused on Impact.</a:t>
            </a:r>
            <a:endParaRPr lang="en-US" sz="2400" b="1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4A148E-365A-5D4F-7595-CFACA67527B1}"/>
              </a:ext>
            </a:extLst>
          </p:cNvPr>
          <p:cNvSpPr txBox="1"/>
          <p:nvPr/>
        </p:nvSpPr>
        <p:spPr>
          <a:xfrm>
            <a:off x="4784419" y="2140689"/>
            <a:ext cx="6122984" cy="92333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Our Mission:  </a:t>
            </a:r>
          </a:p>
          <a:p>
            <a:r>
              <a:rPr lang="en-US" b="1">
                <a:solidFill>
                  <a:schemeClr val="accent1">
                    <a:lumMod val="76000"/>
                  </a:schemeClr>
                </a:solidFill>
                <a:latin typeface="Calibri"/>
                <a:ea typeface="Calibri"/>
                <a:cs typeface="Calibri"/>
              </a:rPr>
              <a:t>To Serve our Neighbors with Love and Respect: Delivering Help, Hope, and Pathways to Self-Sufficiency</a:t>
            </a:r>
            <a:endParaRPr lang="en-US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05F26E-B969-404D-980D-FB1B8BC0F525}"/>
              </a:ext>
            </a:extLst>
          </p:cNvPr>
          <p:cNvSpPr txBox="1"/>
          <p:nvPr/>
        </p:nvSpPr>
        <p:spPr>
          <a:xfrm>
            <a:off x="4782892" y="3427082"/>
            <a:ext cx="6822581" cy="28651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solidFill>
                  <a:schemeClr val="accent1">
                    <a:lumMod val="76000"/>
                  </a:schemeClr>
                </a:solidFill>
              </a:rPr>
              <a:t>Our mission</a:t>
            </a:r>
            <a:r>
              <a:rPr lang="en-US">
                <a:solidFill>
                  <a:schemeClr val="accent1">
                    <a:lumMod val="76000"/>
                  </a:schemeClr>
                </a:solidFill>
              </a:rPr>
              <a:t> </a:t>
            </a:r>
            <a:r>
              <a:rPr lang="en-US" sz="1600"/>
              <a:t>explains why we exist and who we are at our core—</a:t>
            </a:r>
            <a:br>
              <a:rPr lang="en-US" sz="1600"/>
            </a:br>
            <a:r>
              <a:rPr lang="en-US" sz="1600"/>
              <a:t>a community rooted in</a:t>
            </a:r>
            <a:r>
              <a:rPr lang="en-US" sz="1600">
                <a:solidFill>
                  <a:schemeClr val="accent1">
                    <a:lumMod val="76000"/>
                  </a:schemeClr>
                </a:solidFill>
              </a:rPr>
              <a:t> </a:t>
            </a:r>
            <a:r>
              <a:rPr lang="en-US" b="1">
                <a:solidFill>
                  <a:schemeClr val="accent1">
                    <a:lumMod val="76000"/>
                  </a:schemeClr>
                </a:solidFill>
              </a:rPr>
              <a:t>love, respect, and action.</a:t>
            </a:r>
            <a:endParaRPr lang="en-US" b="1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  <a:p>
            <a:endParaRPr lang="en-US" b="1">
              <a:ea typeface="Calibri"/>
              <a:cs typeface="Calibri"/>
            </a:endParaRPr>
          </a:p>
          <a:p>
            <a:r>
              <a:rPr lang="en-US" sz="1600">
                <a:ea typeface="Calibri"/>
                <a:cs typeface="Calibri"/>
              </a:rPr>
              <a:t>We speak o</a:t>
            </a:r>
            <a:r>
              <a:rPr lang="en-US" sz="1600" b="1">
                <a:ea typeface="Calibri"/>
                <a:cs typeface="Calibri"/>
              </a:rPr>
              <a:t>f</a:t>
            </a:r>
            <a:r>
              <a:rPr lang="en-US" b="1">
                <a:ea typeface="Calibri"/>
                <a:cs typeface="Calibri"/>
              </a:rPr>
              <a:t> </a:t>
            </a:r>
            <a:r>
              <a:rPr lang="en-US" b="1">
                <a:solidFill>
                  <a:schemeClr val="accent1">
                    <a:lumMod val="76000"/>
                  </a:schemeClr>
                </a:solidFill>
                <a:ea typeface="Calibri"/>
                <a:cs typeface="Calibri"/>
              </a:rPr>
              <a:t>neighbors</a:t>
            </a:r>
            <a:r>
              <a:rPr lang="en-US" b="1">
                <a:ea typeface="Calibri"/>
                <a:cs typeface="Calibri"/>
              </a:rPr>
              <a:t> </a:t>
            </a:r>
            <a:r>
              <a:rPr lang="en-US" sz="1600">
                <a:ea typeface="Calibri"/>
                <a:cs typeface="Calibri"/>
              </a:rPr>
              <a:t>because relationships matter, and our care is always personal.</a:t>
            </a:r>
            <a:endParaRPr lang="en-US"/>
          </a:p>
          <a:p>
            <a:endParaRPr lang="en-US" sz="1600"/>
          </a:p>
          <a:p>
            <a:r>
              <a:rPr lang="en-US" b="1">
                <a:solidFill>
                  <a:schemeClr val="accent1">
                    <a:lumMod val="76000"/>
                  </a:schemeClr>
                </a:solidFill>
              </a:rPr>
              <a:t>“Help, hope, and pathways”</a:t>
            </a:r>
            <a:r>
              <a:rPr lang="en-US"/>
              <a:t> </a:t>
            </a:r>
            <a:r>
              <a:rPr lang="en-US" sz="1600"/>
              <a:t>reflects both our compassionate response in times of crisis and our commitment to </a:t>
            </a:r>
            <a:r>
              <a:rPr lang="en-US" sz="1600" b="1">
                <a:solidFill>
                  <a:schemeClr val="accent1">
                    <a:lumMod val="76000"/>
                  </a:schemeClr>
                </a:solidFill>
              </a:rPr>
              <a:t>lon</a:t>
            </a:r>
            <a:r>
              <a:rPr lang="en-US" b="1">
                <a:solidFill>
                  <a:schemeClr val="accent1">
                    <a:lumMod val="76000"/>
                  </a:schemeClr>
                </a:solidFill>
              </a:rPr>
              <a:t>g-term sustainability.</a:t>
            </a:r>
            <a:endParaRPr lang="en-US">
              <a:solidFill>
                <a:schemeClr val="accent1">
                  <a:lumMod val="76000"/>
                </a:schemeClr>
              </a:solidFill>
            </a:endParaRPr>
          </a:p>
          <a:p>
            <a:pPr marL="69850">
              <a:lnSpc>
                <a:spcPct val="114999"/>
              </a:lnSpc>
            </a:pPr>
            <a:endParaRPr lang="en-US">
              <a:ea typeface="Calibri"/>
              <a:cs typeface="Calibri"/>
            </a:endParaRPr>
          </a:p>
          <a:p>
            <a:pPr marL="69850">
              <a:lnSpc>
                <a:spcPct val="114999"/>
              </a:lnSpc>
            </a:pPr>
            <a:endParaRPr lang="en-US">
              <a:ea typeface="Calibri"/>
              <a:cs typeface="Calibri"/>
            </a:endParaRPr>
          </a:p>
        </p:txBody>
      </p:sp>
      <p:pic>
        <p:nvPicPr>
          <p:cNvPr id="14" name="Picture Placeholder 10" descr="A person holding a blue bag&#10;&#10;AI-generated content may be incorrect.">
            <a:extLst>
              <a:ext uri="{FF2B5EF4-FFF2-40B4-BE49-F238E27FC236}">
                <a16:creationId xmlns:a16="http://schemas.microsoft.com/office/drawing/2014/main" id="{6F6B1957-8A71-525D-8C2E-9CA3F12A5B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4729" b="4729"/>
          <a:stretch/>
        </p:blipFill>
        <p:spPr>
          <a:xfrm>
            <a:off x="571619" y="1848751"/>
            <a:ext cx="3855970" cy="3945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049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03466-51A0-8478-B49D-0A799795F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7FBF58-25DE-13F3-E749-7AB454E1C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9430"/>
            <a:ext cx="12192000" cy="2132352"/>
          </a:xfrm>
        </p:spPr>
        <p:txBody>
          <a:bodyPr>
            <a:normAutofit/>
          </a:bodyPr>
          <a:lstStyle/>
          <a:p>
            <a:r>
              <a:rPr lang="en-US" sz="4800" dirty="0"/>
              <a:t>TESTIMONIAL</a:t>
            </a:r>
            <a:br>
              <a:rPr lang="en-US" sz="4800" dirty="0"/>
            </a:br>
            <a:r>
              <a:rPr lang="en-US" sz="4800" dirty="0"/>
              <a:t>Joaquim Pericas, SA at SVdP St. Brigid Conference</a:t>
            </a:r>
          </a:p>
        </p:txBody>
      </p:sp>
    </p:spTree>
    <p:extLst>
      <p:ext uri="{BB962C8B-B14F-4D97-AF65-F5344CB8AC3E}">
        <p14:creationId xmlns:p14="http://schemas.microsoft.com/office/powerpoint/2010/main" val="79315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067E0-82B1-CE49-42F8-3F4B8C486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B2E4063-A8FE-7B5C-7CAD-F9B187260C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6807" y="536358"/>
            <a:ext cx="7869810" cy="95498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b="1" spc="175" dirty="0">
                <a:solidFill>
                  <a:srgbClr val="2D4FB3"/>
                </a:solidFill>
                <a:latin typeface="Arial Black" panose="020B0A04020102020204" pitchFamily="34" charset="0"/>
              </a:rPr>
              <a:t>How SVDP Has Transformed</a:t>
            </a:r>
            <a:br>
              <a:rPr lang="en-US" b="1" spc="175" dirty="0">
                <a:solidFill>
                  <a:srgbClr val="2D4FB3"/>
                </a:solidFill>
                <a:latin typeface="Arial Black" panose="020B0A04020102020204" pitchFamily="34" charset="0"/>
              </a:rPr>
            </a:br>
            <a:r>
              <a:rPr lang="en-US" b="1" spc="175" dirty="0">
                <a:solidFill>
                  <a:srgbClr val="2D4FB3"/>
                </a:solidFill>
                <a:latin typeface="Arial Black" panose="020B0A04020102020204" pitchFamily="34" charset="0"/>
              </a:rPr>
              <a:t> my Spiritual Life</a:t>
            </a:r>
            <a:br>
              <a:rPr lang="en-US" b="1" spc="175" dirty="0">
                <a:solidFill>
                  <a:srgbClr val="2D4FB3"/>
                </a:solidFill>
                <a:latin typeface="Arial Black" panose="020B0A04020102020204" pitchFamily="34" charset="0"/>
              </a:rPr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443112-C91C-0767-FD5B-14AED96577E7}"/>
              </a:ext>
            </a:extLst>
          </p:cNvPr>
          <p:cNvSpPr txBox="1"/>
          <p:nvPr/>
        </p:nvSpPr>
        <p:spPr>
          <a:xfrm>
            <a:off x="986808" y="1716521"/>
            <a:ext cx="1019731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spc="175" dirty="0">
                <a:solidFill>
                  <a:srgbClr val="00B050"/>
                </a:solidFill>
                <a:latin typeface="Arial Black" panose="020B0A04020102020204" pitchFamily="34" charset="0"/>
              </a:rPr>
              <a:t>My Journey from Faith to Mission</a:t>
            </a:r>
            <a:br>
              <a:rPr lang="en-US" b="1" dirty="0">
                <a:solidFill>
                  <a:schemeClr val="accent1">
                    <a:lumMod val="76000"/>
                  </a:schemeClr>
                </a:solidFill>
                <a:ea typeface="+mn-lt"/>
                <a:cs typeface="+mn-lt"/>
              </a:rPr>
            </a:br>
            <a:br>
              <a:rPr lang="en-US" dirty="0">
                <a:ea typeface="+mn-lt"/>
                <a:cs typeface="+mn-lt"/>
              </a:rPr>
            </a:br>
            <a:endParaRPr lang="en-US" dirty="0">
              <a:ea typeface="Calibri"/>
              <a:cs typeface="Calibri"/>
            </a:endParaRPr>
          </a:p>
          <a:p>
            <a:endParaRPr lang="en-US" b="1" dirty="0">
              <a:ea typeface="Calibri"/>
              <a:cs typeface="Calibri"/>
            </a:endParaRPr>
          </a:p>
          <a:p>
            <a:endParaRPr lang="en-US" b="1" dirty="0">
              <a:ea typeface="Calibri"/>
              <a:cs typeface="Calibri"/>
            </a:endParaRPr>
          </a:p>
        </p:txBody>
      </p:sp>
      <p:pic>
        <p:nvPicPr>
          <p:cNvPr id="2" name="Picture 1" descr="From Our SVdP Conference: Special Stories of our Visits and Assistance  Provided – St. John – St. Paul Catholic Collaborative">
            <a:extLst>
              <a:ext uri="{FF2B5EF4-FFF2-40B4-BE49-F238E27FC236}">
                <a16:creationId xmlns:a16="http://schemas.microsoft.com/office/drawing/2014/main" id="{4C2F15EE-3E50-2093-D1EE-5C1781AA6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02" y="2750004"/>
            <a:ext cx="68675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6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970987" y="6122897"/>
            <a:ext cx="8260629" cy="0"/>
          </a:xfrm>
          <a:custGeom>
            <a:avLst/>
            <a:gdLst/>
            <a:ahLst/>
            <a:cxnLst/>
            <a:rect l="l" t="t" r="r" b="b"/>
            <a:pathLst>
              <a:path w="8283575">
                <a:moveTo>
                  <a:pt x="0" y="0"/>
                </a:moveTo>
                <a:lnTo>
                  <a:pt x="8283263" y="0"/>
                </a:lnTo>
              </a:path>
            </a:pathLst>
          </a:custGeom>
          <a:ln w="179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95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26292" y="591495"/>
            <a:ext cx="10017211" cy="444315"/>
          </a:xfrm>
          <a:prstGeom prst="rect">
            <a:avLst/>
          </a:prstGeom>
        </p:spPr>
        <p:txBody>
          <a:bodyPr vert="horz" wrap="square" lIns="0" tIns="13298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2800" spc="110" dirty="0">
                <a:solidFill>
                  <a:srgbClr val="334FA8"/>
                </a:solidFill>
                <a:latin typeface="Arial Black" panose="020B0A04020102020204" pitchFamily="34" charset="0"/>
              </a:rPr>
              <a:t>Faith Began in My Family</a:t>
            </a:r>
            <a:endParaRPr sz="2800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9687" y="1417489"/>
            <a:ext cx="10346724" cy="4983115"/>
          </a:xfrm>
          <a:prstGeom prst="rect">
            <a:avLst/>
          </a:prstGeom>
        </p:spPr>
        <p:txBody>
          <a:bodyPr vert="horz" wrap="square" lIns="0" tIns="130448" rIns="0" bIns="0" rtlCol="0">
            <a:spAutoFit/>
          </a:bodyPr>
          <a:lstStyle/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Born in Barcelona, Spain, in a family of 11 Children</a:t>
            </a: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Raised Catholic—faith was part of everyday life</a:t>
            </a: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Prayed the Rosary daily as family</a:t>
            </a: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Faith was not discussed -- it was simply lived</a:t>
            </a: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Educated at a Jesuit School</a:t>
            </a: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400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12664">
              <a:spcBef>
                <a:spcPts val="1027"/>
              </a:spcBef>
              <a:buClr>
                <a:srgbClr val="C39A11"/>
              </a:buClr>
              <a:buSzPct val="84482"/>
              <a:tabLst>
                <a:tab pos="365369" algn="l"/>
              </a:tabLst>
            </a:pPr>
            <a:r>
              <a:rPr lang="en-US" sz="2400" b="1" dirty="0">
                <a:solidFill>
                  <a:srgbClr val="00B050"/>
                </a:solidFill>
                <a:latin typeface="Arial"/>
                <a:cs typeface="Arial"/>
              </a:rPr>
              <a:t>Lesson: Seeds of faith are often planted long before we realize it.</a:t>
            </a: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31919" y="2316732"/>
            <a:ext cx="39894" cy="96873"/>
          </a:xfrm>
          <a:prstGeom prst="rect">
            <a:avLst/>
          </a:prstGeom>
        </p:spPr>
        <p:txBody>
          <a:bodyPr vert="horz" wrap="square" lIns="0" tIns="12665" rIns="0" bIns="0" rtlCol="0">
            <a:spAutoFit/>
          </a:bodyPr>
          <a:lstStyle/>
          <a:p>
            <a:pPr marL="12664">
              <a:spcBef>
                <a:spcPts val="100"/>
              </a:spcBef>
            </a:pPr>
            <a:r>
              <a:rPr sz="548" spc="-50" dirty="0">
                <a:solidFill>
                  <a:srgbClr val="8C89D4"/>
                </a:solidFill>
                <a:latin typeface="Arial"/>
                <a:cs typeface="Arial"/>
              </a:rPr>
              <a:t>'</a:t>
            </a:r>
            <a:endParaRPr sz="548">
              <a:latin typeface="Arial"/>
              <a:cs typeface="Arial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8CF0FA64-CDE0-FEDC-8D45-CE38D2D8B9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4022" y="3277022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811C1283-FCCD-6D0D-D055-E326684AD6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68ECFB8D-B313-4654-004F-2648A1DD84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7978" y="3580978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12DD1-0717-29DF-D922-1B84C3335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B77744F8-8988-8A4A-6C62-3988B11AD26B}"/>
              </a:ext>
            </a:extLst>
          </p:cNvPr>
          <p:cNvSpPr/>
          <p:nvPr/>
        </p:nvSpPr>
        <p:spPr>
          <a:xfrm>
            <a:off x="1970987" y="6122897"/>
            <a:ext cx="8260629" cy="0"/>
          </a:xfrm>
          <a:custGeom>
            <a:avLst/>
            <a:gdLst/>
            <a:ahLst/>
            <a:cxnLst/>
            <a:rect l="l" t="t" r="r" b="b"/>
            <a:pathLst>
              <a:path w="8283575">
                <a:moveTo>
                  <a:pt x="0" y="0"/>
                </a:moveTo>
                <a:lnTo>
                  <a:pt x="8283263" y="0"/>
                </a:lnTo>
              </a:path>
            </a:pathLst>
          </a:custGeom>
          <a:ln w="179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95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8214196B-FF7B-6710-CB1E-0749824D53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6292" y="591495"/>
            <a:ext cx="10017211" cy="444315"/>
          </a:xfrm>
          <a:prstGeom prst="rect">
            <a:avLst/>
          </a:prstGeom>
        </p:spPr>
        <p:txBody>
          <a:bodyPr vert="horz" wrap="square" lIns="0" tIns="13298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2800" spc="110" dirty="0">
                <a:solidFill>
                  <a:srgbClr val="334FA8"/>
                </a:solidFill>
                <a:latin typeface="Arial Black" panose="020B0A04020102020204" pitchFamily="34" charset="0"/>
              </a:rPr>
              <a:t>God’s Plan Often Leads Us Far from Home</a:t>
            </a:r>
            <a:endParaRPr sz="2800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A415610-8B0D-B576-55DD-89A2B4AC28E7}"/>
              </a:ext>
            </a:extLst>
          </p:cNvPr>
          <p:cNvSpPr txBox="1"/>
          <p:nvPr/>
        </p:nvSpPr>
        <p:spPr>
          <a:xfrm>
            <a:off x="1088941" y="1302159"/>
            <a:ext cx="10254562" cy="5494857"/>
          </a:xfrm>
          <a:prstGeom prst="rect">
            <a:avLst/>
          </a:prstGeom>
        </p:spPr>
        <p:txBody>
          <a:bodyPr vert="horz" wrap="square" lIns="0" tIns="130448" rIns="0" bIns="0" rtlCol="0">
            <a:spAutoFit/>
          </a:bodyPr>
          <a:lstStyle/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800" b="1" dirty="0">
                <a:solidFill>
                  <a:srgbClr val="030303"/>
                </a:solidFill>
                <a:latin typeface="Arial"/>
                <a:cs typeface="Arial"/>
              </a:rPr>
              <a:t>Met my soul mate, Christina from CA in 1975</a:t>
            </a: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00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800" b="1" dirty="0">
                <a:solidFill>
                  <a:srgbClr val="030303"/>
                </a:solidFill>
                <a:latin typeface="Arial"/>
                <a:cs typeface="Arial"/>
              </a:rPr>
              <a:t>Wrote letters to each other for 5 years (600 letters!)</a:t>
            </a: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00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800" b="1" dirty="0">
                <a:solidFill>
                  <a:srgbClr val="030303"/>
                </a:solidFill>
                <a:latin typeface="Arial"/>
                <a:cs typeface="Arial"/>
              </a:rPr>
              <a:t>Faced a difficult decision: Leaving family, culture and country to build a life together in the US</a:t>
            </a:r>
          </a:p>
          <a:p>
            <a:pPr marL="12664">
              <a:spcBef>
                <a:spcPts val="1027"/>
              </a:spcBef>
              <a:buClr>
                <a:srgbClr val="C39A11"/>
              </a:buClr>
              <a:buSzPct val="84482"/>
              <a:tabLst>
                <a:tab pos="365369" algn="l"/>
              </a:tabLst>
            </a:pPr>
            <a:endParaRPr lang="en-US" sz="2800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12664">
              <a:spcBef>
                <a:spcPts val="1027"/>
              </a:spcBef>
              <a:buClr>
                <a:srgbClr val="C39A11"/>
              </a:buClr>
              <a:buSzPct val="84482"/>
              <a:tabLst>
                <a:tab pos="365369" algn="l"/>
              </a:tabLst>
            </a:pPr>
            <a:r>
              <a:rPr lang="en-US" sz="2800" b="1" dirty="0">
                <a:solidFill>
                  <a:srgbClr val="00B050"/>
                </a:solidFill>
                <a:latin typeface="Arial"/>
                <a:cs typeface="Arial"/>
              </a:rPr>
              <a:t>Looking back now, I see God was already guiding our path</a:t>
            </a: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0B050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4D8AE5A7-581E-254B-CE02-838D716DC5FA}"/>
              </a:ext>
            </a:extLst>
          </p:cNvPr>
          <p:cNvSpPr txBox="1"/>
          <p:nvPr/>
        </p:nvSpPr>
        <p:spPr>
          <a:xfrm>
            <a:off x="9831919" y="2316732"/>
            <a:ext cx="39894" cy="194249"/>
          </a:xfrm>
          <a:prstGeom prst="rect">
            <a:avLst/>
          </a:prstGeom>
        </p:spPr>
        <p:txBody>
          <a:bodyPr vert="horz" wrap="square" lIns="0" tIns="12665" rIns="0" bIns="0" rtlCol="0">
            <a:spAutoFit/>
          </a:bodyPr>
          <a:lstStyle/>
          <a:p>
            <a:pPr marL="12664">
              <a:spcBef>
                <a:spcPts val="100"/>
              </a:spcBef>
            </a:pPr>
            <a:endParaRPr lang="en-US" sz="548" spc="-50" dirty="0">
              <a:solidFill>
                <a:srgbClr val="8C89D4"/>
              </a:solidFill>
              <a:latin typeface="Arial"/>
              <a:cs typeface="Arial"/>
            </a:endParaRPr>
          </a:p>
          <a:p>
            <a:pPr marL="12664">
              <a:spcBef>
                <a:spcPts val="100"/>
              </a:spcBef>
            </a:pPr>
            <a:endParaRPr sz="548" dirty="0">
              <a:latin typeface="Arial"/>
              <a:cs typeface="Arial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7E98F9D2-6C6A-C222-0FAB-204E593753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4022" y="3277022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64DC755E-99AD-5A57-8B3E-006183ED48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7E23FC97-23E7-AF35-CB25-5612D82BFD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7978" y="3580978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</p:spTree>
    <p:extLst>
      <p:ext uri="{BB962C8B-B14F-4D97-AF65-F5344CB8AC3E}">
        <p14:creationId xmlns:p14="http://schemas.microsoft.com/office/powerpoint/2010/main" val="3303538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9219A-D199-6A6C-6D36-D65B45F2F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78E69B61-F294-4C3E-5367-98A535ED3373}"/>
              </a:ext>
            </a:extLst>
          </p:cNvPr>
          <p:cNvSpPr/>
          <p:nvPr/>
        </p:nvSpPr>
        <p:spPr>
          <a:xfrm>
            <a:off x="1970987" y="6122897"/>
            <a:ext cx="8260629" cy="0"/>
          </a:xfrm>
          <a:custGeom>
            <a:avLst/>
            <a:gdLst/>
            <a:ahLst/>
            <a:cxnLst/>
            <a:rect l="l" t="t" r="r" b="b"/>
            <a:pathLst>
              <a:path w="8283575">
                <a:moveTo>
                  <a:pt x="0" y="0"/>
                </a:moveTo>
                <a:lnTo>
                  <a:pt x="8283263" y="0"/>
                </a:lnTo>
              </a:path>
            </a:pathLst>
          </a:custGeom>
          <a:ln w="1795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795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D976100-6202-E17B-4425-F53EE018CB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3784" y="622273"/>
            <a:ext cx="10519719" cy="382760"/>
          </a:xfrm>
          <a:prstGeom prst="rect">
            <a:avLst/>
          </a:prstGeom>
        </p:spPr>
        <p:txBody>
          <a:bodyPr vert="horz" wrap="square" lIns="0" tIns="13298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2400" spc="110" dirty="0">
                <a:solidFill>
                  <a:srgbClr val="334FA8"/>
                </a:solidFill>
                <a:latin typeface="Arial Black" panose="020B0A04020102020204" pitchFamily="34" charset="0"/>
              </a:rPr>
              <a:t>Learning to Trust God Through Life’s Journey</a:t>
            </a:r>
            <a:endParaRPr sz="2400" dirty="0">
              <a:latin typeface="Arial Black" panose="020B0A04020102020204" pitchFamily="34" charset="0"/>
              <a:cs typeface="Times New Roman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64ADDE25-EBD7-2509-585B-A7EA3EAEFB89}"/>
              </a:ext>
            </a:extLst>
          </p:cNvPr>
          <p:cNvSpPr txBox="1"/>
          <p:nvPr/>
        </p:nvSpPr>
        <p:spPr>
          <a:xfrm>
            <a:off x="1748465" y="1252729"/>
            <a:ext cx="9357685" cy="5685871"/>
          </a:xfrm>
          <a:prstGeom prst="rect">
            <a:avLst/>
          </a:prstGeom>
        </p:spPr>
        <p:txBody>
          <a:bodyPr vert="horz" wrap="square" lIns="0" tIns="130448" rIns="0" bIns="0" rtlCol="0">
            <a:spAutoFit/>
          </a:bodyPr>
          <a:lstStyle/>
          <a:p>
            <a:pPr marL="12664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tabLst>
                <a:tab pos="365369" algn="l"/>
              </a:tabLst>
            </a:pPr>
            <a:r>
              <a:rPr lang="en-US" sz="2400" b="1" dirty="0">
                <a:solidFill>
                  <a:srgbClr val="030303"/>
                </a:solidFill>
                <a:latin typeface="Arial"/>
                <a:cs typeface="Arial"/>
              </a:rPr>
              <a:t>“</a:t>
            </a:r>
            <a:r>
              <a:rPr lang="en-US" sz="2000" b="1" dirty="0">
                <a:solidFill>
                  <a:srgbClr val="0070C0"/>
                </a:solidFill>
                <a:latin typeface="Arial"/>
                <a:cs typeface="Arial"/>
              </a:rPr>
              <a:t>Trust in the Lord with all your heart</a:t>
            </a:r>
            <a:r>
              <a:rPr lang="en-US" sz="2000" b="1" dirty="0">
                <a:solidFill>
                  <a:srgbClr val="030303"/>
                </a:solidFill>
                <a:latin typeface="Arial"/>
                <a:cs typeface="Arial"/>
              </a:rPr>
              <a:t>…” (Proverbs 3:5-6)</a:t>
            </a: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000" b="1" dirty="0">
                <a:solidFill>
                  <a:srgbClr val="030303"/>
                </a:solidFill>
                <a:latin typeface="Arial"/>
                <a:cs typeface="Arial"/>
              </a:rPr>
              <a:t>Married in CA, blessed with three children and four granddaughters</a:t>
            </a: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000" b="1" dirty="0">
                <a:solidFill>
                  <a:srgbClr val="030303"/>
                </a:solidFill>
                <a:latin typeface="Arial"/>
                <a:cs typeface="Arial"/>
              </a:rPr>
              <a:t>Career of 38 years with companies such as Coke, Gerber, Kellogg’s, Ralston Purina and AT&amp;T </a:t>
            </a: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000" b="1" dirty="0">
                <a:solidFill>
                  <a:srgbClr val="030303"/>
                </a:solidFill>
                <a:latin typeface="Arial"/>
                <a:cs typeface="Arial"/>
              </a:rPr>
              <a:t>Became a modern-day gypsy family, living in 9 different cities, 3 countries and moving 13 times. </a:t>
            </a: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r>
              <a:rPr lang="en-US" sz="2000" b="1" dirty="0">
                <a:solidFill>
                  <a:srgbClr val="030303"/>
                </a:solidFill>
                <a:latin typeface="Arial"/>
                <a:cs typeface="Arial"/>
              </a:rPr>
              <a:t>That trust carried us through marriage, children, constant moves and a demanding career</a:t>
            </a:r>
          </a:p>
          <a:p>
            <a:pPr marL="365369" indent="-352705">
              <a:lnSpc>
                <a:spcPct val="150000"/>
              </a:lnSpc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400" b="1" dirty="0">
              <a:solidFill>
                <a:srgbClr val="030303"/>
              </a:solidFill>
              <a:latin typeface="Arial"/>
              <a:cs typeface="Arial"/>
            </a:endParaRPr>
          </a:p>
          <a:p>
            <a:pPr marL="365369" indent="-352705">
              <a:spcBef>
                <a:spcPts val="1027"/>
              </a:spcBef>
              <a:buClr>
                <a:srgbClr val="C39A11"/>
              </a:buClr>
              <a:buSzPct val="84482"/>
              <a:buFont typeface="Arial"/>
              <a:buChar char="■"/>
              <a:tabLst>
                <a:tab pos="365369" algn="l"/>
              </a:tabLst>
            </a:pPr>
            <a:endParaRPr lang="en-US" sz="2892" b="1" dirty="0">
              <a:solidFill>
                <a:srgbClr val="030303"/>
              </a:solidFill>
              <a:latin typeface="Arial"/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7E0EEC57-895E-2DA1-2F3E-A958066BB990}"/>
              </a:ext>
            </a:extLst>
          </p:cNvPr>
          <p:cNvSpPr txBox="1"/>
          <p:nvPr/>
        </p:nvSpPr>
        <p:spPr>
          <a:xfrm>
            <a:off x="9831919" y="2316732"/>
            <a:ext cx="39894" cy="194249"/>
          </a:xfrm>
          <a:prstGeom prst="rect">
            <a:avLst/>
          </a:prstGeom>
        </p:spPr>
        <p:txBody>
          <a:bodyPr vert="horz" wrap="square" lIns="0" tIns="12665" rIns="0" bIns="0" rtlCol="0">
            <a:spAutoFit/>
          </a:bodyPr>
          <a:lstStyle/>
          <a:p>
            <a:pPr marL="12664">
              <a:spcBef>
                <a:spcPts val="100"/>
              </a:spcBef>
            </a:pPr>
            <a:endParaRPr lang="en-US" sz="548" spc="-50" dirty="0">
              <a:solidFill>
                <a:srgbClr val="8C89D4"/>
              </a:solidFill>
              <a:latin typeface="Arial"/>
              <a:cs typeface="Arial"/>
            </a:endParaRPr>
          </a:p>
          <a:p>
            <a:pPr marL="12664">
              <a:spcBef>
                <a:spcPts val="100"/>
              </a:spcBef>
            </a:pPr>
            <a:endParaRPr sz="548" dirty="0">
              <a:latin typeface="Arial"/>
              <a:cs typeface="Arial"/>
            </a:endParaRPr>
          </a:p>
        </p:txBody>
      </p:sp>
      <p:sp>
        <p:nvSpPr>
          <p:cNvPr id="12" name="AutoShape 2">
            <a:extLst>
              <a:ext uri="{FF2B5EF4-FFF2-40B4-BE49-F238E27FC236}">
                <a16:creationId xmlns:a16="http://schemas.microsoft.com/office/drawing/2014/main" id="{87FC8CB7-4BBF-72F1-6111-34602FAA14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4022" y="3277022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1F828DEB-AA96-3067-C839-DB1767BA7E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364D46BC-2315-C8CB-1A3B-2492903CFB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7978" y="3580978"/>
            <a:ext cx="303956" cy="3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187" tIns="45593" rIns="91187" bIns="45593" numCol="1" anchor="t" anchorCtr="0" compatLnSpc="1">
            <a:prstTxWarp prst="textNoShape">
              <a:avLst/>
            </a:prstTxWarp>
          </a:bodyPr>
          <a:lstStyle/>
          <a:p>
            <a:endParaRPr lang="en-US" sz="1795"/>
          </a:p>
        </p:txBody>
      </p:sp>
    </p:spTree>
    <p:extLst>
      <p:ext uri="{BB962C8B-B14F-4D97-AF65-F5344CB8AC3E}">
        <p14:creationId xmlns:p14="http://schemas.microsoft.com/office/powerpoint/2010/main" val="2928412586"/>
      </p:ext>
    </p:extLst>
  </p:cSld>
  <p:clrMapOvr>
    <a:masterClrMapping/>
  </p:clrMapOvr>
</p:sld>
</file>

<file path=ppt/theme/theme1.xml><?xml version="1.0" encoding="utf-8"?>
<a:theme xmlns:a="http://schemas.openxmlformats.org/drawingml/2006/main" name="SVdP 2025 Theme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6699"/>
      </a:accent1>
      <a:accent2>
        <a:srgbClr val="C2DFFD"/>
      </a:accent2>
      <a:accent3>
        <a:srgbClr val="0070C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025 SVdP Font">
      <a:majorFont>
        <a:latin typeface="Montserra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VdP 2025 Presentation Template_Blank_8.25" id="{85490283-2EDE-4064-9A91-53FBB53779A2}" vid="{BE073E4E-4644-4E63-84F5-6B8C96FB88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1AEDEBE5-2C24-7E43-84DA-20143E23B1DA}" vid="{F061CE7C-1449-E446-903E-DCF6AE3FCB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ab23a8-0fc5-487f-9482-e914f386351f">
      <Terms xmlns="http://schemas.microsoft.com/office/infopath/2007/PartnerControls"/>
    </lcf76f155ced4ddcb4097134ff3c332f>
    <TaxCatchAll xmlns="3324ddd1-98b6-4f10-acc2-412e4bcd46d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888AF4C4BBC44BB15093CF543CD6AC" ma:contentTypeVersion="13" ma:contentTypeDescription="Create a new document." ma:contentTypeScope="" ma:versionID="0c1c6cca4a6ef09f52ce70d06fa195be">
  <xsd:schema xmlns:xsd="http://www.w3.org/2001/XMLSchema" xmlns:xs="http://www.w3.org/2001/XMLSchema" xmlns:p="http://schemas.microsoft.com/office/2006/metadata/properties" xmlns:ns2="62ab23a8-0fc5-487f-9482-e914f386351f" xmlns:ns3="3324ddd1-98b6-4f10-acc2-412e4bcd46df" targetNamespace="http://schemas.microsoft.com/office/2006/metadata/properties" ma:root="true" ma:fieldsID="1190ca8fcdf699ce25fe87bd0eb1a75f" ns2:_="" ns3:_="">
    <xsd:import namespace="62ab23a8-0fc5-487f-9482-e914f386351f"/>
    <xsd:import namespace="3324ddd1-98b6-4f10-acc2-412e4bcd46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BillingMetadata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b23a8-0fc5-487f-9482-e914f38635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e409fbd-2620-46ad-8e3c-10223361a0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24ddd1-98b6-4f10-acc2-412e4bcd46d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8bcb096-ad38-48f8-9906-d442cbb11d19}" ma:internalName="TaxCatchAll" ma:showField="CatchAllData" ma:web="3324ddd1-98b6-4f10-acc2-412e4bcd46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CE80AE-D6B7-4DE2-BA4B-CD06A982FF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3FBA18-66CE-4C8D-8610-EB7DD7207F8B}">
  <ds:schemaRefs>
    <ds:schemaRef ds:uri="http://purl.org/dc/terms/"/>
    <ds:schemaRef ds:uri="http://www.w3.org/XML/1998/namespace"/>
    <ds:schemaRef ds:uri="3324ddd1-98b6-4f10-acc2-412e4bcd46df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62ab23a8-0fc5-487f-9482-e914f386351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5D1C8E1-0192-4937-ADD1-9A0589F526CE}"/>
</file>

<file path=docProps/app.xml><?xml version="1.0" encoding="utf-8"?>
<Properties xmlns="http://schemas.openxmlformats.org/officeDocument/2006/extended-properties" xmlns:vt="http://schemas.openxmlformats.org/officeDocument/2006/docPropsVTypes">
  <Template>SVdP 2025 Presentation Template</Template>
  <TotalTime>119</TotalTime>
  <Words>1927</Words>
  <Application>Microsoft Office PowerPoint</Application>
  <PresentationFormat>Widescreen</PresentationFormat>
  <Paragraphs>271</Paragraphs>
  <Slides>39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Aptos</vt:lpstr>
      <vt:lpstr>Arial</vt:lpstr>
      <vt:lpstr>Arial Black</vt:lpstr>
      <vt:lpstr>Calibri</vt:lpstr>
      <vt:lpstr>Century Gothic</vt:lpstr>
      <vt:lpstr>Helvetica Neue</vt:lpstr>
      <vt:lpstr>Montserrat</vt:lpstr>
      <vt:lpstr>Poppins</vt:lpstr>
      <vt:lpstr>Times New Roman</vt:lpstr>
      <vt:lpstr>Wingdings</vt:lpstr>
      <vt:lpstr>Wingdings 3</vt:lpstr>
      <vt:lpstr>SVdP 2025 Theme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TESTIMONIAL Joaquim Pericas, SA at SVdP St. Brigid Conference</vt:lpstr>
      <vt:lpstr>PowerPoint Presentation</vt:lpstr>
      <vt:lpstr>Faith Began in My Family</vt:lpstr>
      <vt:lpstr>God’s Plan Often Leads Us Far from Home</vt:lpstr>
      <vt:lpstr>Learning to Trust God Through Life’s Journey</vt:lpstr>
      <vt:lpstr>A Spiritual Turning Point</vt:lpstr>
      <vt:lpstr>The Power of Witness!</vt:lpstr>
      <vt:lpstr>My Journey with the Society of SVDP</vt:lpstr>
      <vt:lpstr>Miracles Are Real!</vt:lpstr>
      <vt:lpstr>Saying “Yes” to God’s Call</vt:lpstr>
      <vt:lpstr>Discovering My Purpose in Life?</vt:lpstr>
      <vt:lpstr>What SVDP Has Taught Me…</vt:lpstr>
      <vt:lpstr>What SVDP Has Taught Me…</vt:lpstr>
      <vt:lpstr>ROLES and RESPONSIBILITES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  <vt:lpstr>PowerPoint Presentation</vt:lpstr>
      <vt:lpstr>WRAP UP and CLOSING PRAYER</vt:lpstr>
      <vt:lpstr>PowerPoint Presentation</vt:lpstr>
      <vt:lpstr>Closing Prayer</vt:lpstr>
      <vt:lpstr>Closing Prayer</vt:lpstr>
      <vt:lpstr>Closing Prayer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Amanda Stricklin</dc:creator>
  <cp:lastModifiedBy>Timothy Tye</cp:lastModifiedBy>
  <cp:revision>10</cp:revision>
  <dcterms:created xsi:type="dcterms:W3CDTF">2025-08-05T19:06:05Z</dcterms:created>
  <dcterms:modified xsi:type="dcterms:W3CDTF">2026-03-23T17:23:48Z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0x0101008E888AF4C4BBC44BB15093CF543CD6AC</vt:lpwstr>
  </property>
  <property fmtid="{D5CDD505-2E9C-101B-9397-08002B2CF9AE}" pid="3" name="MediaServiceImageTags">
    <vt:lpwstr/>
  </property>
</Properties>
</file>