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5"/>
  </p:notesMasterIdLst>
  <p:sldIdLst>
    <p:sldId id="983" r:id="rId5"/>
    <p:sldId id="1268" r:id="rId6"/>
    <p:sldId id="1269" r:id="rId7"/>
    <p:sldId id="2141411553" r:id="rId8"/>
    <p:sldId id="2141411554" r:id="rId9"/>
    <p:sldId id="2141411555" r:id="rId10"/>
    <p:sldId id="2141411556" r:id="rId11"/>
    <p:sldId id="2141411557" r:id="rId12"/>
    <p:sldId id="2141411558" r:id="rId13"/>
    <p:sldId id="2141411559" r:id="rId14"/>
    <p:sldId id="2141411560" r:id="rId15"/>
    <p:sldId id="2141411561" r:id="rId16"/>
    <p:sldId id="2141411564" r:id="rId17"/>
    <p:sldId id="2141411562" r:id="rId18"/>
    <p:sldId id="2141411563" r:id="rId19"/>
    <p:sldId id="429" r:id="rId20"/>
    <p:sldId id="440" r:id="rId21"/>
    <p:sldId id="439" r:id="rId22"/>
    <p:sldId id="2141411567" r:id="rId23"/>
    <p:sldId id="2141411575" r:id="rId24"/>
    <p:sldId id="2141411574" r:id="rId25"/>
    <p:sldId id="2141411569" r:id="rId26"/>
    <p:sldId id="2141411570" r:id="rId27"/>
    <p:sldId id="2141411571" r:id="rId28"/>
    <p:sldId id="2141411580" r:id="rId29"/>
    <p:sldId id="2141411573" r:id="rId30"/>
    <p:sldId id="2141411565" r:id="rId31"/>
    <p:sldId id="2141411576" r:id="rId32"/>
    <p:sldId id="2141411578" r:id="rId33"/>
    <p:sldId id="2141411579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7618F0-277C-0F75-C30C-7156A4AAEDEA}" v="60" dt="2026-03-26T12:30:21.1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ra La Bouff" userId="S::tlabouff@svdpgeorgia.org::8cbff4c0-9af9-4a46-852e-0955648576f9" providerId="AD" clId="Web-{CE7618F0-277C-0F75-C30C-7156A4AAEDEA}"/>
    <pc:docChg chg="addSld modSld">
      <pc:chgData name="Tara La Bouff" userId="S::tlabouff@svdpgeorgia.org::8cbff4c0-9af9-4a46-852e-0955648576f9" providerId="AD" clId="Web-{CE7618F0-277C-0F75-C30C-7156A4AAEDEA}" dt="2026-03-26T12:30:21.136" v="60" actId="1076"/>
      <pc:docMkLst>
        <pc:docMk/>
      </pc:docMkLst>
      <pc:sldChg chg="modSp">
        <pc:chgData name="Tara La Bouff" userId="S::tlabouff@svdpgeorgia.org::8cbff4c0-9af9-4a46-852e-0955648576f9" providerId="AD" clId="Web-{CE7618F0-277C-0F75-C30C-7156A4AAEDEA}" dt="2026-03-26T12:28:54.211" v="45" actId="20577"/>
        <pc:sldMkLst>
          <pc:docMk/>
          <pc:sldMk cId="945715484" sldId="2141411559"/>
        </pc:sldMkLst>
        <pc:spChg chg="mod">
          <ac:chgData name="Tara La Bouff" userId="S::tlabouff@svdpgeorgia.org::8cbff4c0-9af9-4a46-852e-0955648576f9" providerId="AD" clId="Web-{CE7618F0-277C-0F75-C30C-7156A4AAEDEA}" dt="2026-03-26T12:28:54.211" v="45" actId="20577"/>
          <ac:spMkLst>
            <pc:docMk/>
            <pc:sldMk cId="945715484" sldId="2141411559"/>
            <ac:spMk id="8" creationId="{46F7951B-D31D-BD15-6ADE-21934514E33C}"/>
          </ac:spMkLst>
        </pc:spChg>
      </pc:sldChg>
      <pc:sldChg chg="modSp">
        <pc:chgData name="Tara La Bouff" userId="S::tlabouff@svdpgeorgia.org::8cbff4c0-9af9-4a46-852e-0955648576f9" providerId="AD" clId="Web-{CE7618F0-277C-0F75-C30C-7156A4AAEDEA}" dt="2026-03-26T12:29:03.227" v="47" actId="20577"/>
        <pc:sldMkLst>
          <pc:docMk/>
          <pc:sldMk cId="3149009192" sldId="2141411560"/>
        </pc:sldMkLst>
        <pc:spChg chg="mod">
          <ac:chgData name="Tara La Bouff" userId="S::tlabouff@svdpgeorgia.org::8cbff4c0-9af9-4a46-852e-0955648576f9" providerId="AD" clId="Web-{CE7618F0-277C-0F75-C30C-7156A4AAEDEA}" dt="2026-03-26T12:29:03.227" v="47" actId="20577"/>
          <ac:spMkLst>
            <pc:docMk/>
            <pc:sldMk cId="3149009192" sldId="2141411560"/>
            <ac:spMk id="8" creationId="{7B1DE409-A9D3-DD6C-B4A2-D2B720AD5946}"/>
          </ac:spMkLst>
        </pc:spChg>
      </pc:sldChg>
      <pc:sldChg chg="modSp">
        <pc:chgData name="Tara La Bouff" userId="S::tlabouff@svdpgeorgia.org::8cbff4c0-9af9-4a46-852e-0955648576f9" providerId="AD" clId="Web-{CE7618F0-277C-0F75-C30C-7156A4AAEDEA}" dt="2026-03-26T12:29:15.211" v="52" actId="20577"/>
        <pc:sldMkLst>
          <pc:docMk/>
          <pc:sldMk cId="395618260" sldId="2141411561"/>
        </pc:sldMkLst>
        <pc:spChg chg="mod">
          <ac:chgData name="Tara La Bouff" userId="S::tlabouff@svdpgeorgia.org::8cbff4c0-9af9-4a46-852e-0955648576f9" providerId="AD" clId="Web-{CE7618F0-277C-0F75-C30C-7156A4AAEDEA}" dt="2026-03-26T12:29:15.211" v="52" actId="20577"/>
          <ac:spMkLst>
            <pc:docMk/>
            <pc:sldMk cId="395618260" sldId="2141411561"/>
            <ac:spMk id="8" creationId="{BB10E0A4-7C15-B998-24E6-0367F78FA043}"/>
          </ac:spMkLst>
        </pc:spChg>
      </pc:sldChg>
      <pc:sldChg chg="modSp">
        <pc:chgData name="Tara La Bouff" userId="S::tlabouff@svdpgeorgia.org::8cbff4c0-9af9-4a46-852e-0955648576f9" providerId="AD" clId="Web-{CE7618F0-277C-0F75-C30C-7156A4AAEDEA}" dt="2026-03-26T12:29:28.305" v="55" actId="14100"/>
        <pc:sldMkLst>
          <pc:docMk/>
          <pc:sldMk cId="1758419171" sldId="2141411564"/>
        </pc:sldMkLst>
        <pc:spChg chg="mod">
          <ac:chgData name="Tara La Bouff" userId="S::tlabouff@svdpgeorgia.org::8cbff4c0-9af9-4a46-852e-0955648576f9" providerId="AD" clId="Web-{CE7618F0-277C-0F75-C30C-7156A4AAEDEA}" dt="2026-03-26T12:29:28.305" v="55" actId="14100"/>
          <ac:spMkLst>
            <pc:docMk/>
            <pc:sldMk cId="1758419171" sldId="2141411564"/>
            <ac:spMk id="8" creationId="{35D10F9C-F2A8-3D7D-872A-71652CBAFFA5}"/>
          </ac:spMkLst>
        </pc:spChg>
      </pc:sldChg>
      <pc:sldChg chg="addSp delSp modSp">
        <pc:chgData name="Tara La Bouff" userId="S::tlabouff@svdpgeorgia.org::8cbff4c0-9af9-4a46-852e-0955648576f9" providerId="AD" clId="Web-{CE7618F0-277C-0F75-C30C-7156A4AAEDEA}" dt="2026-03-26T12:30:21.136" v="60" actId="1076"/>
        <pc:sldMkLst>
          <pc:docMk/>
          <pc:sldMk cId="2508654182" sldId="2141411574"/>
        </pc:sldMkLst>
        <pc:picChg chg="add">
          <ac:chgData name="Tara La Bouff" userId="S::tlabouff@svdpgeorgia.org::8cbff4c0-9af9-4a46-852e-0955648576f9" providerId="AD" clId="Web-{CE7618F0-277C-0F75-C30C-7156A4AAEDEA}" dt="2026-03-26T12:30:10.214" v="59"/>
          <ac:picMkLst>
            <pc:docMk/>
            <pc:sldMk cId="2508654182" sldId="2141411574"/>
            <ac:picMk id="3" creationId="{50C52FE2-0D70-0F23-F974-02D673058519}"/>
          </ac:picMkLst>
        </pc:picChg>
        <pc:picChg chg="del mod">
          <ac:chgData name="Tara La Bouff" userId="S::tlabouff@svdpgeorgia.org::8cbff4c0-9af9-4a46-852e-0955648576f9" providerId="AD" clId="Web-{CE7618F0-277C-0F75-C30C-7156A4AAEDEA}" dt="2026-03-26T12:29:58.276" v="58"/>
          <ac:picMkLst>
            <pc:docMk/>
            <pc:sldMk cId="2508654182" sldId="2141411574"/>
            <ac:picMk id="4" creationId="{FA3736AF-A5C3-A7C2-26B7-73C2D811C1BA}"/>
          </ac:picMkLst>
        </pc:picChg>
        <pc:picChg chg="mod">
          <ac:chgData name="Tara La Bouff" userId="S::tlabouff@svdpgeorgia.org::8cbff4c0-9af9-4a46-852e-0955648576f9" providerId="AD" clId="Web-{CE7618F0-277C-0F75-C30C-7156A4AAEDEA}" dt="2026-03-26T12:30:21.136" v="60" actId="1076"/>
          <ac:picMkLst>
            <pc:docMk/>
            <pc:sldMk cId="2508654182" sldId="2141411574"/>
            <ac:picMk id="5" creationId="{016AEE49-DF26-2D49-18D4-9C3022219545}"/>
          </ac:picMkLst>
        </pc:picChg>
      </pc:sldChg>
      <pc:sldChg chg="delSp modSp add replId">
        <pc:chgData name="Tara La Bouff" userId="S::tlabouff@svdpgeorgia.org::8cbff4c0-9af9-4a46-852e-0955648576f9" providerId="AD" clId="Web-{CE7618F0-277C-0F75-C30C-7156A4AAEDEA}" dt="2026-03-26T12:25:51.614" v="35" actId="20577"/>
        <pc:sldMkLst>
          <pc:docMk/>
          <pc:sldMk cId="1887533261" sldId="2141411580"/>
        </pc:sldMkLst>
        <pc:spChg chg="mod">
          <ac:chgData name="Tara La Bouff" userId="S::tlabouff@svdpgeorgia.org::8cbff4c0-9af9-4a46-852e-0955648576f9" providerId="AD" clId="Web-{CE7618F0-277C-0F75-C30C-7156A4AAEDEA}" dt="2026-03-26T12:25:51.614" v="35" actId="20577"/>
          <ac:spMkLst>
            <pc:docMk/>
            <pc:sldMk cId="1887533261" sldId="2141411580"/>
            <ac:spMk id="2" creationId="{D3E98673-CC27-174A-B98E-B0A367AE202A}"/>
          </ac:spMkLst>
        </pc:spChg>
        <pc:picChg chg="del">
          <ac:chgData name="Tara La Bouff" userId="S::tlabouff@svdpgeorgia.org::8cbff4c0-9af9-4a46-852e-0955648576f9" providerId="AD" clId="Web-{CE7618F0-277C-0F75-C30C-7156A4AAEDEA}" dt="2026-03-26T12:24:55.942" v="2"/>
          <ac:picMkLst>
            <pc:docMk/>
            <pc:sldMk cId="1887533261" sldId="2141411580"/>
            <ac:picMk id="6" creationId="{4442F3B5-6AA1-77A9-2F76-0773AFC8A92C}"/>
          </ac:picMkLst>
        </pc:picChg>
      </pc:sldChg>
    </pc:docChg>
  </pc:docChgLst>
  <pc:docChgLst>
    <pc:chgData name="Lisa Regan" userId="728e4fe0-c602-497e-a911-d92ce6a364be" providerId="ADAL" clId="{66A2D28C-96AF-4087-BD1B-F642C0035628}"/>
    <pc:docChg chg="custSel addSld delSld modSld sldOrd">
      <pc:chgData name="Lisa Regan" userId="728e4fe0-c602-497e-a911-d92ce6a364be" providerId="ADAL" clId="{66A2D28C-96AF-4087-BD1B-F642C0035628}" dt="2026-03-23T19:57:36.837" v="2505" actId="1076"/>
      <pc:docMkLst>
        <pc:docMk/>
      </pc:docMkLst>
      <pc:sldChg chg="add ord">
        <pc:chgData name="Lisa Regan" userId="728e4fe0-c602-497e-a911-d92ce6a364be" providerId="ADAL" clId="{66A2D28C-96AF-4087-BD1B-F642C0035628}" dt="2026-03-22T15:10:08.786" v="2069"/>
        <pc:sldMkLst>
          <pc:docMk/>
          <pc:sldMk cId="968580682" sldId="429"/>
        </pc:sldMkLst>
      </pc:sldChg>
      <pc:sldChg chg="modSp add mod">
        <pc:chgData name="Lisa Regan" userId="728e4fe0-c602-497e-a911-d92ce6a364be" providerId="ADAL" clId="{66A2D28C-96AF-4087-BD1B-F642C0035628}" dt="2026-03-22T15:32:23.993" v="2496" actId="1076"/>
        <pc:sldMkLst>
          <pc:docMk/>
          <pc:sldMk cId="2762794313" sldId="439"/>
        </pc:sldMkLst>
        <pc:spChg chg="mod">
          <ac:chgData name="Lisa Regan" userId="728e4fe0-c602-497e-a911-d92ce6a364be" providerId="ADAL" clId="{66A2D28C-96AF-4087-BD1B-F642C0035628}" dt="2026-03-22T15:32:23.993" v="2496" actId="1076"/>
          <ac:spMkLst>
            <pc:docMk/>
            <pc:sldMk cId="2762794313" sldId="439"/>
            <ac:spMk id="3" creationId="{650E1455-9EDE-EC14-55CD-0BA38FBD99F8}"/>
          </ac:spMkLst>
        </pc:spChg>
      </pc:sldChg>
      <pc:sldChg chg="add ord">
        <pc:chgData name="Lisa Regan" userId="728e4fe0-c602-497e-a911-d92ce6a364be" providerId="ADAL" clId="{66A2D28C-96AF-4087-BD1B-F642C0035628}" dt="2026-03-22T15:11:06.818" v="2072"/>
        <pc:sldMkLst>
          <pc:docMk/>
          <pc:sldMk cId="3557601786" sldId="440"/>
        </pc:sldMkLst>
      </pc:sldChg>
      <pc:sldChg chg="modSp mod ord">
        <pc:chgData name="Lisa Regan" userId="728e4fe0-c602-497e-a911-d92ce6a364be" providerId="ADAL" clId="{66A2D28C-96AF-4087-BD1B-F642C0035628}" dt="2026-03-22T12:18:55.891" v="53" actId="121"/>
        <pc:sldMkLst>
          <pc:docMk/>
          <pc:sldMk cId="705088755" sldId="983"/>
        </pc:sldMkLst>
        <pc:spChg chg="mod">
          <ac:chgData name="Lisa Regan" userId="728e4fe0-c602-497e-a911-d92ce6a364be" providerId="ADAL" clId="{66A2D28C-96AF-4087-BD1B-F642C0035628}" dt="2026-03-22T12:18:55.891" v="53" actId="121"/>
          <ac:spMkLst>
            <pc:docMk/>
            <pc:sldMk cId="705088755" sldId="983"/>
            <ac:spMk id="5" creationId="{5FC6EC91-B422-000C-A099-3E85D14DE2E2}"/>
          </ac:spMkLst>
        </pc:spChg>
      </pc:sldChg>
      <pc:sldChg chg="add ord">
        <pc:chgData name="Lisa Regan" userId="728e4fe0-c602-497e-a911-d92ce6a364be" providerId="ADAL" clId="{66A2D28C-96AF-4087-BD1B-F642C0035628}" dt="2026-03-22T12:21:37.285" v="56"/>
        <pc:sldMkLst>
          <pc:docMk/>
          <pc:sldMk cId="3294476437" sldId="1268"/>
        </pc:sldMkLst>
      </pc:sldChg>
      <pc:sldChg chg="delSp add mod">
        <pc:chgData name="Lisa Regan" userId="728e4fe0-c602-497e-a911-d92ce6a364be" providerId="ADAL" clId="{66A2D28C-96AF-4087-BD1B-F642C0035628}" dt="2026-03-22T12:22:08.134" v="58" actId="21"/>
        <pc:sldMkLst>
          <pc:docMk/>
          <pc:sldMk cId="2840433326" sldId="1269"/>
        </pc:sldMkLst>
      </pc:sldChg>
      <pc:sldChg chg="addSp delSp modSp new mod">
        <pc:chgData name="Lisa Regan" userId="728e4fe0-c602-497e-a911-d92ce6a364be" providerId="ADAL" clId="{66A2D28C-96AF-4087-BD1B-F642C0035628}" dt="2026-03-22T15:15:23.635" v="2157" actId="20577"/>
        <pc:sldMkLst>
          <pc:docMk/>
          <pc:sldMk cId="3581454672" sldId="2141411553"/>
        </pc:sldMkLst>
        <pc:spChg chg="mod">
          <ac:chgData name="Lisa Regan" userId="728e4fe0-c602-497e-a911-d92ce6a364be" providerId="ADAL" clId="{66A2D28C-96AF-4087-BD1B-F642C0035628}" dt="2026-03-22T15:15:23.635" v="2157" actId="20577"/>
          <ac:spMkLst>
            <pc:docMk/>
            <pc:sldMk cId="3581454672" sldId="2141411553"/>
            <ac:spMk id="3" creationId="{4A3C8050-25EB-9B1A-7104-38FEC7C14C9A}"/>
          </ac:spMkLst>
        </pc:spChg>
        <pc:picChg chg="add mod ord">
          <ac:chgData name="Lisa Regan" userId="728e4fe0-c602-497e-a911-d92ce6a364be" providerId="ADAL" clId="{66A2D28C-96AF-4087-BD1B-F642C0035628}" dt="2026-03-22T12:26:27.640" v="86" actId="931"/>
          <ac:picMkLst>
            <pc:docMk/>
            <pc:sldMk cId="3581454672" sldId="2141411553"/>
            <ac:picMk id="5" creationId="{B61BE082-4191-2F32-B593-B2CA2E49720F}"/>
          </ac:picMkLst>
        </pc:picChg>
      </pc:sldChg>
      <pc:sldChg chg="addSp delSp modSp new mod modAnim">
        <pc:chgData name="Lisa Regan" userId="728e4fe0-c602-497e-a911-d92ce6a364be" providerId="ADAL" clId="{66A2D28C-96AF-4087-BD1B-F642C0035628}" dt="2026-03-22T12:33:08.673" v="131" actId="14100"/>
        <pc:sldMkLst>
          <pc:docMk/>
          <pc:sldMk cId="4184875000" sldId="2141411554"/>
        </pc:sldMkLst>
        <pc:spChg chg="mod">
          <ac:chgData name="Lisa Regan" userId="728e4fe0-c602-497e-a911-d92ce6a364be" providerId="ADAL" clId="{66A2D28C-96AF-4087-BD1B-F642C0035628}" dt="2026-03-22T12:29:53.986" v="113" actId="20577"/>
          <ac:spMkLst>
            <pc:docMk/>
            <pc:sldMk cId="4184875000" sldId="2141411554"/>
            <ac:spMk id="2" creationId="{7AFA46B9-64CB-E603-4151-273DE53C61BC}"/>
          </ac:spMkLst>
        </pc:spChg>
        <pc:spChg chg="add mod">
          <ac:chgData name="Lisa Regan" userId="728e4fe0-c602-497e-a911-d92ce6a364be" providerId="ADAL" clId="{66A2D28C-96AF-4087-BD1B-F642C0035628}" dt="2026-03-22T12:33:04.070" v="130" actId="14100"/>
          <ac:spMkLst>
            <pc:docMk/>
            <pc:sldMk cId="4184875000" sldId="2141411554"/>
            <ac:spMk id="8" creationId="{561BEA15-8C8B-EA4C-BAA8-1991C2FBA65B}"/>
          </ac:spMkLst>
        </pc:spChg>
        <pc:picChg chg="add mod ord">
          <ac:chgData name="Lisa Regan" userId="728e4fe0-c602-497e-a911-d92ce6a364be" providerId="ADAL" clId="{66A2D28C-96AF-4087-BD1B-F642C0035628}" dt="2026-03-22T12:33:08.673" v="131" actId="14100"/>
          <ac:picMkLst>
            <pc:docMk/>
            <pc:sldMk cId="4184875000" sldId="2141411554"/>
            <ac:picMk id="7" creationId="{EDAE1EB2-B2F7-35C6-A653-B70D67D64917}"/>
          </ac:picMkLst>
        </pc:picChg>
      </pc:sldChg>
      <pc:sldChg chg="addSp delSp modSp add mod modAnim">
        <pc:chgData name="Lisa Regan" userId="728e4fe0-c602-497e-a911-d92ce6a364be" providerId="ADAL" clId="{66A2D28C-96AF-4087-BD1B-F642C0035628}" dt="2026-03-22T12:42:30.561" v="175" actId="115"/>
        <pc:sldMkLst>
          <pc:docMk/>
          <pc:sldMk cId="3832980592" sldId="2141411555"/>
        </pc:sldMkLst>
        <pc:spChg chg="mod">
          <ac:chgData name="Lisa Regan" userId="728e4fe0-c602-497e-a911-d92ce6a364be" providerId="ADAL" clId="{66A2D28C-96AF-4087-BD1B-F642C0035628}" dt="2026-03-22T12:42:30.561" v="175" actId="115"/>
          <ac:spMkLst>
            <pc:docMk/>
            <pc:sldMk cId="3832980592" sldId="2141411555"/>
            <ac:spMk id="8" creationId="{D909C26D-F2BA-9021-8522-E62051999957}"/>
          </ac:spMkLst>
        </pc:spChg>
        <pc:picChg chg="add mod">
          <ac:chgData name="Lisa Regan" userId="728e4fe0-c602-497e-a911-d92ce6a364be" providerId="ADAL" clId="{66A2D28C-96AF-4087-BD1B-F642C0035628}" dt="2026-03-22T12:35:06.178" v="138" actId="1076"/>
          <ac:picMkLst>
            <pc:docMk/>
            <pc:sldMk cId="3832980592" sldId="2141411555"/>
            <ac:picMk id="5" creationId="{8E4566AB-8E9D-FDE4-FAA7-CA4E2E4F7DC7}"/>
          </ac:picMkLst>
        </pc:picChg>
      </pc:sldChg>
      <pc:sldChg chg="addSp delSp modSp add mod">
        <pc:chgData name="Lisa Regan" userId="728e4fe0-c602-497e-a911-d92ce6a364be" providerId="ADAL" clId="{66A2D28C-96AF-4087-BD1B-F642C0035628}" dt="2026-03-22T12:43:04.780" v="179" actId="115"/>
        <pc:sldMkLst>
          <pc:docMk/>
          <pc:sldMk cId="726264272" sldId="2141411556"/>
        </pc:sldMkLst>
        <pc:spChg chg="mod">
          <ac:chgData name="Lisa Regan" userId="728e4fe0-c602-497e-a911-d92ce6a364be" providerId="ADAL" clId="{66A2D28C-96AF-4087-BD1B-F642C0035628}" dt="2026-03-22T12:43:04.780" v="179" actId="115"/>
          <ac:spMkLst>
            <pc:docMk/>
            <pc:sldMk cId="726264272" sldId="2141411556"/>
            <ac:spMk id="8" creationId="{256A5D7D-7D1D-3709-3D39-0486720549AD}"/>
          </ac:spMkLst>
        </pc:spChg>
        <pc:picChg chg="add mod">
          <ac:chgData name="Lisa Regan" userId="728e4fe0-c602-497e-a911-d92ce6a364be" providerId="ADAL" clId="{66A2D28C-96AF-4087-BD1B-F642C0035628}" dt="2026-03-22T12:39:18.629" v="167"/>
          <ac:picMkLst>
            <pc:docMk/>
            <pc:sldMk cId="726264272" sldId="2141411556"/>
            <ac:picMk id="3" creationId="{4FC91CBF-F5DD-91B4-D889-E164CD5FD51D}"/>
          </ac:picMkLst>
        </pc:picChg>
      </pc:sldChg>
      <pc:sldChg chg="addSp delSp modSp add mod">
        <pc:chgData name="Lisa Regan" userId="728e4fe0-c602-497e-a911-d92ce6a364be" providerId="ADAL" clId="{66A2D28C-96AF-4087-BD1B-F642C0035628}" dt="2026-03-22T12:48:22.516" v="381" actId="1076"/>
        <pc:sldMkLst>
          <pc:docMk/>
          <pc:sldMk cId="113361374" sldId="2141411557"/>
        </pc:sldMkLst>
        <pc:spChg chg="mod">
          <ac:chgData name="Lisa Regan" userId="728e4fe0-c602-497e-a911-d92ce6a364be" providerId="ADAL" clId="{66A2D28C-96AF-4087-BD1B-F642C0035628}" dt="2026-03-22T12:48:22.516" v="381" actId="1076"/>
          <ac:spMkLst>
            <pc:docMk/>
            <pc:sldMk cId="113361374" sldId="2141411557"/>
            <ac:spMk id="2" creationId="{CB5D8D15-6BBF-E78C-8453-AB7CE3155819}"/>
          </ac:spMkLst>
        </pc:spChg>
        <pc:spChg chg="add mod">
          <ac:chgData name="Lisa Regan" userId="728e4fe0-c602-497e-a911-d92ce6a364be" providerId="ADAL" clId="{66A2D28C-96AF-4087-BD1B-F642C0035628}" dt="2026-03-22T12:48:14.511" v="380" actId="255"/>
          <ac:spMkLst>
            <pc:docMk/>
            <pc:sldMk cId="113361374" sldId="2141411557"/>
            <ac:spMk id="4" creationId="{7B8DEC2E-5BD9-A7D0-A17B-A870C7DF66F2}"/>
          </ac:spMkLst>
        </pc:spChg>
        <pc:spChg chg="mod">
          <ac:chgData name="Lisa Regan" userId="728e4fe0-c602-497e-a911-d92ce6a364be" providerId="ADAL" clId="{66A2D28C-96AF-4087-BD1B-F642C0035628}" dt="2026-03-22T12:48:03.890" v="379" actId="27636"/>
          <ac:spMkLst>
            <pc:docMk/>
            <pc:sldMk cId="113361374" sldId="2141411557"/>
            <ac:spMk id="8" creationId="{21DD133B-6DD9-5F67-7B7A-5EED4B43A9B3}"/>
          </ac:spMkLst>
        </pc:spChg>
        <pc:picChg chg="add mod">
          <ac:chgData name="Lisa Regan" userId="728e4fe0-c602-497e-a911-d92ce6a364be" providerId="ADAL" clId="{66A2D28C-96AF-4087-BD1B-F642C0035628}" dt="2026-03-22T12:47:32.175" v="365" actId="1076"/>
          <ac:picMkLst>
            <pc:docMk/>
            <pc:sldMk cId="113361374" sldId="2141411557"/>
            <ac:picMk id="5" creationId="{1F9C6C93-AAAD-99BC-FD2A-6C6F1FC702BF}"/>
          </ac:picMkLst>
        </pc:picChg>
      </pc:sldChg>
      <pc:sldChg chg="addSp delSp modSp add mod ord">
        <pc:chgData name="Lisa Regan" userId="728e4fe0-c602-497e-a911-d92ce6a364be" providerId="ADAL" clId="{66A2D28C-96AF-4087-BD1B-F642C0035628}" dt="2026-03-22T13:24:42.595" v="937" actId="1076"/>
        <pc:sldMkLst>
          <pc:docMk/>
          <pc:sldMk cId="424121567" sldId="2141411558"/>
        </pc:sldMkLst>
        <pc:picChg chg="add mod">
          <ac:chgData name="Lisa Regan" userId="728e4fe0-c602-497e-a911-d92ce6a364be" providerId="ADAL" clId="{66A2D28C-96AF-4087-BD1B-F642C0035628}" dt="2026-03-22T13:24:42.595" v="937" actId="1076"/>
          <ac:picMkLst>
            <pc:docMk/>
            <pc:sldMk cId="424121567" sldId="2141411558"/>
            <ac:picMk id="4" creationId="{F7BF91DF-3BA4-6607-4758-0E50DD1BABBA}"/>
          </ac:picMkLst>
        </pc:picChg>
      </pc:sldChg>
      <pc:sldChg chg="addSp delSp modSp add mod">
        <pc:chgData name="Lisa Regan" userId="728e4fe0-c602-497e-a911-d92ce6a364be" providerId="ADAL" clId="{66A2D28C-96AF-4087-BD1B-F642C0035628}" dt="2026-03-22T13:18:04.956" v="702" actId="1076"/>
        <pc:sldMkLst>
          <pc:docMk/>
          <pc:sldMk cId="945715484" sldId="2141411559"/>
        </pc:sldMkLst>
        <pc:spChg chg="mod">
          <ac:chgData name="Lisa Regan" userId="728e4fe0-c602-497e-a911-d92ce6a364be" providerId="ADAL" clId="{66A2D28C-96AF-4087-BD1B-F642C0035628}" dt="2026-03-22T13:17:16.357" v="699" actId="20577"/>
          <ac:spMkLst>
            <pc:docMk/>
            <pc:sldMk cId="945715484" sldId="2141411559"/>
            <ac:spMk id="8" creationId="{46F7951B-D31D-BD15-6ADE-21934514E33C}"/>
          </ac:spMkLst>
        </pc:spChg>
        <pc:picChg chg="add mod">
          <ac:chgData name="Lisa Regan" userId="728e4fe0-c602-497e-a911-d92ce6a364be" providerId="ADAL" clId="{66A2D28C-96AF-4087-BD1B-F642C0035628}" dt="2026-03-22T13:18:04.956" v="702" actId="1076"/>
          <ac:picMkLst>
            <pc:docMk/>
            <pc:sldMk cId="945715484" sldId="2141411559"/>
            <ac:picMk id="3" creationId="{B494C54D-FE77-C414-064C-A3287F4A08F1}"/>
          </ac:picMkLst>
        </pc:picChg>
      </pc:sldChg>
      <pc:sldChg chg="addSp delSp modSp add mod">
        <pc:chgData name="Lisa Regan" userId="728e4fe0-c602-497e-a911-d92ce6a364be" providerId="ADAL" clId="{66A2D28C-96AF-4087-BD1B-F642C0035628}" dt="2026-03-22T13:24:17.131" v="935" actId="14100"/>
        <pc:sldMkLst>
          <pc:docMk/>
          <pc:sldMk cId="3149009192" sldId="2141411560"/>
        </pc:sldMkLst>
        <pc:spChg chg="mod">
          <ac:chgData name="Lisa Regan" userId="728e4fe0-c602-497e-a911-d92ce6a364be" providerId="ADAL" clId="{66A2D28C-96AF-4087-BD1B-F642C0035628}" dt="2026-03-22T13:22:55.193" v="929" actId="27636"/>
          <ac:spMkLst>
            <pc:docMk/>
            <pc:sldMk cId="3149009192" sldId="2141411560"/>
            <ac:spMk id="8" creationId="{7B1DE409-A9D3-DD6C-B4A2-D2B720AD5946}"/>
          </ac:spMkLst>
        </pc:spChg>
        <pc:picChg chg="add mod">
          <ac:chgData name="Lisa Regan" userId="728e4fe0-c602-497e-a911-d92ce6a364be" providerId="ADAL" clId="{66A2D28C-96AF-4087-BD1B-F642C0035628}" dt="2026-03-22T13:23:49.856" v="930"/>
          <ac:picMkLst>
            <pc:docMk/>
            <pc:sldMk cId="3149009192" sldId="2141411560"/>
            <ac:picMk id="3" creationId="{94BEE376-02E1-82D7-A820-3F061551A4B8}"/>
          </ac:picMkLst>
        </pc:picChg>
        <pc:picChg chg="add mod">
          <ac:chgData name="Lisa Regan" userId="728e4fe0-c602-497e-a911-d92ce6a364be" providerId="ADAL" clId="{66A2D28C-96AF-4087-BD1B-F642C0035628}" dt="2026-03-22T13:24:17.131" v="935" actId="14100"/>
          <ac:picMkLst>
            <pc:docMk/>
            <pc:sldMk cId="3149009192" sldId="2141411560"/>
            <ac:picMk id="5" creationId="{BA70E967-37C5-E2A9-94A0-4A98999EF6FB}"/>
          </ac:picMkLst>
        </pc:picChg>
      </pc:sldChg>
      <pc:sldChg chg="addSp delSp modSp add mod">
        <pc:chgData name="Lisa Regan" userId="728e4fe0-c602-497e-a911-d92ce6a364be" providerId="ADAL" clId="{66A2D28C-96AF-4087-BD1B-F642C0035628}" dt="2026-03-22T13:33:05.168" v="1028" actId="1076"/>
        <pc:sldMkLst>
          <pc:docMk/>
          <pc:sldMk cId="395618260" sldId="2141411561"/>
        </pc:sldMkLst>
        <pc:spChg chg="mod">
          <ac:chgData name="Lisa Regan" userId="728e4fe0-c602-497e-a911-d92ce6a364be" providerId="ADAL" clId="{66A2D28C-96AF-4087-BD1B-F642C0035628}" dt="2026-03-22T13:32:52.097" v="1026" actId="14100"/>
          <ac:spMkLst>
            <pc:docMk/>
            <pc:sldMk cId="395618260" sldId="2141411561"/>
            <ac:spMk id="8" creationId="{BB10E0A4-7C15-B998-24E6-0367F78FA043}"/>
          </ac:spMkLst>
        </pc:spChg>
        <pc:picChg chg="add mod">
          <ac:chgData name="Lisa Regan" userId="728e4fe0-c602-497e-a911-d92ce6a364be" providerId="ADAL" clId="{66A2D28C-96AF-4087-BD1B-F642C0035628}" dt="2026-03-22T13:33:05.168" v="1028" actId="1076"/>
          <ac:picMkLst>
            <pc:docMk/>
            <pc:sldMk cId="395618260" sldId="2141411561"/>
            <ac:picMk id="4" creationId="{1E455D19-B205-8871-C63A-02AC4E4E5DC9}"/>
          </ac:picMkLst>
        </pc:picChg>
      </pc:sldChg>
      <pc:sldChg chg="addSp delSp modSp new mod">
        <pc:chgData name="Lisa Regan" userId="728e4fe0-c602-497e-a911-d92ce6a364be" providerId="ADAL" clId="{66A2D28C-96AF-4087-BD1B-F642C0035628}" dt="2026-03-22T14:08:22.790" v="1220"/>
        <pc:sldMkLst>
          <pc:docMk/>
          <pc:sldMk cId="1103581776" sldId="2141411562"/>
        </pc:sldMkLst>
        <pc:spChg chg="mod">
          <ac:chgData name="Lisa Regan" userId="728e4fe0-c602-497e-a911-d92ce6a364be" providerId="ADAL" clId="{66A2D28C-96AF-4087-BD1B-F642C0035628}" dt="2026-03-22T14:08:14.346" v="1217" actId="20577"/>
          <ac:spMkLst>
            <pc:docMk/>
            <pc:sldMk cId="1103581776" sldId="2141411562"/>
            <ac:spMk id="3" creationId="{E979C852-341B-22C6-007D-E3526EEE7999}"/>
          </ac:spMkLst>
        </pc:spChg>
        <pc:picChg chg="add mod ord">
          <ac:chgData name="Lisa Regan" userId="728e4fe0-c602-497e-a911-d92ce6a364be" providerId="ADAL" clId="{66A2D28C-96AF-4087-BD1B-F642C0035628}" dt="2026-03-22T14:01:39.543" v="1148" actId="931"/>
          <ac:picMkLst>
            <pc:docMk/>
            <pc:sldMk cId="1103581776" sldId="2141411562"/>
            <ac:picMk id="10" creationId="{EDB21D65-B731-0703-5EE4-2C25E0CF3F8F}"/>
          </ac:picMkLst>
        </pc:picChg>
      </pc:sldChg>
      <pc:sldChg chg="addSp delSp modSp new mod">
        <pc:chgData name="Lisa Regan" userId="728e4fe0-c602-497e-a911-d92ce6a364be" providerId="ADAL" clId="{66A2D28C-96AF-4087-BD1B-F642C0035628}" dt="2026-03-22T14:17:25.637" v="1478" actId="21"/>
        <pc:sldMkLst>
          <pc:docMk/>
          <pc:sldMk cId="975159605" sldId="2141411563"/>
        </pc:sldMkLst>
        <pc:picChg chg="add mod">
          <ac:chgData name="Lisa Regan" userId="728e4fe0-c602-497e-a911-d92ce6a364be" providerId="ADAL" clId="{66A2D28C-96AF-4087-BD1B-F642C0035628}" dt="2026-03-22T14:04:59.616" v="1156" actId="1076"/>
          <ac:picMkLst>
            <pc:docMk/>
            <pc:sldMk cId="975159605" sldId="2141411563"/>
            <ac:picMk id="9" creationId="{03320912-5493-A0E6-CA77-10627DDF7530}"/>
          </ac:picMkLst>
        </pc:picChg>
      </pc:sldChg>
      <pc:sldChg chg="addSp delSp modSp new mod">
        <pc:chgData name="Lisa Regan" userId="728e4fe0-c602-497e-a911-d92ce6a364be" providerId="ADAL" clId="{66A2D28C-96AF-4087-BD1B-F642C0035628}" dt="2026-03-22T14:16:57.073" v="1476" actId="14100"/>
        <pc:sldMkLst>
          <pc:docMk/>
          <pc:sldMk cId="1758419171" sldId="2141411564"/>
        </pc:sldMkLst>
        <pc:spChg chg="mod">
          <ac:chgData name="Lisa Regan" userId="728e4fe0-c602-497e-a911-d92ce6a364be" providerId="ADAL" clId="{66A2D28C-96AF-4087-BD1B-F642C0035628}" dt="2026-03-22T14:16:45.496" v="1474" actId="20577"/>
          <ac:spMkLst>
            <pc:docMk/>
            <pc:sldMk cId="1758419171" sldId="2141411564"/>
            <ac:spMk id="3" creationId="{AA77C027-7DB3-F90E-2BA6-25638BE0C513}"/>
          </ac:spMkLst>
        </pc:spChg>
        <pc:spChg chg="add mod">
          <ac:chgData name="Lisa Regan" userId="728e4fe0-c602-497e-a911-d92ce6a364be" providerId="ADAL" clId="{66A2D28C-96AF-4087-BD1B-F642C0035628}" dt="2026-03-22T14:16:57.073" v="1476" actId="14100"/>
          <ac:spMkLst>
            <pc:docMk/>
            <pc:sldMk cId="1758419171" sldId="2141411564"/>
            <ac:spMk id="8" creationId="{35D10F9C-F2A8-3D7D-872A-71652CBAFFA5}"/>
          </ac:spMkLst>
        </pc:spChg>
        <pc:picChg chg="add mod ord">
          <ac:chgData name="Lisa Regan" userId="728e4fe0-c602-497e-a911-d92ce6a364be" providerId="ADAL" clId="{66A2D28C-96AF-4087-BD1B-F642C0035628}" dt="2026-03-22T14:15:24.490" v="1376" actId="931"/>
          <ac:picMkLst>
            <pc:docMk/>
            <pc:sldMk cId="1758419171" sldId="2141411564"/>
            <ac:picMk id="6" creationId="{562FC389-0CEC-DF3E-5360-DD299A1C26DB}"/>
          </ac:picMkLst>
        </pc:picChg>
      </pc:sldChg>
      <pc:sldChg chg="addSp delSp modSp new mod">
        <pc:chgData name="Lisa Regan" userId="728e4fe0-c602-497e-a911-d92ce6a364be" providerId="ADAL" clId="{66A2D28C-96AF-4087-BD1B-F642C0035628}" dt="2026-03-22T14:27:04.628" v="1494" actId="1076"/>
        <pc:sldMkLst>
          <pc:docMk/>
          <pc:sldMk cId="452679982" sldId="2141411565"/>
        </pc:sldMkLst>
        <pc:spChg chg="mod">
          <ac:chgData name="Lisa Regan" userId="728e4fe0-c602-497e-a911-d92ce6a364be" providerId="ADAL" clId="{66A2D28C-96AF-4087-BD1B-F642C0035628}" dt="2026-03-22T14:26:22.416" v="1485"/>
          <ac:spMkLst>
            <pc:docMk/>
            <pc:sldMk cId="452679982" sldId="2141411565"/>
            <ac:spMk id="2" creationId="{C3AF6C2C-20E4-E456-A8BC-972F784BFE44}"/>
          </ac:spMkLst>
        </pc:spChg>
        <pc:spChg chg="add mod">
          <ac:chgData name="Lisa Regan" userId="728e4fe0-c602-497e-a911-d92ce6a364be" providerId="ADAL" clId="{66A2D28C-96AF-4087-BD1B-F642C0035628}" dt="2026-03-22T14:27:04.628" v="1494" actId="1076"/>
          <ac:spMkLst>
            <pc:docMk/>
            <pc:sldMk cId="452679982" sldId="2141411565"/>
            <ac:spMk id="6" creationId="{87E62620-A0DB-F5C7-8486-B30A68A055B6}"/>
          </ac:spMkLst>
        </pc:spChg>
        <pc:picChg chg="add mod">
          <ac:chgData name="Lisa Regan" userId="728e4fe0-c602-497e-a911-d92ce6a364be" providerId="ADAL" clId="{66A2D28C-96AF-4087-BD1B-F642C0035628}" dt="2026-03-22T14:26:58.552" v="1493" actId="1076"/>
          <ac:picMkLst>
            <pc:docMk/>
            <pc:sldMk cId="452679982" sldId="2141411565"/>
            <ac:picMk id="5" creationId="{4C1EA43C-16AB-D0DD-36E8-FD074C302732}"/>
          </ac:picMkLst>
        </pc:picChg>
      </pc:sldChg>
      <pc:sldChg chg="addSp delSp modSp new mod ord">
        <pc:chgData name="Lisa Regan" userId="728e4fe0-c602-497e-a911-d92ce6a364be" providerId="ADAL" clId="{66A2D28C-96AF-4087-BD1B-F642C0035628}" dt="2026-03-22T14:43:34.750" v="1855"/>
        <pc:sldMkLst>
          <pc:docMk/>
          <pc:sldMk cId="1233973755" sldId="2141411567"/>
        </pc:sldMkLst>
        <pc:spChg chg="mod">
          <ac:chgData name="Lisa Regan" userId="728e4fe0-c602-497e-a911-d92ce6a364be" providerId="ADAL" clId="{66A2D28C-96AF-4087-BD1B-F642C0035628}" dt="2026-03-22T14:28:03.489" v="1523" actId="20577"/>
          <ac:spMkLst>
            <pc:docMk/>
            <pc:sldMk cId="1233973755" sldId="2141411567"/>
            <ac:spMk id="3" creationId="{075F0511-5E5B-B236-8661-37CFAA400B24}"/>
          </ac:spMkLst>
        </pc:spChg>
        <pc:picChg chg="add mod ord">
          <ac:chgData name="Lisa Regan" userId="728e4fe0-c602-497e-a911-d92ce6a364be" providerId="ADAL" clId="{66A2D28C-96AF-4087-BD1B-F642C0035628}" dt="2026-03-22T14:34:09.173" v="1525" actId="931"/>
          <ac:picMkLst>
            <pc:docMk/>
            <pc:sldMk cId="1233973755" sldId="2141411567"/>
            <ac:picMk id="5" creationId="{10464A71-F9E5-22FB-8B83-01A24D125749}"/>
          </ac:picMkLst>
        </pc:picChg>
      </pc:sldChg>
      <pc:sldChg chg="addSp delSp modSp new mod">
        <pc:chgData name="Lisa Regan" userId="728e4fe0-c602-497e-a911-d92ce6a364be" providerId="ADAL" clId="{66A2D28C-96AF-4087-BD1B-F642C0035628}" dt="2026-03-22T14:46:41.764" v="1892" actId="1076"/>
        <pc:sldMkLst>
          <pc:docMk/>
          <pc:sldMk cId="3792060248" sldId="2141411569"/>
        </pc:sldMkLst>
        <pc:spChg chg="mod">
          <ac:chgData name="Lisa Regan" userId="728e4fe0-c602-497e-a911-d92ce6a364be" providerId="ADAL" clId="{66A2D28C-96AF-4087-BD1B-F642C0035628}" dt="2026-03-22T14:46:36.399" v="1891" actId="255"/>
          <ac:spMkLst>
            <pc:docMk/>
            <pc:sldMk cId="3792060248" sldId="2141411569"/>
            <ac:spMk id="2" creationId="{B445680C-09E9-7C77-9742-98C62DF40973}"/>
          </ac:spMkLst>
        </pc:spChg>
        <pc:picChg chg="add mod">
          <ac:chgData name="Lisa Regan" userId="728e4fe0-c602-497e-a911-d92ce6a364be" providerId="ADAL" clId="{66A2D28C-96AF-4087-BD1B-F642C0035628}" dt="2026-03-22T14:46:23.654" v="1889" actId="1076"/>
          <ac:picMkLst>
            <pc:docMk/>
            <pc:sldMk cId="3792060248" sldId="2141411569"/>
            <ac:picMk id="4" creationId="{B9C4C84B-3DE9-D367-5581-B4F50CE6A301}"/>
          </ac:picMkLst>
        </pc:picChg>
        <pc:picChg chg="add mod">
          <ac:chgData name="Lisa Regan" userId="728e4fe0-c602-497e-a911-d92ce6a364be" providerId="ADAL" clId="{66A2D28C-96AF-4087-BD1B-F642C0035628}" dt="2026-03-22T14:46:41.764" v="1892" actId="1076"/>
          <ac:picMkLst>
            <pc:docMk/>
            <pc:sldMk cId="3792060248" sldId="2141411569"/>
            <ac:picMk id="6" creationId="{064EFF08-0B43-FF5D-7BE7-296A1B693F2F}"/>
          </ac:picMkLst>
        </pc:picChg>
      </pc:sldChg>
      <pc:sldChg chg="addSp delSp modSp add mod">
        <pc:chgData name="Lisa Regan" userId="728e4fe0-c602-497e-a911-d92ce6a364be" providerId="ADAL" clId="{66A2D28C-96AF-4087-BD1B-F642C0035628}" dt="2026-03-22T14:51:39.237" v="1926" actId="1076"/>
        <pc:sldMkLst>
          <pc:docMk/>
          <pc:sldMk cId="857529518" sldId="2141411570"/>
        </pc:sldMkLst>
        <pc:spChg chg="mod">
          <ac:chgData name="Lisa Regan" userId="728e4fe0-c602-497e-a911-d92ce6a364be" providerId="ADAL" clId="{66A2D28C-96AF-4087-BD1B-F642C0035628}" dt="2026-03-22T14:47:11.443" v="1922" actId="20577"/>
          <ac:spMkLst>
            <pc:docMk/>
            <pc:sldMk cId="857529518" sldId="2141411570"/>
            <ac:spMk id="2" creationId="{17339056-B7C1-AD61-4D9C-D59E1CD1CB35}"/>
          </ac:spMkLst>
        </pc:spChg>
        <pc:picChg chg="add mod">
          <ac:chgData name="Lisa Regan" userId="728e4fe0-c602-497e-a911-d92ce6a364be" providerId="ADAL" clId="{66A2D28C-96AF-4087-BD1B-F642C0035628}" dt="2026-03-22T14:51:39.237" v="1926" actId="1076"/>
          <ac:picMkLst>
            <pc:docMk/>
            <pc:sldMk cId="857529518" sldId="2141411570"/>
            <ac:picMk id="5" creationId="{40554BF6-5E62-52E8-925B-F73889C63623}"/>
          </ac:picMkLst>
        </pc:picChg>
      </pc:sldChg>
      <pc:sldChg chg="addSp delSp modSp add mod">
        <pc:chgData name="Lisa Regan" userId="728e4fe0-c602-497e-a911-d92ce6a364be" providerId="ADAL" clId="{66A2D28C-96AF-4087-BD1B-F642C0035628}" dt="2026-03-22T14:54:26.889" v="1959" actId="1076"/>
        <pc:sldMkLst>
          <pc:docMk/>
          <pc:sldMk cId="737399967" sldId="2141411571"/>
        </pc:sldMkLst>
        <pc:spChg chg="mod">
          <ac:chgData name="Lisa Regan" userId="728e4fe0-c602-497e-a911-d92ce6a364be" providerId="ADAL" clId="{66A2D28C-96AF-4087-BD1B-F642C0035628}" dt="2026-03-22T14:52:02.097" v="1954" actId="20577"/>
          <ac:spMkLst>
            <pc:docMk/>
            <pc:sldMk cId="737399967" sldId="2141411571"/>
            <ac:spMk id="2" creationId="{740D295D-6D9A-6100-E599-09B3C64D0857}"/>
          </ac:spMkLst>
        </pc:spChg>
        <pc:picChg chg="add mod">
          <ac:chgData name="Lisa Regan" userId="728e4fe0-c602-497e-a911-d92ce6a364be" providerId="ADAL" clId="{66A2D28C-96AF-4087-BD1B-F642C0035628}" dt="2026-03-22T14:54:26.889" v="1959" actId="1076"/>
          <ac:picMkLst>
            <pc:docMk/>
            <pc:sldMk cId="737399967" sldId="2141411571"/>
            <ac:picMk id="6" creationId="{6992494B-0396-1838-5DE9-6AFED7C1E3E8}"/>
          </ac:picMkLst>
        </pc:picChg>
      </pc:sldChg>
      <pc:sldChg chg="addSp delSp modSp add mod ord">
        <pc:chgData name="Lisa Regan" userId="728e4fe0-c602-497e-a911-d92ce6a364be" providerId="ADAL" clId="{66A2D28C-96AF-4087-BD1B-F642C0035628}" dt="2026-03-22T15:14:42.512" v="2149" actId="20577"/>
        <pc:sldMkLst>
          <pc:docMk/>
          <pc:sldMk cId="3014904166" sldId="2141411573"/>
        </pc:sldMkLst>
        <pc:spChg chg="mod">
          <ac:chgData name="Lisa Regan" userId="728e4fe0-c602-497e-a911-d92ce6a364be" providerId="ADAL" clId="{66A2D28C-96AF-4087-BD1B-F642C0035628}" dt="2026-03-22T15:14:42.512" v="2149" actId="20577"/>
          <ac:spMkLst>
            <pc:docMk/>
            <pc:sldMk cId="3014904166" sldId="2141411573"/>
            <ac:spMk id="2" creationId="{995CAF72-C6A5-9349-6BA1-1C351EDF4E46}"/>
          </ac:spMkLst>
        </pc:spChg>
        <pc:picChg chg="add mod">
          <ac:chgData name="Lisa Regan" userId="728e4fe0-c602-497e-a911-d92ce6a364be" providerId="ADAL" clId="{66A2D28C-96AF-4087-BD1B-F642C0035628}" dt="2026-03-22T15:04:52.417" v="2051" actId="1076"/>
          <ac:picMkLst>
            <pc:docMk/>
            <pc:sldMk cId="3014904166" sldId="2141411573"/>
            <ac:picMk id="5" creationId="{C165C5D7-377D-862B-A39B-A1597B388B7C}"/>
          </ac:picMkLst>
        </pc:picChg>
      </pc:sldChg>
      <pc:sldChg chg="addSp delSp modSp new mod">
        <pc:chgData name="Lisa Regan" userId="728e4fe0-c602-497e-a911-d92ce6a364be" providerId="ADAL" clId="{66A2D28C-96AF-4087-BD1B-F642C0035628}" dt="2026-03-23T19:57:36.837" v="2505" actId="1076"/>
        <pc:sldMkLst>
          <pc:docMk/>
          <pc:sldMk cId="2508654182" sldId="2141411574"/>
        </pc:sldMkLst>
        <pc:picChg chg="add mod">
          <ac:chgData name="Lisa Regan" userId="728e4fe0-c602-497e-a911-d92ce6a364be" providerId="ADAL" clId="{66A2D28C-96AF-4087-BD1B-F642C0035628}" dt="2026-03-23T19:57:00.882" v="2499" actId="1076"/>
          <ac:picMkLst>
            <pc:docMk/>
            <pc:sldMk cId="2508654182" sldId="2141411574"/>
            <ac:picMk id="5" creationId="{016AEE49-DF26-2D49-18D4-9C3022219545}"/>
          </ac:picMkLst>
        </pc:picChg>
      </pc:sldChg>
      <pc:sldChg chg="addSp delSp modSp add mod ord">
        <pc:chgData name="Lisa Regan" userId="728e4fe0-c602-497e-a911-d92ce6a364be" providerId="ADAL" clId="{66A2D28C-96AF-4087-BD1B-F642C0035628}" dt="2026-03-23T19:56:01.218" v="2498"/>
        <pc:sldMkLst>
          <pc:docMk/>
          <pc:sldMk cId="3889462497" sldId="2141411575"/>
        </pc:sldMkLst>
        <pc:picChg chg="add mod">
          <ac:chgData name="Lisa Regan" userId="728e4fe0-c602-497e-a911-d92ce6a364be" providerId="ADAL" clId="{66A2D28C-96AF-4087-BD1B-F642C0035628}" dt="2026-03-22T15:20:55.932" v="2167" actId="1076"/>
          <ac:picMkLst>
            <pc:docMk/>
            <pc:sldMk cId="3889462497" sldId="2141411575"/>
            <ac:picMk id="9" creationId="{9089A455-79C3-6EE9-08FC-4E9E8FB7B938}"/>
          </ac:picMkLst>
        </pc:picChg>
      </pc:sldChg>
      <pc:sldChg chg="addSp delSp modSp new mod ord">
        <pc:chgData name="Lisa Regan" userId="728e4fe0-c602-497e-a911-d92ce6a364be" providerId="ADAL" clId="{66A2D28C-96AF-4087-BD1B-F642C0035628}" dt="2026-03-22T15:27:41.445" v="2247"/>
        <pc:sldMkLst>
          <pc:docMk/>
          <pc:sldMk cId="650106274" sldId="2141411576"/>
        </pc:sldMkLst>
        <pc:spChg chg="mod">
          <ac:chgData name="Lisa Regan" userId="728e4fe0-c602-497e-a911-d92ce6a364be" providerId="ADAL" clId="{66A2D28C-96AF-4087-BD1B-F642C0035628}" dt="2026-03-22T15:26:06.829" v="2210" actId="14100"/>
          <ac:spMkLst>
            <pc:docMk/>
            <pc:sldMk cId="650106274" sldId="2141411576"/>
            <ac:spMk id="3" creationId="{6A01030C-58D9-752F-FAFC-CDC4D27AB9BC}"/>
          </ac:spMkLst>
        </pc:spChg>
        <pc:picChg chg="add mod">
          <ac:chgData name="Lisa Regan" userId="728e4fe0-c602-497e-a911-d92ce6a364be" providerId="ADAL" clId="{66A2D28C-96AF-4087-BD1B-F642C0035628}" dt="2026-03-22T15:26:15.942" v="2213" actId="1076"/>
          <ac:picMkLst>
            <pc:docMk/>
            <pc:sldMk cId="650106274" sldId="2141411576"/>
            <ac:picMk id="4" creationId="{DC44AA09-DDA0-9013-ED84-98F4284E7C45}"/>
          </ac:picMkLst>
        </pc:picChg>
        <pc:picChg chg="add mod">
          <ac:chgData name="Lisa Regan" userId="728e4fe0-c602-497e-a911-d92ce6a364be" providerId="ADAL" clId="{66A2D28C-96AF-4087-BD1B-F642C0035628}" dt="2026-03-22T15:26:14.481" v="2212" actId="1076"/>
          <ac:picMkLst>
            <pc:docMk/>
            <pc:sldMk cId="650106274" sldId="2141411576"/>
            <ac:picMk id="5" creationId="{0A6B1A2B-F396-3E64-99AF-B057365714B7}"/>
          </ac:picMkLst>
        </pc:picChg>
      </pc:sldChg>
      <pc:sldChg chg="modSp new mod">
        <pc:chgData name="Lisa Regan" userId="728e4fe0-c602-497e-a911-d92ce6a364be" providerId="ADAL" clId="{66A2D28C-96AF-4087-BD1B-F642C0035628}" dt="2026-03-22T15:30:29.865" v="2481" actId="115"/>
        <pc:sldMkLst>
          <pc:docMk/>
          <pc:sldMk cId="2492144771" sldId="2141411578"/>
        </pc:sldMkLst>
        <pc:spChg chg="mod">
          <ac:chgData name="Lisa Regan" userId="728e4fe0-c602-497e-a911-d92ce6a364be" providerId="ADAL" clId="{66A2D28C-96AF-4087-BD1B-F642C0035628}" dt="2026-03-22T15:30:29.865" v="2481" actId="115"/>
          <ac:spMkLst>
            <pc:docMk/>
            <pc:sldMk cId="2492144771" sldId="2141411578"/>
            <ac:spMk id="2" creationId="{99326220-81C6-6CA4-AC2A-E5CD83BCBD38}"/>
          </ac:spMkLst>
        </pc:spChg>
        <pc:spChg chg="mod">
          <ac:chgData name="Lisa Regan" userId="728e4fe0-c602-497e-a911-d92ce6a364be" providerId="ADAL" clId="{66A2D28C-96AF-4087-BD1B-F642C0035628}" dt="2026-03-22T15:29:10.294" v="2411" actId="20577"/>
          <ac:spMkLst>
            <pc:docMk/>
            <pc:sldMk cId="2492144771" sldId="2141411578"/>
            <ac:spMk id="3" creationId="{5175694D-1B46-02B1-6C56-91E42D6EAF83}"/>
          </ac:spMkLst>
        </pc:spChg>
      </pc:sldChg>
      <pc:sldChg chg="modSp add mod">
        <pc:chgData name="Lisa Regan" userId="728e4fe0-c602-497e-a911-d92ce6a364be" providerId="ADAL" clId="{66A2D28C-96AF-4087-BD1B-F642C0035628}" dt="2026-03-22T15:31:31.428" v="2493" actId="255"/>
        <pc:sldMkLst>
          <pc:docMk/>
          <pc:sldMk cId="261477443" sldId="2141411579"/>
        </pc:sldMkLst>
        <pc:spChg chg="mod">
          <ac:chgData name="Lisa Regan" userId="728e4fe0-c602-497e-a911-d92ce6a364be" providerId="ADAL" clId="{66A2D28C-96AF-4087-BD1B-F642C0035628}" dt="2026-03-22T15:31:31.428" v="2493" actId="255"/>
          <ac:spMkLst>
            <pc:docMk/>
            <pc:sldMk cId="261477443" sldId="2141411579"/>
            <ac:spMk id="2" creationId="{7831BD67-EF13-A3E0-F1CA-C700E779BC02}"/>
          </ac:spMkLst>
        </pc:spChg>
      </pc:sldChg>
      <pc:sldMasterChg chg="delSldLayout">
        <pc:chgData name="Lisa Regan" userId="728e4fe0-c602-497e-a911-d92ce6a364be" providerId="ADAL" clId="{66A2D28C-96AF-4087-BD1B-F642C0035628}" dt="2026-03-22T15:15:01.016" v="2151" actId="2696"/>
        <pc:sldMasterMkLst>
          <pc:docMk/>
          <pc:sldMasterMk cId="2254833707" sldId="2147483660"/>
        </pc:sldMasterMkLst>
      </pc:sldMasterChg>
    </pc:docChg>
  </pc:docChgLst>
  <pc:docChgLst>
    <pc:chgData name="Tara La Bouff" userId="S::tlabouff@svdpgeorgia.org::8cbff4c0-9af9-4a46-852e-0955648576f9" providerId="AD" clId="Web-{10B04A1D-73E2-431B-539B-7DAEE42274DE}"/>
    <pc:docChg chg="modSld">
      <pc:chgData name="Tara La Bouff" userId="S::tlabouff@svdpgeorgia.org::8cbff4c0-9af9-4a46-852e-0955648576f9" providerId="AD" clId="Web-{10B04A1D-73E2-431B-539B-7DAEE42274DE}" dt="2026-03-24T01:42:41.966" v="320" actId="14100"/>
      <pc:docMkLst>
        <pc:docMk/>
      </pc:docMkLst>
      <pc:sldChg chg="modSp">
        <pc:chgData name="Tara La Bouff" userId="S::tlabouff@svdpgeorgia.org::8cbff4c0-9af9-4a46-852e-0955648576f9" providerId="AD" clId="Web-{10B04A1D-73E2-431B-539B-7DAEE42274DE}" dt="2026-03-24T01:42:09.341" v="315" actId="20577"/>
        <pc:sldMkLst>
          <pc:docMk/>
          <pc:sldMk cId="968580682" sldId="429"/>
        </pc:sldMkLst>
        <pc:spChg chg="mod">
          <ac:chgData name="Tara La Bouff" userId="S::tlabouff@svdpgeorgia.org::8cbff4c0-9af9-4a46-852e-0955648576f9" providerId="AD" clId="Web-{10B04A1D-73E2-431B-539B-7DAEE42274DE}" dt="2026-03-24T01:39:39.855" v="285" actId="1076"/>
          <ac:spMkLst>
            <pc:docMk/>
            <pc:sldMk cId="968580682" sldId="429"/>
            <ac:spMk id="2" creationId="{FB2F7B09-10EE-0809-A79E-E34A94AF7C66}"/>
          </ac:spMkLst>
        </pc:spChg>
        <pc:spChg chg="mod">
          <ac:chgData name="Tara La Bouff" userId="S::tlabouff@svdpgeorgia.org::8cbff4c0-9af9-4a46-852e-0955648576f9" providerId="AD" clId="Web-{10B04A1D-73E2-431B-539B-7DAEE42274DE}" dt="2026-03-24T01:42:09.341" v="315" actId="20577"/>
          <ac:spMkLst>
            <pc:docMk/>
            <pc:sldMk cId="968580682" sldId="429"/>
            <ac:spMk id="4" creationId="{2E10CB21-F360-C969-D83B-0131401564BD}"/>
          </ac:spMkLst>
        </pc:spChg>
      </pc:sldChg>
      <pc:sldChg chg="modSp">
        <pc:chgData name="Tara La Bouff" userId="S::tlabouff@svdpgeorgia.org::8cbff4c0-9af9-4a46-852e-0955648576f9" providerId="AD" clId="Web-{10B04A1D-73E2-431B-539B-7DAEE42274DE}" dt="2026-03-24T01:41:34.356" v="306" actId="14100"/>
        <pc:sldMkLst>
          <pc:docMk/>
          <pc:sldMk cId="2762794313" sldId="439"/>
        </pc:sldMkLst>
        <pc:spChg chg="mod">
          <ac:chgData name="Tara La Bouff" userId="S::tlabouff@svdpgeorgia.org::8cbff4c0-9af9-4a46-852e-0955648576f9" providerId="AD" clId="Web-{10B04A1D-73E2-431B-539B-7DAEE42274DE}" dt="2026-03-24T01:41:29.919" v="305" actId="1076"/>
          <ac:spMkLst>
            <pc:docMk/>
            <pc:sldMk cId="2762794313" sldId="439"/>
            <ac:spMk id="3" creationId="{650E1455-9EDE-EC14-55CD-0BA38FBD99F8}"/>
          </ac:spMkLst>
        </pc:spChg>
        <pc:spChg chg="mod">
          <ac:chgData name="Tara La Bouff" userId="S::tlabouff@svdpgeorgia.org::8cbff4c0-9af9-4a46-852e-0955648576f9" providerId="AD" clId="Web-{10B04A1D-73E2-431B-539B-7DAEE42274DE}" dt="2026-03-24T01:41:34.356" v="306" actId="14100"/>
          <ac:spMkLst>
            <pc:docMk/>
            <pc:sldMk cId="2762794313" sldId="439"/>
            <ac:spMk id="9" creationId="{BD9BA0FD-3D0A-D517-C63F-FF1E290B7332}"/>
          </ac:spMkLst>
        </pc:spChg>
        <pc:picChg chg="mod">
          <ac:chgData name="Tara La Bouff" userId="S::tlabouff@svdpgeorgia.org::8cbff4c0-9af9-4a46-852e-0955648576f9" providerId="AD" clId="Web-{10B04A1D-73E2-431B-539B-7DAEE42274DE}" dt="2026-03-24T01:41:13.731" v="301" actId="1076"/>
          <ac:picMkLst>
            <pc:docMk/>
            <pc:sldMk cId="2762794313" sldId="439"/>
            <ac:picMk id="19" creationId="{51AFF7A4-E62C-3DF6-780A-DDCBCF9238E6}"/>
          </ac:picMkLst>
        </pc:picChg>
      </pc:sldChg>
      <pc:sldChg chg="modSp">
        <pc:chgData name="Tara La Bouff" userId="S::tlabouff@svdpgeorgia.org::8cbff4c0-9af9-4a46-852e-0955648576f9" providerId="AD" clId="Web-{10B04A1D-73E2-431B-539B-7DAEE42274DE}" dt="2026-03-24T01:42:01.028" v="311" actId="20577"/>
        <pc:sldMkLst>
          <pc:docMk/>
          <pc:sldMk cId="3557601786" sldId="440"/>
        </pc:sldMkLst>
        <pc:spChg chg="mod">
          <ac:chgData name="Tara La Bouff" userId="S::tlabouff@svdpgeorgia.org::8cbff4c0-9af9-4a46-852e-0955648576f9" providerId="AD" clId="Web-{10B04A1D-73E2-431B-539B-7DAEE42274DE}" dt="2026-03-24T01:40:49.215" v="300" actId="14100"/>
          <ac:spMkLst>
            <pc:docMk/>
            <pc:sldMk cId="3557601786" sldId="440"/>
            <ac:spMk id="4" creationId="{8F3D48DE-4626-1E7B-C9F2-28EBEBE70BEC}"/>
          </ac:spMkLst>
        </pc:spChg>
        <pc:spChg chg="mod">
          <ac:chgData name="Tara La Bouff" userId="S::tlabouff@svdpgeorgia.org::8cbff4c0-9af9-4a46-852e-0955648576f9" providerId="AD" clId="Web-{10B04A1D-73E2-431B-539B-7DAEE42274DE}" dt="2026-03-24T01:42:01.028" v="311" actId="20577"/>
          <ac:spMkLst>
            <pc:docMk/>
            <pc:sldMk cId="3557601786" sldId="440"/>
            <ac:spMk id="7" creationId="{AD49DBBF-7239-529D-A3A1-2F9C1B09F310}"/>
          </ac:spMkLst>
        </pc:spChg>
      </pc:sldChg>
      <pc:sldChg chg="modSp">
        <pc:chgData name="Tara La Bouff" userId="S::tlabouff@svdpgeorgia.org::8cbff4c0-9af9-4a46-852e-0955648576f9" providerId="AD" clId="Web-{10B04A1D-73E2-431B-539B-7DAEE42274DE}" dt="2026-03-24T01:39:18.511" v="284" actId="1076"/>
        <pc:sldMkLst>
          <pc:docMk/>
          <pc:sldMk cId="3581454672" sldId="2141411553"/>
        </pc:sldMkLst>
        <pc:picChg chg="mod">
          <ac:chgData name="Tara La Bouff" userId="S::tlabouff@svdpgeorgia.org::8cbff4c0-9af9-4a46-852e-0955648576f9" providerId="AD" clId="Web-{10B04A1D-73E2-431B-539B-7DAEE42274DE}" dt="2026-03-24T01:39:18.511" v="284" actId="1076"/>
          <ac:picMkLst>
            <pc:docMk/>
            <pc:sldMk cId="3581454672" sldId="2141411553"/>
            <ac:picMk id="5" creationId="{B61BE082-4191-2F32-B593-B2CA2E49720F}"/>
          </ac:picMkLst>
        </pc:picChg>
      </pc:sldChg>
      <pc:sldChg chg="modSp">
        <pc:chgData name="Tara La Bouff" userId="S::tlabouff@svdpgeorgia.org::8cbff4c0-9af9-4a46-852e-0955648576f9" providerId="AD" clId="Web-{10B04A1D-73E2-431B-539B-7DAEE42274DE}" dt="2026-03-24T01:42:41.966" v="320" actId="14100"/>
        <pc:sldMkLst>
          <pc:docMk/>
          <pc:sldMk cId="4184875000" sldId="2141411554"/>
        </pc:sldMkLst>
        <pc:spChg chg="mod">
          <ac:chgData name="Tara La Bouff" userId="S::tlabouff@svdpgeorgia.org::8cbff4c0-9af9-4a46-852e-0955648576f9" providerId="AD" clId="Web-{10B04A1D-73E2-431B-539B-7DAEE42274DE}" dt="2026-03-24T01:38:14.134" v="272" actId="1076"/>
          <ac:spMkLst>
            <pc:docMk/>
            <pc:sldMk cId="4184875000" sldId="2141411554"/>
            <ac:spMk id="2" creationId="{7AFA46B9-64CB-E603-4151-273DE53C61BC}"/>
          </ac:spMkLst>
        </pc:spChg>
        <pc:spChg chg="mod">
          <ac:chgData name="Tara La Bouff" userId="S::tlabouff@svdpgeorgia.org::8cbff4c0-9af9-4a46-852e-0955648576f9" providerId="AD" clId="Web-{10B04A1D-73E2-431B-539B-7DAEE42274DE}" dt="2026-03-24T01:42:41.966" v="320" actId="14100"/>
          <ac:spMkLst>
            <pc:docMk/>
            <pc:sldMk cId="4184875000" sldId="2141411554"/>
            <ac:spMk id="8" creationId="{561BEA15-8C8B-EA4C-BAA8-1991C2FBA65B}"/>
          </ac:spMkLst>
        </pc:spChg>
      </pc:sldChg>
      <pc:sldChg chg="modSp">
        <pc:chgData name="Tara La Bouff" userId="S::tlabouff@svdpgeorgia.org::8cbff4c0-9af9-4a46-852e-0955648576f9" providerId="AD" clId="Web-{10B04A1D-73E2-431B-539B-7DAEE42274DE}" dt="2026-03-24T01:37:55.072" v="271" actId="20577"/>
        <pc:sldMkLst>
          <pc:docMk/>
          <pc:sldMk cId="3832980592" sldId="2141411555"/>
        </pc:sldMkLst>
        <pc:spChg chg="mod">
          <ac:chgData name="Tara La Bouff" userId="S::tlabouff@svdpgeorgia.org::8cbff4c0-9af9-4a46-852e-0955648576f9" providerId="AD" clId="Web-{10B04A1D-73E2-431B-539B-7DAEE42274DE}" dt="2026-03-24T01:36:09.804" v="251" actId="1076"/>
          <ac:spMkLst>
            <pc:docMk/>
            <pc:sldMk cId="3832980592" sldId="2141411555"/>
            <ac:spMk id="2" creationId="{4C35F6BA-CFBC-2117-30E0-EA8208714394}"/>
          </ac:spMkLst>
        </pc:spChg>
        <pc:spChg chg="mod">
          <ac:chgData name="Tara La Bouff" userId="S::tlabouff@svdpgeorgia.org::8cbff4c0-9af9-4a46-852e-0955648576f9" providerId="AD" clId="Web-{10B04A1D-73E2-431B-539B-7DAEE42274DE}" dt="2026-03-24T01:37:55.072" v="271" actId="20577"/>
          <ac:spMkLst>
            <pc:docMk/>
            <pc:sldMk cId="3832980592" sldId="2141411555"/>
            <ac:spMk id="8" creationId="{D909C26D-F2BA-9021-8522-E62051999957}"/>
          </ac:spMkLst>
        </pc:spChg>
        <pc:picChg chg="mod">
          <ac:chgData name="Tara La Bouff" userId="S::tlabouff@svdpgeorgia.org::8cbff4c0-9af9-4a46-852e-0955648576f9" providerId="AD" clId="Web-{10B04A1D-73E2-431B-539B-7DAEE42274DE}" dt="2026-03-24T01:36:15.757" v="252" actId="1076"/>
          <ac:picMkLst>
            <pc:docMk/>
            <pc:sldMk cId="3832980592" sldId="2141411555"/>
            <ac:picMk id="5" creationId="{8E4566AB-8E9D-FDE4-FAA7-CA4E2E4F7DC7}"/>
          </ac:picMkLst>
        </pc:picChg>
      </pc:sldChg>
      <pc:sldChg chg="modSp">
        <pc:chgData name="Tara La Bouff" userId="S::tlabouff@svdpgeorgia.org::8cbff4c0-9af9-4a46-852e-0955648576f9" providerId="AD" clId="Web-{10B04A1D-73E2-431B-539B-7DAEE42274DE}" dt="2026-03-24T01:35:39.100" v="247" actId="1076"/>
        <pc:sldMkLst>
          <pc:docMk/>
          <pc:sldMk cId="726264272" sldId="2141411556"/>
        </pc:sldMkLst>
        <pc:spChg chg="mod">
          <ac:chgData name="Tara La Bouff" userId="S::tlabouff@svdpgeorgia.org::8cbff4c0-9af9-4a46-852e-0955648576f9" providerId="AD" clId="Web-{10B04A1D-73E2-431B-539B-7DAEE42274DE}" dt="2026-03-24T01:35:39.100" v="247" actId="1076"/>
          <ac:spMkLst>
            <pc:docMk/>
            <pc:sldMk cId="726264272" sldId="2141411556"/>
            <ac:spMk id="2" creationId="{C1054E54-BAAB-2783-1B3E-5F7462AF503F}"/>
          </ac:spMkLst>
        </pc:spChg>
        <pc:spChg chg="mod">
          <ac:chgData name="Tara La Bouff" userId="S::tlabouff@svdpgeorgia.org::8cbff4c0-9af9-4a46-852e-0955648576f9" providerId="AD" clId="Web-{10B04A1D-73E2-431B-539B-7DAEE42274DE}" dt="2026-03-24T01:35:34.100" v="246" actId="1076"/>
          <ac:spMkLst>
            <pc:docMk/>
            <pc:sldMk cId="726264272" sldId="2141411556"/>
            <ac:spMk id="8" creationId="{256A5D7D-7D1D-3709-3D39-0486720549AD}"/>
          </ac:spMkLst>
        </pc:spChg>
        <pc:picChg chg="mod">
          <ac:chgData name="Tara La Bouff" userId="S::tlabouff@svdpgeorgia.org::8cbff4c0-9af9-4a46-852e-0955648576f9" providerId="AD" clId="Web-{10B04A1D-73E2-431B-539B-7DAEE42274DE}" dt="2026-03-24T01:35:28.146" v="245" actId="1076"/>
          <ac:picMkLst>
            <pc:docMk/>
            <pc:sldMk cId="726264272" sldId="2141411556"/>
            <ac:picMk id="3" creationId="{4FC91CBF-F5DD-91B4-D889-E164CD5FD51D}"/>
          </ac:picMkLst>
        </pc:picChg>
      </pc:sldChg>
      <pc:sldChg chg="modSp">
        <pc:chgData name="Tara La Bouff" userId="S::tlabouff@svdpgeorgia.org::8cbff4c0-9af9-4a46-852e-0955648576f9" providerId="AD" clId="Web-{10B04A1D-73E2-431B-539B-7DAEE42274DE}" dt="2026-03-24T01:36:02.319" v="250" actId="1076"/>
        <pc:sldMkLst>
          <pc:docMk/>
          <pc:sldMk cId="113361374" sldId="2141411557"/>
        </pc:sldMkLst>
        <pc:spChg chg="mod">
          <ac:chgData name="Tara La Bouff" userId="S::tlabouff@svdpgeorgia.org::8cbff4c0-9af9-4a46-852e-0955648576f9" providerId="AD" clId="Web-{10B04A1D-73E2-431B-539B-7DAEE42274DE}" dt="2026-03-24T01:36:02.319" v="250" actId="1076"/>
          <ac:spMkLst>
            <pc:docMk/>
            <pc:sldMk cId="113361374" sldId="2141411557"/>
            <ac:spMk id="2" creationId="{CB5D8D15-6BBF-E78C-8453-AB7CE3155819}"/>
          </ac:spMkLst>
        </pc:spChg>
        <pc:spChg chg="mod">
          <ac:chgData name="Tara La Bouff" userId="S::tlabouff@svdpgeorgia.org::8cbff4c0-9af9-4a46-852e-0955648576f9" providerId="AD" clId="Web-{10B04A1D-73E2-431B-539B-7DAEE42274DE}" dt="2026-03-24T01:35:49.288" v="248" actId="14100"/>
          <ac:spMkLst>
            <pc:docMk/>
            <pc:sldMk cId="113361374" sldId="2141411557"/>
            <ac:spMk id="4" creationId="{7B8DEC2E-5BD9-A7D0-A17B-A870C7DF66F2}"/>
          </ac:spMkLst>
        </pc:spChg>
        <pc:picChg chg="mod">
          <ac:chgData name="Tara La Bouff" userId="S::tlabouff@svdpgeorgia.org::8cbff4c0-9af9-4a46-852e-0955648576f9" providerId="AD" clId="Web-{10B04A1D-73E2-431B-539B-7DAEE42274DE}" dt="2026-03-24T01:35:55.725" v="249" actId="1076"/>
          <ac:picMkLst>
            <pc:docMk/>
            <pc:sldMk cId="113361374" sldId="2141411557"/>
            <ac:picMk id="5" creationId="{1F9C6C93-AAAD-99BC-FD2A-6C6F1FC702BF}"/>
          </ac:picMkLst>
        </pc:picChg>
      </pc:sldChg>
      <pc:sldChg chg="addSp delSp modSp mod modClrScheme chgLayout">
        <pc:chgData name="Tara La Bouff" userId="S::tlabouff@svdpgeorgia.org::8cbff4c0-9af9-4a46-852e-0955648576f9" providerId="AD" clId="Web-{10B04A1D-73E2-431B-539B-7DAEE42274DE}" dt="2026-03-24T01:34:17.785" v="224" actId="1076"/>
        <pc:sldMkLst>
          <pc:docMk/>
          <pc:sldMk cId="424121567" sldId="2141411558"/>
        </pc:sldMkLst>
        <pc:spChg chg="add mod ord">
          <ac:chgData name="Tara La Bouff" userId="S::tlabouff@svdpgeorgia.org::8cbff4c0-9af9-4a46-852e-0955648576f9" providerId="AD" clId="Web-{10B04A1D-73E2-431B-539B-7DAEE42274DE}" dt="2026-03-24T01:34:05.878" v="222" actId="1076"/>
          <ac:spMkLst>
            <pc:docMk/>
            <pc:sldMk cId="424121567" sldId="2141411558"/>
            <ac:spMk id="9" creationId="{E9FADBA6-2140-0516-15B2-483B952A60F3}"/>
          </ac:spMkLst>
        </pc:spChg>
        <pc:spChg chg="add mod ord">
          <ac:chgData name="Tara La Bouff" userId="S::tlabouff@svdpgeorgia.org::8cbff4c0-9af9-4a46-852e-0955648576f9" providerId="AD" clId="Web-{10B04A1D-73E2-431B-539B-7DAEE42274DE}" dt="2026-03-24T01:34:10.206" v="223" actId="1076"/>
          <ac:spMkLst>
            <pc:docMk/>
            <pc:sldMk cId="424121567" sldId="2141411558"/>
            <ac:spMk id="10" creationId="{C0ACD2F3-651D-F31D-30DA-DBAE52AB226B}"/>
          </ac:spMkLst>
        </pc:spChg>
        <pc:spChg chg="add mod ord">
          <ac:chgData name="Tara La Bouff" userId="S::tlabouff@svdpgeorgia.org::8cbff4c0-9af9-4a46-852e-0955648576f9" providerId="AD" clId="Web-{10B04A1D-73E2-431B-539B-7DAEE42274DE}" dt="2026-03-24T01:29:53.568" v="152" actId="20577"/>
          <ac:spMkLst>
            <pc:docMk/>
            <pc:sldMk cId="424121567" sldId="2141411558"/>
            <ac:spMk id="11" creationId="{88EB4918-AFDB-8269-9E3E-6FAEDC9EEDFF}"/>
          </ac:spMkLst>
        </pc:spChg>
        <pc:spChg chg="add mod">
          <ac:chgData name="Tara La Bouff" userId="S::tlabouff@svdpgeorgia.org::8cbff4c0-9af9-4a46-852e-0955648576f9" providerId="AD" clId="Web-{10B04A1D-73E2-431B-539B-7DAEE42274DE}" dt="2026-03-24T01:33:27.236" v="218" actId="1076"/>
          <ac:spMkLst>
            <pc:docMk/>
            <pc:sldMk cId="424121567" sldId="2141411558"/>
            <ac:spMk id="13" creationId="{E8B9F75A-C0AB-0987-E087-B256B656510B}"/>
          </ac:spMkLst>
        </pc:spChg>
        <pc:spChg chg="add mod">
          <ac:chgData name="Tara La Bouff" userId="S::tlabouff@svdpgeorgia.org::8cbff4c0-9af9-4a46-852e-0955648576f9" providerId="AD" clId="Web-{10B04A1D-73E2-431B-539B-7DAEE42274DE}" dt="2026-03-24T01:34:17.785" v="224" actId="1076"/>
          <ac:spMkLst>
            <pc:docMk/>
            <pc:sldMk cId="424121567" sldId="2141411558"/>
            <ac:spMk id="19" creationId="{60875A36-07B9-49CC-6531-1C2BE1444B95}"/>
          </ac:spMkLst>
        </pc:spChg>
        <pc:picChg chg="mod">
          <ac:chgData name="Tara La Bouff" userId="S::tlabouff@svdpgeorgia.org::8cbff4c0-9af9-4a46-852e-0955648576f9" providerId="AD" clId="Web-{10B04A1D-73E2-431B-539B-7DAEE42274DE}" dt="2026-03-24T01:30:02.006" v="154" actId="1076"/>
          <ac:picMkLst>
            <pc:docMk/>
            <pc:sldMk cId="424121567" sldId="2141411558"/>
            <ac:picMk id="4" creationId="{F7BF91DF-3BA4-6607-4758-0E50DD1BABBA}"/>
          </ac:picMkLst>
        </pc:picChg>
      </pc:sldChg>
      <pc:sldChg chg="modSp">
        <pc:chgData name="Tara La Bouff" userId="S::tlabouff@svdpgeorgia.org::8cbff4c0-9af9-4a46-852e-0955648576f9" providerId="AD" clId="Web-{10B04A1D-73E2-431B-539B-7DAEE42274DE}" dt="2026-03-24T01:28:53.407" v="140" actId="20577"/>
        <pc:sldMkLst>
          <pc:docMk/>
          <pc:sldMk cId="945715484" sldId="2141411559"/>
        </pc:sldMkLst>
        <pc:spChg chg="mod">
          <ac:chgData name="Tara La Bouff" userId="S::tlabouff@svdpgeorgia.org::8cbff4c0-9af9-4a46-852e-0955648576f9" providerId="AD" clId="Web-{10B04A1D-73E2-431B-539B-7DAEE42274DE}" dt="2026-03-24T01:28:53.407" v="140" actId="20577"/>
          <ac:spMkLst>
            <pc:docMk/>
            <pc:sldMk cId="945715484" sldId="2141411559"/>
            <ac:spMk id="8" creationId="{46F7951B-D31D-BD15-6ADE-21934514E33C}"/>
          </ac:spMkLst>
        </pc:spChg>
        <pc:picChg chg="mod">
          <ac:chgData name="Tara La Bouff" userId="S::tlabouff@svdpgeorgia.org::8cbff4c0-9af9-4a46-852e-0955648576f9" providerId="AD" clId="Web-{10B04A1D-73E2-431B-539B-7DAEE42274DE}" dt="2026-03-24T01:28:44.058" v="137" actId="1076"/>
          <ac:picMkLst>
            <pc:docMk/>
            <pc:sldMk cId="945715484" sldId="2141411559"/>
            <ac:picMk id="3" creationId="{B494C54D-FE77-C414-064C-A3287F4A08F1}"/>
          </ac:picMkLst>
        </pc:picChg>
      </pc:sldChg>
      <pc:sldChg chg="modSp">
        <pc:chgData name="Tara La Bouff" userId="S::tlabouff@svdpgeorgia.org::8cbff4c0-9af9-4a46-852e-0955648576f9" providerId="AD" clId="Web-{10B04A1D-73E2-431B-539B-7DAEE42274DE}" dt="2026-03-24T01:28:29.916" v="135"/>
        <pc:sldMkLst>
          <pc:docMk/>
          <pc:sldMk cId="3149009192" sldId="2141411560"/>
        </pc:sldMkLst>
        <pc:picChg chg="mod modCrop">
          <ac:chgData name="Tara La Bouff" userId="S::tlabouff@svdpgeorgia.org::8cbff4c0-9af9-4a46-852e-0955648576f9" providerId="AD" clId="Web-{10B04A1D-73E2-431B-539B-7DAEE42274DE}" dt="2026-03-24T01:28:23.915" v="133"/>
          <ac:picMkLst>
            <pc:docMk/>
            <pc:sldMk cId="3149009192" sldId="2141411560"/>
            <ac:picMk id="3" creationId="{94BEE376-02E1-82D7-A820-3F061551A4B8}"/>
          </ac:picMkLst>
        </pc:picChg>
        <pc:picChg chg="mod modCrop">
          <ac:chgData name="Tara La Bouff" userId="S::tlabouff@svdpgeorgia.org::8cbff4c0-9af9-4a46-852e-0955648576f9" providerId="AD" clId="Web-{10B04A1D-73E2-431B-539B-7DAEE42274DE}" dt="2026-03-24T01:28:29.916" v="135"/>
          <ac:picMkLst>
            <pc:docMk/>
            <pc:sldMk cId="3149009192" sldId="2141411560"/>
            <ac:picMk id="5" creationId="{BA70E967-37C5-E2A9-94A0-4A98999EF6FB}"/>
          </ac:picMkLst>
        </pc:picChg>
      </pc:sldChg>
      <pc:sldChg chg="modSp">
        <pc:chgData name="Tara La Bouff" userId="S::tlabouff@svdpgeorgia.org::8cbff4c0-9af9-4a46-852e-0955648576f9" providerId="AD" clId="Web-{10B04A1D-73E2-431B-539B-7DAEE42274DE}" dt="2026-03-24T01:27:55.181" v="129" actId="1076"/>
        <pc:sldMkLst>
          <pc:docMk/>
          <pc:sldMk cId="395618260" sldId="2141411561"/>
        </pc:sldMkLst>
        <pc:picChg chg="mod">
          <ac:chgData name="Tara La Bouff" userId="S::tlabouff@svdpgeorgia.org::8cbff4c0-9af9-4a46-852e-0955648576f9" providerId="AD" clId="Web-{10B04A1D-73E2-431B-539B-7DAEE42274DE}" dt="2026-03-24T01:27:55.181" v="129" actId="1076"/>
          <ac:picMkLst>
            <pc:docMk/>
            <pc:sldMk cId="395618260" sldId="2141411561"/>
            <ac:picMk id="4" creationId="{1E455D19-B205-8871-C63A-02AC4E4E5DC9}"/>
          </ac:picMkLst>
        </pc:picChg>
      </pc:sldChg>
      <pc:sldChg chg="modSp">
        <pc:chgData name="Tara La Bouff" userId="S::tlabouff@svdpgeorgia.org::8cbff4c0-9af9-4a46-852e-0955648576f9" providerId="AD" clId="Web-{10B04A1D-73E2-431B-539B-7DAEE42274DE}" dt="2026-03-24T01:27:39.321" v="127" actId="20577"/>
        <pc:sldMkLst>
          <pc:docMk/>
          <pc:sldMk cId="1103581776" sldId="2141411562"/>
        </pc:sldMkLst>
        <pc:spChg chg="mod">
          <ac:chgData name="Tara La Bouff" userId="S::tlabouff@svdpgeorgia.org::8cbff4c0-9af9-4a46-852e-0955648576f9" providerId="AD" clId="Web-{10B04A1D-73E2-431B-539B-7DAEE42274DE}" dt="2026-03-24T01:27:39.321" v="127" actId="20577"/>
          <ac:spMkLst>
            <pc:docMk/>
            <pc:sldMk cId="1103581776" sldId="2141411562"/>
            <ac:spMk id="3" creationId="{E979C852-341B-22C6-007D-E3526EEE7999}"/>
          </ac:spMkLst>
        </pc:spChg>
        <pc:picChg chg="mod">
          <ac:chgData name="Tara La Bouff" userId="S::tlabouff@svdpgeorgia.org::8cbff4c0-9af9-4a46-852e-0955648576f9" providerId="AD" clId="Web-{10B04A1D-73E2-431B-539B-7DAEE42274DE}" dt="2026-03-24T01:27:09.946" v="122" actId="1076"/>
          <ac:picMkLst>
            <pc:docMk/>
            <pc:sldMk cId="1103581776" sldId="2141411562"/>
            <ac:picMk id="10" creationId="{EDB21D65-B731-0703-5EE4-2C25E0CF3F8F}"/>
          </ac:picMkLst>
        </pc:picChg>
      </pc:sldChg>
      <pc:sldChg chg="modSp">
        <pc:chgData name="Tara La Bouff" userId="S::tlabouff@svdpgeorgia.org::8cbff4c0-9af9-4a46-852e-0955648576f9" providerId="AD" clId="Web-{10B04A1D-73E2-431B-539B-7DAEE42274DE}" dt="2026-03-24T01:26:35.477" v="117" actId="1076"/>
        <pc:sldMkLst>
          <pc:docMk/>
          <pc:sldMk cId="975159605" sldId="2141411563"/>
        </pc:sldMkLst>
        <pc:picChg chg="mod modCrop">
          <ac:chgData name="Tara La Bouff" userId="S::tlabouff@svdpgeorgia.org::8cbff4c0-9af9-4a46-852e-0955648576f9" providerId="AD" clId="Web-{10B04A1D-73E2-431B-539B-7DAEE42274DE}" dt="2026-03-24T01:26:35.477" v="117" actId="1076"/>
          <ac:picMkLst>
            <pc:docMk/>
            <pc:sldMk cId="975159605" sldId="2141411563"/>
            <ac:picMk id="9" creationId="{03320912-5493-A0E6-CA77-10627DDF7530}"/>
          </ac:picMkLst>
        </pc:picChg>
      </pc:sldChg>
      <pc:sldChg chg="modSp">
        <pc:chgData name="Tara La Bouff" userId="S::tlabouff@svdpgeorgia.org::8cbff4c0-9af9-4a46-852e-0955648576f9" providerId="AD" clId="Web-{10B04A1D-73E2-431B-539B-7DAEE42274DE}" dt="2026-03-24T01:18:43.829" v="48" actId="20577"/>
        <pc:sldMkLst>
          <pc:docMk/>
          <pc:sldMk cId="452679982" sldId="2141411565"/>
        </pc:sldMkLst>
        <pc:spChg chg="mod">
          <ac:chgData name="Tara La Bouff" userId="S::tlabouff@svdpgeorgia.org::8cbff4c0-9af9-4a46-852e-0955648576f9" providerId="AD" clId="Web-{10B04A1D-73E2-431B-539B-7DAEE42274DE}" dt="2026-03-24T01:18:43.829" v="48" actId="20577"/>
          <ac:spMkLst>
            <pc:docMk/>
            <pc:sldMk cId="452679982" sldId="2141411565"/>
            <ac:spMk id="6" creationId="{87E62620-A0DB-F5C7-8486-B30A68A055B6}"/>
          </ac:spMkLst>
        </pc:spChg>
        <pc:picChg chg="mod modCrop">
          <ac:chgData name="Tara La Bouff" userId="S::tlabouff@svdpgeorgia.org::8cbff4c0-9af9-4a46-852e-0955648576f9" providerId="AD" clId="Web-{10B04A1D-73E2-431B-539B-7DAEE42274DE}" dt="2026-03-24T01:18:00.687" v="41" actId="1076"/>
          <ac:picMkLst>
            <pc:docMk/>
            <pc:sldMk cId="452679982" sldId="2141411565"/>
            <ac:picMk id="5" creationId="{4C1EA43C-16AB-D0DD-36E8-FD074C302732}"/>
          </ac:picMkLst>
        </pc:picChg>
      </pc:sldChg>
      <pc:sldChg chg="modSp">
        <pc:chgData name="Tara La Bouff" userId="S::tlabouff@svdpgeorgia.org::8cbff4c0-9af9-4a46-852e-0955648576f9" providerId="AD" clId="Web-{10B04A1D-73E2-431B-539B-7DAEE42274DE}" dt="2026-03-24T01:25:53.414" v="112" actId="1076"/>
        <pc:sldMkLst>
          <pc:docMk/>
          <pc:sldMk cId="1233973755" sldId="2141411567"/>
        </pc:sldMkLst>
        <pc:picChg chg="mod">
          <ac:chgData name="Tara La Bouff" userId="S::tlabouff@svdpgeorgia.org::8cbff4c0-9af9-4a46-852e-0955648576f9" providerId="AD" clId="Web-{10B04A1D-73E2-431B-539B-7DAEE42274DE}" dt="2026-03-24T01:25:53.414" v="112" actId="1076"/>
          <ac:picMkLst>
            <pc:docMk/>
            <pc:sldMk cId="1233973755" sldId="2141411567"/>
            <ac:picMk id="5" creationId="{10464A71-F9E5-22FB-8B83-01A24D125749}"/>
          </ac:picMkLst>
        </pc:picChg>
      </pc:sldChg>
      <pc:sldChg chg="modSp">
        <pc:chgData name="Tara La Bouff" userId="S::tlabouff@svdpgeorgia.org::8cbff4c0-9af9-4a46-852e-0955648576f9" providerId="AD" clId="Web-{10B04A1D-73E2-431B-539B-7DAEE42274DE}" dt="2026-03-24T01:24:17.460" v="100" actId="1076"/>
        <pc:sldMkLst>
          <pc:docMk/>
          <pc:sldMk cId="3792060248" sldId="2141411569"/>
        </pc:sldMkLst>
        <pc:picChg chg="mod modCrop">
          <ac:chgData name="Tara La Bouff" userId="S::tlabouff@svdpgeorgia.org::8cbff4c0-9af9-4a46-852e-0955648576f9" providerId="AD" clId="Web-{10B04A1D-73E2-431B-539B-7DAEE42274DE}" dt="2026-03-24T01:22:46.615" v="87"/>
          <ac:picMkLst>
            <pc:docMk/>
            <pc:sldMk cId="3792060248" sldId="2141411569"/>
            <ac:picMk id="4" creationId="{B9C4C84B-3DE9-D367-5581-B4F50CE6A301}"/>
          </ac:picMkLst>
        </pc:picChg>
        <pc:picChg chg="mod">
          <ac:chgData name="Tara La Bouff" userId="S::tlabouff@svdpgeorgia.org::8cbff4c0-9af9-4a46-852e-0955648576f9" providerId="AD" clId="Web-{10B04A1D-73E2-431B-539B-7DAEE42274DE}" dt="2026-03-24T01:24:17.460" v="100" actId="1076"/>
          <ac:picMkLst>
            <pc:docMk/>
            <pc:sldMk cId="3792060248" sldId="2141411569"/>
            <ac:picMk id="6" creationId="{064EFF08-0B43-FF5D-7BE7-296A1B693F2F}"/>
          </ac:picMkLst>
        </pc:picChg>
      </pc:sldChg>
      <pc:sldChg chg="addSp delSp modSp">
        <pc:chgData name="Tara La Bouff" userId="S::tlabouff@svdpgeorgia.org::8cbff4c0-9af9-4a46-852e-0955648576f9" providerId="AD" clId="Web-{10B04A1D-73E2-431B-539B-7DAEE42274DE}" dt="2026-03-24T01:23:32.147" v="93" actId="1076"/>
        <pc:sldMkLst>
          <pc:docMk/>
          <pc:sldMk cId="857529518" sldId="2141411570"/>
        </pc:sldMkLst>
        <pc:picChg chg="mod">
          <ac:chgData name="Tara La Bouff" userId="S::tlabouff@svdpgeorgia.org::8cbff4c0-9af9-4a46-852e-0955648576f9" providerId="AD" clId="Web-{10B04A1D-73E2-431B-539B-7DAEE42274DE}" dt="2026-03-24T01:23:32.147" v="93" actId="1076"/>
          <ac:picMkLst>
            <pc:docMk/>
            <pc:sldMk cId="857529518" sldId="2141411570"/>
            <ac:picMk id="5" creationId="{40554BF6-5E62-52E8-925B-F73889C63623}"/>
          </ac:picMkLst>
        </pc:picChg>
        <pc:picChg chg="add">
          <ac:chgData name="Tara La Bouff" userId="S::tlabouff@svdpgeorgia.org::8cbff4c0-9af9-4a46-852e-0955648576f9" providerId="AD" clId="Web-{10B04A1D-73E2-431B-539B-7DAEE42274DE}" dt="2026-03-24T01:22:53.224" v="89"/>
          <ac:picMkLst>
            <pc:docMk/>
            <pc:sldMk cId="857529518" sldId="2141411570"/>
            <ac:picMk id="6" creationId="{5FC8E601-23B6-B5EB-FF1A-9AE36E77B977}"/>
          </ac:picMkLst>
        </pc:picChg>
      </pc:sldChg>
      <pc:sldChg chg="addSp delSp">
        <pc:chgData name="Tara La Bouff" userId="S::tlabouff@svdpgeorgia.org::8cbff4c0-9af9-4a46-852e-0955648576f9" providerId="AD" clId="Web-{10B04A1D-73E2-431B-539B-7DAEE42274DE}" dt="2026-03-24T01:22:56.990" v="91"/>
        <pc:sldMkLst>
          <pc:docMk/>
          <pc:sldMk cId="737399967" sldId="2141411571"/>
        </pc:sldMkLst>
        <pc:picChg chg="add">
          <ac:chgData name="Tara La Bouff" userId="S::tlabouff@svdpgeorgia.org::8cbff4c0-9af9-4a46-852e-0955648576f9" providerId="AD" clId="Web-{10B04A1D-73E2-431B-539B-7DAEE42274DE}" dt="2026-03-24T01:22:56.990" v="91"/>
          <ac:picMkLst>
            <pc:docMk/>
            <pc:sldMk cId="737399967" sldId="2141411571"/>
            <ac:picMk id="5" creationId="{BFF582A9-9149-F986-95E9-3389551A284E}"/>
          </ac:picMkLst>
        </pc:picChg>
      </pc:sldChg>
      <pc:sldChg chg="addSp delSp modSp mod modClrScheme chgLayout">
        <pc:chgData name="Tara La Bouff" userId="S::tlabouff@svdpgeorgia.org::8cbff4c0-9af9-4a46-852e-0955648576f9" providerId="AD" clId="Web-{10B04A1D-73E2-431B-539B-7DAEE42274DE}" dt="2026-03-24T01:22:15.489" v="85" actId="1076"/>
        <pc:sldMkLst>
          <pc:docMk/>
          <pc:sldMk cId="3014904166" sldId="2141411573"/>
        </pc:sldMkLst>
        <pc:spChg chg="mod ord">
          <ac:chgData name="Tara La Bouff" userId="S::tlabouff@svdpgeorgia.org::8cbff4c0-9af9-4a46-852e-0955648576f9" providerId="AD" clId="Web-{10B04A1D-73E2-431B-539B-7DAEE42274DE}" dt="2026-03-24T01:21:04.910" v="76" actId="20577"/>
          <ac:spMkLst>
            <pc:docMk/>
            <pc:sldMk cId="3014904166" sldId="2141411573"/>
            <ac:spMk id="2" creationId="{995CAF72-C6A5-9349-6BA1-1C351EDF4E46}"/>
          </ac:spMkLst>
        </pc:spChg>
        <pc:spChg chg="add mod">
          <ac:chgData name="Tara La Bouff" userId="S::tlabouff@svdpgeorgia.org::8cbff4c0-9af9-4a46-852e-0955648576f9" providerId="AD" clId="Web-{10B04A1D-73E2-431B-539B-7DAEE42274DE}" dt="2026-03-24T01:22:15.489" v="85" actId="1076"/>
          <ac:spMkLst>
            <pc:docMk/>
            <pc:sldMk cId="3014904166" sldId="2141411573"/>
            <ac:spMk id="10" creationId="{2B5C11E5-8561-A7E2-C944-171DC17970EE}"/>
          </ac:spMkLst>
        </pc:spChg>
        <pc:spChg chg="add mod">
          <ac:chgData name="Tara La Bouff" userId="S::tlabouff@svdpgeorgia.org::8cbff4c0-9af9-4a46-852e-0955648576f9" providerId="AD" clId="Web-{10B04A1D-73E2-431B-539B-7DAEE42274DE}" dt="2026-03-24T01:22:08.770" v="84" actId="20577"/>
          <ac:spMkLst>
            <pc:docMk/>
            <pc:sldMk cId="3014904166" sldId="2141411573"/>
            <ac:spMk id="12" creationId="{CD140BD8-836E-58D7-F035-F47A658CA320}"/>
          </ac:spMkLst>
        </pc:spChg>
        <pc:picChg chg="mod">
          <ac:chgData name="Tara La Bouff" userId="S::tlabouff@svdpgeorgia.org::8cbff4c0-9af9-4a46-852e-0955648576f9" providerId="AD" clId="Web-{10B04A1D-73E2-431B-539B-7DAEE42274DE}" dt="2026-03-24T01:19:55.002" v="62"/>
          <ac:picMkLst>
            <pc:docMk/>
            <pc:sldMk cId="3014904166" sldId="2141411573"/>
            <ac:picMk id="5" creationId="{C165C5D7-377D-862B-A39B-A1597B388B7C}"/>
          </ac:picMkLst>
        </pc:picChg>
      </pc:sldChg>
      <pc:sldChg chg="addSp delSp modSp">
        <pc:chgData name="Tara La Bouff" userId="S::tlabouff@svdpgeorgia.org::8cbff4c0-9af9-4a46-852e-0955648576f9" providerId="AD" clId="Web-{10B04A1D-73E2-431B-539B-7DAEE42274DE}" dt="2026-03-24T01:25:11.882" v="107"/>
        <pc:sldMkLst>
          <pc:docMk/>
          <pc:sldMk cId="2508654182" sldId="2141411574"/>
        </pc:sldMkLst>
        <pc:picChg chg="add">
          <ac:chgData name="Tara La Bouff" userId="S::tlabouff@svdpgeorgia.org::8cbff4c0-9af9-4a46-852e-0955648576f9" providerId="AD" clId="Web-{10B04A1D-73E2-431B-539B-7DAEE42274DE}" dt="2026-03-24T01:24:43.085" v="104"/>
          <ac:picMkLst>
            <pc:docMk/>
            <pc:sldMk cId="2508654182" sldId="2141411574"/>
            <ac:picMk id="4" creationId="{FA3736AF-A5C3-A7C2-26B7-73C2D811C1BA}"/>
          </ac:picMkLst>
        </pc:picChg>
        <pc:picChg chg="mod modCrop">
          <ac:chgData name="Tara La Bouff" userId="S::tlabouff@svdpgeorgia.org::8cbff4c0-9af9-4a46-852e-0955648576f9" providerId="AD" clId="Web-{10B04A1D-73E2-431B-539B-7DAEE42274DE}" dt="2026-03-24T01:25:11.882" v="107"/>
          <ac:picMkLst>
            <pc:docMk/>
            <pc:sldMk cId="2508654182" sldId="2141411574"/>
            <ac:picMk id="5" creationId="{016AEE49-DF26-2D49-18D4-9C3022219545}"/>
          </ac:picMkLst>
        </pc:picChg>
      </pc:sldChg>
      <pc:sldChg chg="modSp">
        <pc:chgData name="Tara La Bouff" userId="S::tlabouff@svdpgeorgia.org::8cbff4c0-9af9-4a46-852e-0955648576f9" providerId="AD" clId="Web-{10B04A1D-73E2-431B-539B-7DAEE42274DE}" dt="2026-03-24T01:25:32.335" v="109" actId="1076"/>
        <pc:sldMkLst>
          <pc:docMk/>
          <pc:sldMk cId="3889462497" sldId="2141411575"/>
        </pc:sldMkLst>
        <pc:picChg chg="mod">
          <ac:chgData name="Tara La Bouff" userId="S::tlabouff@svdpgeorgia.org::8cbff4c0-9af9-4a46-852e-0955648576f9" providerId="AD" clId="Web-{10B04A1D-73E2-431B-539B-7DAEE42274DE}" dt="2026-03-24T01:25:32.335" v="109" actId="1076"/>
          <ac:picMkLst>
            <pc:docMk/>
            <pc:sldMk cId="3889462497" sldId="2141411575"/>
            <ac:picMk id="9" creationId="{9089A455-79C3-6EE9-08FC-4E9E8FB7B938}"/>
          </ac:picMkLst>
        </pc:picChg>
      </pc:sldChg>
      <pc:sldChg chg="modSp">
        <pc:chgData name="Tara La Bouff" userId="S::tlabouff@svdpgeorgia.org::8cbff4c0-9af9-4a46-852e-0955648576f9" providerId="AD" clId="Web-{10B04A1D-73E2-431B-539B-7DAEE42274DE}" dt="2026-03-24T01:17:00.466" v="32" actId="1076"/>
        <pc:sldMkLst>
          <pc:docMk/>
          <pc:sldMk cId="650106274" sldId="2141411576"/>
        </pc:sldMkLst>
        <pc:picChg chg="mod">
          <ac:chgData name="Tara La Bouff" userId="S::tlabouff@svdpgeorgia.org::8cbff4c0-9af9-4a46-852e-0955648576f9" providerId="AD" clId="Web-{10B04A1D-73E2-431B-539B-7DAEE42274DE}" dt="2026-03-24T01:17:00.466" v="32" actId="1076"/>
          <ac:picMkLst>
            <pc:docMk/>
            <pc:sldMk cId="650106274" sldId="2141411576"/>
            <ac:picMk id="4" creationId="{DC44AA09-DDA0-9013-ED84-98F4284E7C45}"/>
          </ac:picMkLst>
        </pc:picChg>
        <pc:picChg chg="mod">
          <ac:chgData name="Tara La Bouff" userId="S::tlabouff@svdpgeorgia.org::8cbff4c0-9af9-4a46-852e-0955648576f9" providerId="AD" clId="Web-{10B04A1D-73E2-431B-539B-7DAEE42274DE}" dt="2026-03-24T01:16:57.216" v="31" actId="1076"/>
          <ac:picMkLst>
            <pc:docMk/>
            <pc:sldMk cId="650106274" sldId="2141411576"/>
            <ac:picMk id="5" creationId="{0A6B1A2B-F396-3E64-99AF-B057365714B7}"/>
          </ac:picMkLst>
        </pc:picChg>
      </pc:sldChg>
      <pc:sldChg chg="modSp">
        <pc:chgData name="Tara La Bouff" userId="S::tlabouff@svdpgeorgia.org::8cbff4c0-9af9-4a46-852e-0955648576f9" providerId="AD" clId="Web-{10B04A1D-73E2-431B-539B-7DAEE42274DE}" dt="2026-03-24T01:16:45.403" v="29" actId="20577"/>
        <pc:sldMkLst>
          <pc:docMk/>
          <pc:sldMk cId="2492144771" sldId="2141411578"/>
        </pc:sldMkLst>
        <pc:spChg chg="mod">
          <ac:chgData name="Tara La Bouff" userId="S::tlabouff@svdpgeorgia.org::8cbff4c0-9af9-4a46-852e-0955648576f9" providerId="AD" clId="Web-{10B04A1D-73E2-431B-539B-7DAEE42274DE}" dt="2026-03-24T01:16:45.403" v="29" actId="20577"/>
          <ac:spMkLst>
            <pc:docMk/>
            <pc:sldMk cId="2492144771" sldId="2141411578"/>
            <ac:spMk id="2" creationId="{99326220-81C6-6CA4-AC2A-E5CD83BCBD38}"/>
          </ac:spMkLst>
        </pc:spChg>
      </pc:sldChg>
      <pc:sldChg chg="modSp">
        <pc:chgData name="Tara La Bouff" userId="S::tlabouff@svdpgeorgia.org::8cbff4c0-9af9-4a46-852e-0955648576f9" providerId="AD" clId="Web-{10B04A1D-73E2-431B-539B-7DAEE42274DE}" dt="2026-03-24T01:14:39.470" v="0" actId="1076"/>
        <pc:sldMkLst>
          <pc:docMk/>
          <pc:sldMk cId="261477443" sldId="2141411579"/>
        </pc:sldMkLst>
        <pc:spChg chg="mod">
          <ac:chgData name="Tara La Bouff" userId="S::tlabouff@svdpgeorgia.org::8cbff4c0-9af9-4a46-852e-0955648576f9" providerId="AD" clId="Web-{10B04A1D-73E2-431B-539B-7DAEE42274DE}" dt="2026-03-24T01:14:39.470" v="0" actId="1076"/>
          <ac:spMkLst>
            <pc:docMk/>
            <pc:sldMk cId="261477443" sldId="2141411579"/>
            <ac:spMk id="2" creationId="{7831BD67-EF13-A3E0-F1CA-C700E779BC0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AF7A7D-38BD-450A-876E-88C81DB43AD5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2FAC3-0A0E-492A-8378-940D40196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028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8EDFFB-D734-BEFF-E161-447730B6CB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394C9F-ED6E-A6E8-DEC2-CCEA4C6435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E2B8A3-24E6-7AA7-8BC9-79723BBC33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As we start out Home Visit section, we should begin in prayer as we would a before a Home Visit.</a:t>
            </a:r>
          </a:p>
          <a:p>
            <a:endParaRPr lang="en-US"/>
          </a:p>
          <a:p>
            <a:r>
              <a:rPr lang="en-US"/>
              <a:t>We have the most unique perspective because of our home visits.  No other agency has our understanding of what is happening to cause need in our communities – we need to use that perspective to influence public policy and advocate – Voice of the Poor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5C24F2-6AB6-73A5-6008-3B719059E9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1442E8-38F2-4BD0-A663-A6C98E654C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9790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7CDED-8EDF-386E-2D59-65526A04CE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C6F788-47AE-59F0-FDD5-7CE2FFB2CC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CC3C04-F64B-04FE-3A70-245AE8F78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As we start out Home Visit section, we should begin in prayer as we would a before a Home Visit.</a:t>
            </a:r>
          </a:p>
          <a:p>
            <a:endParaRPr lang="en-US"/>
          </a:p>
          <a:p>
            <a:r>
              <a:rPr lang="en-US"/>
              <a:t>We have the most unique perspective because of our home visits.  No other agency has our understanding of what is happening to cause need in our communities – we need to use that perspective to influence public policy and advocate – Voice of the Poor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5D4E43-FE63-988D-55E2-EC07886DE4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442E8-38F2-4BD0-A663-A6C98E654C4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38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7">
            <a:extLst>
              <a:ext uri="{FF2B5EF4-FFF2-40B4-BE49-F238E27FC236}">
                <a16:creationId xmlns:a16="http://schemas.microsoft.com/office/drawing/2014/main" id="{BFB45E02-5D82-51F4-DC66-3AAC853553B4}"/>
              </a:ext>
            </a:extLst>
          </p:cNvPr>
          <p:cNvSpPr>
            <a:spLocks/>
          </p:cNvSpPr>
          <p:nvPr userDrawn="1"/>
        </p:nvSpPr>
        <p:spPr bwMode="auto">
          <a:xfrm flipH="1" flipV="1">
            <a:off x="-2" y="0"/>
            <a:ext cx="7702828" cy="6858000"/>
          </a:xfrm>
          <a:custGeom>
            <a:avLst/>
            <a:gdLst>
              <a:gd name="T0" fmla="*/ 2461 w 2461"/>
              <a:gd name="T1" fmla="*/ 0 h 2018"/>
              <a:gd name="T2" fmla="*/ 1374 w 2461"/>
              <a:gd name="T3" fmla="*/ 0 h 2018"/>
              <a:gd name="T4" fmla="*/ 62 w 2461"/>
              <a:gd name="T5" fmla="*/ 1312 h 2018"/>
              <a:gd name="T6" fmla="*/ 62 w 2461"/>
              <a:gd name="T7" fmla="*/ 1538 h 2018"/>
              <a:gd name="T8" fmla="*/ 542 w 2461"/>
              <a:gd name="T9" fmla="*/ 2018 h 2018"/>
              <a:gd name="T10" fmla="*/ 2461 w 2461"/>
              <a:gd name="T11" fmla="*/ 2018 h 2018"/>
              <a:gd name="T12" fmla="*/ 2461 w 2461"/>
              <a:gd name="T13" fmla="*/ 0 h 20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61" h="2018">
                <a:moveTo>
                  <a:pt x="2461" y="0"/>
                </a:moveTo>
                <a:cubicBezTo>
                  <a:pt x="1374" y="0"/>
                  <a:pt x="1374" y="0"/>
                  <a:pt x="1374" y="0"/>
                </a:cubicBezTo>
                <a:cubicBezTo>
                  <a:pt x="62" y="1312"/>
                  <a:pt x="62" y="1312"/>
                  <a:pt x="62" y="1312"/>
                </a:cubicBezTo>
                <a:cubicBezTo>
                  <a:pt x="0" y="1375"/>
                  <a:pt x="0" y="1476"/>
                  <a:pt x="62" y="1538"/>
                </a:cubicBezTo>
                <a:cubicBezTo>
                  <a:pt x="542" y="2018"/>
                  <a:pt x="542" y="2018"/>
                  <a:pt x="542" y="2018"/>
                </a:cubicBezTo>
                <a:cubicBezTo>
                  <a:pt x="2461" y="2018"/>
                  <a:pt x="2461" y="2018"/>
                  <a:pt x="2461" y="2018"/>
                </a:cubicBezTo>
                <a:lnTo>
                  <a:pt x="2461" y="0"/>
                </a:lnTo>
                <a:close/>
              </a:path>
            </a:pathLst>
          </a:custGeom>
          <a:gradFill>
            <a:gsLst>
              <a:gs pos="35000">
                <a:schemeClr val="accent1"/>
              </a:gs>
              <a:gs pos="100000">
                <a:schemeClr val="accent2"/>
              </a:gs>
            </a:gsLst>
            <a:lin ang="11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Freeform 15">
            <a:extLst>
              <a:ext uri="{FF2B5EF4-FFF2-40B4-BE49-F238E27FC236}">
                <a16:creationId xmlns:a16="http://schemas.microsoft.com/office/drawing/2014/main" id="{7635B509-4E08-C6DF-122F-9208954898AC}"/>
              </a:ext>
            </a:extLst>
          </p:cNvPr>
          <p:cNvSpPr/>
          <p:nvPr userDrawn="1"/>
        </p:nvSpPr>
        <p:spPr>
          <a:xfrm rot="16200000">
            <a:off x="9213407" y="1192103"/>
            <a:ext cx="4173097" cy="1788889"/>
          </a:xfrm>
          <a:custGeom>
            <a:avLst/>
            <a:gdLst>
              <a:gd name="connsiteX0" fmla="*/ 2086549 w 4173097"/>
              <a:gd name="connsiteY0" fmla="*/ 0 h 1788889"/>
              <a:gd name="connsiteX1" fmla="*/ 2594685 w 4173097"/>
              <a:gd name="connsiteY1" fmla="*/ 210478 h 1788889"/>
              <a:gd name="connsiteX2" fmla="*/ 4173097 w 4173097"/>
              <a:gd name="connsiteY2" fmla="*/ 1788889 h 1788889"/>
              <a:gd name="connsiteX3" fmla="*/ 0 w 4173097"/>
              <a:gd name="connsiteY3" fmla="*/ 1788889 h 1788889"/>
              <a:gd name="connsiteX4" fmla="*/ 1578412 w 4173097"/>
              <a:gd name="connsiteY4" fmla="*/ 210478 h 1788889"/>
              <a:gd name="connsiteX5" fmla="*/ 2086549 w 4173097"/>
              <a:gd name="connsiteY5" fmla="*/ 0 h 178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73097" h="1788889">
                <a:moveTo>
                  <a:pt x="2086549" y="0"/>
                </a:moveTo>
                <a:cubicBezTo>
                  <a:pt x="2270458" y="0"/>
                  <a:pt x="2454367" y="70159"/>
                  <a:pt x="2594685" y="210478"/>
                </a:cubicBezTo>
                <a:lnTo>
                  <a:pt x="4173097" y="1788889"/>
                </a:lnTo>
                <a:lnTo>
                  <a:pt x="0" y="1788889"/>
                </a:lnTo>
                <a:lnTo>
                  <a:pt x="1578412" y="210478"/>
                </a:lnTo>
                <a:cubicBezTo>
                  <a:pt x="1718730" y="70159"/>
                  <a:pt x="1902639" y="0"/>
                  <a:pt x="2086549" y="0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accent1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FC66A1C-D0D3-E7AF-FB0E-D621A2772B4D}"/>
              </a:ext>
            </a:extLst>
          </p:cNvPr>
          <p:cNvCxnSpPr>
            <a:cxnSpLocks/>
          </p:cNvCxnSpPr>
          <p:nvPr userDrawn="1"/>
        </p:nvCxnSpPr>
        <p:spPr>
          <a:xfrm>
            <a:off x="288186" y="5233126"/>
            <a:ext cx="4235302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467E7E8-9578-CE30-5351-114196608D7F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42933" y="5735974"/>
            <a:ext cx="0" cy="1509494"/>
          </a:xfrm>
          <a:prstGeom prst="line">
            <a:avLst/>
          </a:prstGeom>
          <a:ln w="57150">
            <a:gradFill>
              <a:gsLst>
                <a:gs pos="0">
                  <a:schemeClr val="accent1">
                    <a:lumMod val="10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B12A5752-EBC4-5357-A18A-FB05363DE6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67492" y="4004252"/>
            <a:ext cx="5999971" cy="1636713"/>
          </a:xfrm>
        </p:spPr>
        <p:txBody>
          <a:bodyPr>
            <a:normAutofit/>
          </a:bodyPr>
          <a:lstStyle>
            <a:lvl1pPr marL="0" indent="0" algn="ctr">
              <a:buNone/>
              <a:defRPr sz="5400">
                <a:solidFill>
                  <a:schemeClr val="tx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790F22F3-39BC-A35E-0116-1323E3A611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41335" y="5815137"/>
            <a:ext cx="3425667" cy="423863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18966985-8DAD-4BAD-415F-F700651453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51" b="34247"/>
          <a:stretch>
            <a:fillRect/>
          </a:stretch>
        </p:blipFill>
        <p:spPr>
          <a:xfrm>
            <a:off x="-393260" y="1147033"/>
            <a:ext cx="8187853" cy="24155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06973A-23A1-1B0B-D955-8357AD2B7C6B}"/>
              </a:ext>
            </a:extLst>
          </p:cNvPr>
          <p:cNvSpPr txBox="1"/>
          <p:nvPr userDrawn="1"/>
        </p:nvSpPr>
        <p:spPr>
          <a:xfrm>
            <a:off x="288186" y="4616388"/>
            <a:ext cx="4235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Montserrat" pitchFamily="2" charset="0"/>
              </a:rPr>
              <a:t>FEED. CLOTHE. HOUSE. HEAL.</a:t>
            </a:r>
          </a:p>
        </p:txBody>
      </p:sp>
    </p:spTree>
    <p:extLst>
      <p:ext uri="{BB962C8B-B14F-4D97-AF65-F5344CB8AC3E}">
        <p14:creationId xmlns:p14="http://schemas.microsoft.com/office/powerpoint/2010/main" val="1581271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Rectang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78368" y="1852665"/>
            <a:ext cx="3377156" cy="4268760"/>
          </a:xfrm>
          <a:custGeom>
            <a:avLst/>
            <a:gdLst>
              <a:gd name="connsiteX0" fmla="*/ 0 w 3627052"/>
              <a:gd name="connsiteY0" fmla="*/ 0 h 6862565"/>
              <a:gd name="connsiteX1" fmla="*/ 3627052 w 3627052"/>
              <a:gd name="connsiteY1" fmla="*/ 0 h 6862565"/>
              <a:gd name="connsiteX2" fmla="*/ 3627052 w 3627052"/>
              <a:gd name="connsiteY2" fmla="*/ 6862565 h 6862565"/>
              <a:gd name="connsiteX3" fmla="*/ 0 w 3627052"/>
              <a:gd name="connsiteY3" fmla="*/ 6862565 h 686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7052" h="6862565">
                <a:moveTo>
                  <a:pt x="0" y="0"/>
                </a:moveTo>
                <a:lnTo>
                  <a:pt x="3627052" y="0"/>
                </a:lnTo>
                <a:lnTo>
                  <a:pt x="3627052" y="6862565"/>
                </a:lnTo>
                <a:lnTo>
                  <a:pt x="0" y="686256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EE1FFC3-1C5D-1F57-1528-95E84AE560E4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99415E7-2BFA-979E-0F96-BFB533CC3D88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17" name="Google Shape;86;p30">
                <a:extLst>
                  <a:ext uri="{FF2B5EF4-FFF2-40B4-BE49-F238E27FC236}">
                    <a16:creationId xmlns:a16="http://schemas.microsoft.com/office/drawing/2014/main" id="{23455910-D637-61E5-178A-D730F8DCF59B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9B307A-FD59-6CE6-5AAB-5ECD3E5F4945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16" name="Picture 15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2A5F19A6-638F-E4E7-EB6B-3BC38DD801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19" name="Text Placeholder 25">
            <a:extLst>
              <a:ext uri="{FF2B5EF4-FFF2-40B4-BE49-F238E27FC236}">
                <a16:creationId xmlns:a16="http://schemas.microsoft.com/office/drawing/2014/main" id="{9A25E68C-93AE-50C2-48B1-52538C82C1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86807" y="536358"/>
            <a:ext cx="7869810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3738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3/4 Blu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77302B-F679-CB33-A38E-042A8E5AA5F9}"/>
              </a:ext>
            </a:extLst>
          </p:cNvPr>
          <p:cNvSpPr/>
          <p:nvPr userDrawn="1"/>
        </p:nvSpPr>
        <p:spPr>
          <a:xfrm>
            <a:off x="-1" y="0"/>
            <a:ext cx="12192000" cy="4494362"/>
          </a:xfrm>
          <a:prstGeom prst="rect">
            <a:avLst/>
          </a:prstGeom>
          <a:gradFill>
            <a:gsLst>
              <a:gs pos="35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F0B4586-FF1F-0651-8F91-07C2F0537B76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70547CA-6E32-1CEE-9816-938BEA207BC8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17" name="Google Shape;86;p30">
                <a:extLst>
                  <a:ext uri="{FF2B5EF4-FFF2-40B4-BE49-F238E27FC236}">
                    <a16:creationId xmlns:a16="http://schemas.microsoft.com/office/drawing/2014/main" id="{F3E0C542-E582-8587-BA63-CC9679710CF2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B0B8AFF-7AC4-32D3-52DE-2198C389D987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16" name="Picture 15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6AAEB85F-9C51-994D-B0AD-075B7ED499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19" name="Text Placeholder 25">
            <a:extLst>
              <a:ext uri="{FF2B5EF4-FFF2-40B4-BE49-F238E27FC236}">
                <a16:creationId xmlns:a16="http://schemas.microsoft.com/office/drawing/2014/main" id="{B8F27818-DCEB-C735-BE05-9370BCE817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6807" y="536358"/>
            <a:ext cx="7869810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9114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3 Block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C3BB109-8292-5448-B40A-AC8BE9EA9E4F}"/>
              </a:ext>
            </a:extLst>
          </p:cNvPr>
          <p:cNvSpPr/>
          <p:nvPr userDrawn="1"/>
        </p:nvSpPr>
        <p:spPr>
          <a:xfrm>
            <a:off x="-1" y="0"/>
            <a:ext cx="12192000" cy="4494362"/>
          </a:xfrm>
          <a:prstGeom prst="rect">
            <a:avLst/>
          </a:prstGeom>
          <a:gradFill>
            <a:gsLst>
              <a:gs pos="35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17BD092-5BA9-AF5F-6961-6DE4024827D2}"/>
              </a:ext>
            </a:extLst>
          </p:cNvPr>
          <p:cNvSpPr/>
          <p:nvPr userDrawn="1"/>
        </p:nvSpPr>
        <p:spPr>
          <a:xfrm>
            <a:off x="7949210" y="2617472"/>
            <a:ext cx="3350933" cy="3444388"/>
          </a:xfrm>
          <a:prstGeom prst="roundRect">
            <a:avLst>
              <a:gd name="adj" fmla="val 10263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F49BC0E-802A-52E2-101C-2A024D6F8E35}"/>
              </a:ext>
            </a:extLst>
          </p:cNvPr>
          <p:cNvSpPr/>
          <p:nvPr userDrawn="1"/>
        </p:nvSpPr>
        <p:spPr>
          <a:xfrm>
            <a:off x="823837" y="2617472"/>
            <a:ext cx="3350933" cy="3444388"/>
          </a:xfrm>
          <a:prstGeom prst="roundRect">
            <a:avLst>
              <a:gd name="adj" fmla="val 10263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BC1F03B-5B7E-B312-8B06-547D2DC031F2}"/>
              </a:ext>
            </a:extLst>
          </p:cNvPr>
          <p:cNvSpPr/>
          <p:nvPr userDrawn="1"/>
        </p:nvSpPr>
        <p:spPr>
          <a:xfrm>
            <a:off x="4420533" y="2617472"/>
            <a:ext cx="3350933" cy="3444388"/>
          </a:xfrm>
          <a:prstGeom prst="roundRect">
            <a:avLst>
              <a:gd name="adj" fmla="val 10263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CB7020E-DFC2-FFD0-FCE7-54D3CC00F54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73749" y="2801816"/>
            <a:ext cx="3070560" cy="984739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6993591-EA3B-1FCB-4594-980EA6D295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66260" y="2793506"/>
            <a:ext cx="3070559" cy="993049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70501175-593F-B961-E398-22AB8C3BEF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94937" y="2801816"/>
            <a:ext cx="3070560" cy="984740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0662CC53-400C-B236-781D-591CA0AB95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91857" y="3606870"/>
            <a:ext cx="3152451" cy="2289838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6755F63D-63DB-561D-0B92-9CECDA176B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74761" y="3606870"/>
            <a:ext cx="3162058" cy="2289838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3670609A-0B58-1A39-3F2F-9CFF350F501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17229" y="3606870"/>
            <a:ext cx="3148267" cy="2289838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6E418AD-4E3D-A7B9-1F60-77FA7E73CF00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5386331-C68B-178B-3436-CF2DE3E61D79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26" name="Google Shape;86;p30">
                <a:extLst>
                  <a:ext uri="{FF2B5EF4-FFF2-40B4-BE49-F238E27FC236}">
                    <a16:creationId xmlns:a16="http://schemas.microsoft.com/office/drawing/2014/main" id="{A2F5A7B6-E6F6-6C18-3E31-2E2C7DED7DE5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3332C33-117F-B01C-C23F-D786192C38CD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8" name="Picture 7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29E8585D-A5AD-10CC-A607-A47529617B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C31F4A49-8051-9F9F-5889-D0FA5C108C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3837" y="536358"/>
            <a:ext cx="10476306" cy="704850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0228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52CD8FF-E8DF-2AC3-7D84-79F68913DF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43728" y="2812488"/>
            <a:ext cx="3380159" cy="3323838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253050B4-E3BE-1542-DB74-FCD9887E18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77391" y="1224249"/>
            <a:ext cx="4524912" cy="4409502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FCE83F-16EB-5B72-33E0-2BC37DC345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2366" y="1497452"/>
            <a:ext cx="3843338" cy="110172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BAD5D06-A001-766F-2FD2-CF29E9C5337C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72C9B55-3C93-D88E-8B31-64EEF509666B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8" name="Google Shape;86;p30">
                <a:extLst>
                  <a:ext uri="{FF2B5EF4-FFF2-40B4-BE49-F238E27FC236}">
                    <a16:creationId xmlns:a16="http://schemas.microsoft.com/office/drawing/2014/main" id="{5351F482-6521-5D07-9BA2-046B9BDEA5B7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8CE9F44-F975-290B-FA73-E21D8881F023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7" name="Picture 6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C7531CE9-B9FB-3F82-9D66-2EA3404BAB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2CB5DA3F-8987-53D3-5972-C8A2F3176C4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92366" y="536358"/>
            <a:ext cx="7964251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727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5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 Block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640A777-9AAC-605D-277D-988E7F34D71A}"/>
              </a:ext>
            </a:extLst>
          </p:cNvPr>
          <p:cNvSpPr/>
          <p:nvPr/>
        </p:nvSpPr>
        <p:spPr>
          <a:xfrm>
            <a:off x="8671205" y="3814666"/>
            <a:ext cx="2528274" cy="2245398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3F27B2-94C4-9F48-1543-3E2F6665D976}"/>
              </a:ext>
            </a:extLst>
          </p:cNvPr>
          <p:cNvSpPr/>
          <p:nvPr/>
        </p:nvSpPr>
        <p:spPr>
          <a:xfrm>
            <a:off x="989696" y="1540731"/>
            <a:ext cx="2528274" cy="2249424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D04F95F-F8D4-C406-17F8-DDC255EE3086}"/>
              </a:ext>
            </a:extLst>
          </p:cNvPr>
          <p:cNvSpPr/>
          <p:nvPr/>
        </p:nvSpPr>
        <p:spPr>
          <a:xfrm>
            <a:off x="3550836" y="1540731"/>
            <a:ext cx="2528274" cy="2249424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07F2984-1588-CF55-470D-ED2CA622D00E}"/>
              </a:ext>
            </a:extLst>
          </p:cNvPr>
          <p:cNvSpPr/>
          <p:nvPr/>
        </p:nvSpPr>
        <p:spPr>
          <a:xfrm>
            <a:off x="6110065" y="1534700"/>
            <a:ext cx="2528274" cy="2249424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89FF958-CF17-1820-D595-717A36D83D59}"/>
              </a:ext>
            </a:extLst>
          </p:cNvPr>
          <p:cNvSpPr/>
          <p:nvPr/>
        </p:nvSpPr>
        <p:spPr>
          <a:xfrm>
            <a:off x="8671205" y="1534700"/>
            <a:ext cx="2528274" cy="2249424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7DBF12E-7306-02DB-72B8-895546A57533}"/>
              </a:ext>
            </a:extLst>
          </p:cNvPr>
          <p:cNvSpPr/>
          <p:nvPr/>
        </p:nvSpPr>
        <p:spPr>
          <a:xfrm>
            <a:off x="989406" y="3820697"/>
            <a:ext cx="2528274" cy="2245398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F539CDD-8D4D-6023-F8EA-59D2A858BCB7}"/>
              </a:ext>
            </a:extLst>
          </p:cNvPr>
          <p:cNvSpPr/>
          <p:nvPr/>
        </p:nvSpPr>
        <p:spPr>
          <a:xfrm>
            <a:off x="3550546" y="3820697"/>
            <a:ext cx="2528274" cy="2245398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1FDE108-187F-263C-C578-F5B65BE8BB51}"/>
              </a:ext>
            </a:extLst>
          </p:cNvPr>
          <p:cNvSpPr/>
          <p:nvPr/>
        </p:nvSpPr>
        <p:spPr>
          <a:xfrm>
            <a:off x="6109775" y="3814666"/>
            <a:ext cx="2528274" cy="2245398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D784923-E70B-D8BA-B590-000ED78D25EE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E787778-31A4-3911-AD1D-94E2E964274C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6" name="Google Shape;86;p30">
                <a:extLst>
                  <a:ext uri="{FF2B5EF4-FFF2-40B4-BE49-F238E27FC236}">
                    <a16:creationId xmlns:a16="http://schemas.microsoft.com/office/drawing/2014/main" id="{4F6B8FB8-C56F-1A18-056F-611A498F36AD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8CF2C8E-60AB-E649-B080-E709A8D91D49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5" name="Picture 4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8FBFC013-9602-4B6A-67B4-8F33743882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2B4F3676-3587-1D24-4CD2-D310D22195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6807" y="536358"/>
            <a:ext cx="7869810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88213E5-94C9-2887-5FBE-9300BB61136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82258" y="1655763"/>
            <a:ext cx="2343150" cy="205898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text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FC4E724-DEE3-F519-9339-BA0FEA18125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40618" y="1655763"/>
            <a:ext cx="2343150" cy="205898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text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C335D6F-0B9F-DC6D-FB59-E6C8E61C881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06646" y="1655763"/>
            <a:ext cx="2343150" cy="205898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text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50E9B4F9-876F-18A4-988A-87062EC8D0E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770937" y="1655763"/>
            <a:ext cx="2343150" cy="205898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text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09088DBF-7B34-1E22-3DB9-5A30633E100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77913" y="3907871"/>
            <a:ext cx="2343150" cy="205898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text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D6824EC5-759E-D713-AE24-790A07AA324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42153" y="3907871"/>
            <a:ext cx="2343150" cy="205898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text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29CBBA1E-2435-D3D2-75E2-054CF50EDF9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06646" y="3907871"/>
            <a:ext cx="2343150" cy="205898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text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5DA18E29-CB67-9A87-F59C-629233AA409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770937" y="3907871"/>
            <a:ext cx="2343150" cy="205898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388117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lu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00E212-930C-AB00-E3F8-C0DD937ED194}"/>
              </a:ext>
            </a:extLst>
          </p:cNvPr>
          <p:cNvSpPr/>
          <p:nvPr userDrawn="1"/>
        </p:nvSpPr>
        <p:spPr>
          <a:xfrm rot="10800000">
            <a:off x="986807" y="1715527"/>
            <a:ext cx="6338048" cy="4191111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35000">
                <a:schemeClr val="accent1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9B700261-9222-3887-8126-70DE16630B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6806" y="1338765"/>
            <a:ext cx="6586301" cy="62691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002E98B-784B-3F53-BD63-F8B1050B7B16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A7EA5BC-3F35-4C16-5C1D-07A45B06577B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6" name="Google Shape;86;p30">
                <a:extLst>
                  <a:ext uri="{FF2B5EF4-FFF2-40B4-BE49-F238E27FC236}">
                    <a16:creationId xmlns:a16="http://schemas.microsoft.com/office/drawing/2014/main" id="{7A4F8E5B-5E27-5915-4500-81D68F852CA2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2321904-45CB-BA7B-B6AE-8E2EDBDD940E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5" name="Picture 4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0C2F4A1E-06C3-C1A6-032F-D4F79BAB04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395C2E71-5291-6C8B-1D13-5E91479388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6807" y="536358"/>
            <a:ext cx="7869810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5466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498707" y="0"/>
            <a:ext cx="6693293" cy="5884863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Freeform 1">
            <a:extLst>
              <a:ext uri="{FF2B5EF4-FFF2-40B4-BE49-F238E27FC236}">
                <a16:creationId xmlns:a16="http://schemas.microsoft.com/office/drawing/2014/main" id="{6371435B-6420-D3C3-26FE-68C69BECB20C}"/>
              </a:ext>
            </a:extLst>
          </p:cNvPr>
          <p:cNvSpPr/>
          <p:nvPr userDrawn="1"/>
        </p:nvSpPr>
        <p:spPr>
          <a:xfrm>
            <a:off x="0" y="0"/>
            <a:ext cx="4518734" cy="6873438"/>
          </a:xfrm>
          <a:custGeom>
            <a:avLst/>
            <a:gdLst>
              <a:gd name="connsiteX0" fmla="*/ 0 w 3498347"/>
              <a:gd name="connsiteY0" fmla="*/ 0 h 6873438"/>
              <a:gd name="connsiteX1" fmla="*/ 2038387 w 3498347"/>
              <a:gd name="connsiteY1" fmla="*/ 0 h 6873438"/>
              <a:gd name="connsiteX2" fmla="*/ 2111813 w 3498347"/>
              <a:gd name="connsiteY2" fmla="*/ 70005 h 6873438"/>
              <a:gd name="connsiteX3" fmla="*/ 3498347 w 3498347"/>
              <a:gd name="connsiteY3" fmla="*/ 3417396 h 6873438"/>
              <a:gd name="connsiteX4" fmla="*/ 2111813 w 3498347"/>
              <a:gd name="connsiteY4" fmla="*/ 6764787 h 6873438"/>
              <a:gd name="connsiteX5" fmla="*/ 1997852 w 3498347"/>
              <a:gd name="connsiteY5" fmla="*/ 6873438 h 6873438"/>
              <a:gd name="connsiteX6" fmla="*/ 0 w 3498347"/>
              <a:gd name="connsiteY6" fmla="*/ 6873438 h 6873438"/>
              <a:gd name="connsiteX7" fmla="*/ 0 w 3498347"/>
              <a:gd name="connsiteY7" fmla="*/ 0 h 687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8347" h="6873438">
                <a:moveTo>
                  <a:pt x="0" y="0"/>
                </a:moveTo>
                <a:lnTo>
                  <a:pt x="2038387" y="0"/>
                </a:lnTo>
                <a:lnTo>
                  <a:pt x="2111813" y="70005"/>
                </a:lnTo>
                <a:cubicBezTo>
                  <a:pt x="2968485" y="926677"/>
                  <a:pt x="3498347" y="2110159"/>
                  <a:pt x="3498347" y="3417396"/>
                </a:cubicBezTo>
                <a:cubicBezTo>
                  <a:pt x="3498347" y="4724634"/>
                  <a:pt x="2968485" y="5908115"/>
                  <a:pt x="2111813" y="6764787"/>
                </a:cubicBezTo>
                <a:lnTo>
                  <a:pt x="1997852" y="6873438"/>
                </a:lnTo>
                <a:lnTo>
                  <a:pt x="0" y="687343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35000">
                <a:schemeClr val="accent1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85482" y="2424078"/>
            <a:ext cx="3494188" cy="2009845"/>
          </a:xfrm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Section Break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B4441E0-C16D-1890-B49F-C1805AB30675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B5A277E-36E3-EA3D-B7AE-650E64DBD631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6" name="Google Shape;86;p30">
                <a:extLst>
                  <a:ext uri="{FF2B5EF4-FFF2-40B4-BE49-F238E27FC236}">
                    <a16:creationId xmlns:a16="http://schemas.microsoft.com/office/drawing/2014/main" id="{95BB7181-9D51-8622-AC0A-E82A8D01DEAC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1B1A3A3-D20B-8690-EF00-869103DCF66B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bg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5" name="Picture 4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71E285C7-F4AA-B0DB-5470-173DF1B3CF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877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allout + Blank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7B2DCF3F-3B61-7716-ED2A-BC804455FEE5}"/>
              </a:ext>
            </a:extLst>
          </p:cNvPr>
          <p:cNvGrpSpPr/>
          <p:nvPr userDrawn="1"/>
        </p:nvGrpSpPr>
        <p:grpSpPr>
          <a:xfrm>
            <a:off x="994376" y="2098135"/>
            <a:ext cx="2747199" cy="2747199"/>
            <a:chOff x="910579" y="2118584"/>
            <a:chExt cx="1372034" cy="1372034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80512CA-7AF8-F317-9623-44FA3DDDC3C7}"/>
                </a:ext>
              </a:extLst>
            </p:cNvPr>
            <p:cNvSpPr/>
            <p:nvPr/>
          </p:nvSpPr>
          <p:spPr>
            <a:xfrm>
              <a:off x="910579" y="2118584"/>
              <a:ext cx="1372034" cy="137203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ffectLst>
              <a:outerShdw blurRad="88900" dist="76200" dir="5400000" algn="tl" rotWithShape="0">
                <a:schemeClr val="accent2">
                  <a:alpha val="7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FAA90A2-27D2-5C1D-FADB-6CFBA1FF403A}"/>
                </a:ext>
              </a:extLst>
            </p:cNvPr>
            <p:cNvSpPr/>
            <p:nvPr/>
          </p:nvSpPr>
          <p:spPr>
            <a:xfrm>
              <a:off x="1050535" y="2258540"/>
              <a:ext cx="1092122" cy="10921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2EC2F8A-290F-52F0-907D-68B8905FDE87}"/>
              </a:ext>
            </a:extLst>
          </p:cNvPr>
          <p:cNvCxnSpPr/>
          <p:nvPr userDrawn="1"/>
        </p:nvCxnSpPr>
        <p:spPr>
          <a:xfrm>
            <a:off x="4423615" y="1975044"/>
            <a:ext cx="0" cy="4020474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3127B6A-CAB7-DA1E-39B3-7D421E42F147}"/>
              </a:ext>
            </a:extLst>
          </p:cNvPr>
          <p:cNvCxnSpPr/>
          <p:nvPr userDrawn="1"/>
        </p:nvCxnSpPr>
        <p:spPr>
          <a:xfrm>
            <a:off x="4423615" y="2783826"/>
            <a:ext cx="0" cy="1509494"/>
          </a:xfrm>
          <a:prstGeom prst="line">
            <a:avLst/>
          </a:prstGeom>
          <a:ln w="57150">
            <a:gradFill>
              <a:gsLst>
                <a:gs pos="0">
                  <a:schemeClr val="accent1">
                    <a:lumMod val="10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873DF10A-50E4-C0EA-FCB1-36A984B6C0D9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1B90D55-11E7-D306-DE51-5ABB30ADF86C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5" name="Google Shape;86;p30">
                <a:extLst>
                  <a:ext uri="{FF2B5EF4-FFF2-40B4-BE49-F238E27FC236}">
                    <a16:creationId xmlns:a16="http://schemas.microsoft.com/office/drawing/2014/main" id="{89D9FF3A-2D1F-B239-21A1-ED7D13E9FD53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A847C50-B33D-7AAA-161B-F5EDC58C1D6E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4" name="Picture 3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C0708851-1DCF-36EE-AC78-CE18EE4E1B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737C2DA-885A-D6EA-EE68-23D4BE11BE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04975" y="2784475"/>
            <a:ext cx="1411288" cy="126365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Call out text</a:t>
            </a:r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FF5EF7C8-4140-9939-19B0-195F81F4AC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6807" y="536358"/>
            <a:ext cx="7869810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1877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+ Text + Side by Sid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DA80A4A-C2E8-75A1-EDAF-FBF43AA8363F}"/>
              </a:ext>
            </a:extLst>
          </p:cNvPr>
          <p:cNvSpPr/>
          <p:nvPr userDrawn="1"/>
        </p:nvSpPr>
        <p:spPr>
          <a:xfrm>
            <a:off x="9463313" y="0"/>
            <a:ext cx="2728687" cy="6072553"/>
          </a:xfrm>
          <a:prstGeom prst="rect">
            <a:avLst/>
          </a:prstGeom>
          <a:gradFill>
            <a:gsLst>
              <a:gs pos="35000">
                <a:schemeClr val="accent1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77521" y="2022783"/>
            <a:ext cx="2961909" cy="3824030"/>
          </a:xfrm>
          <a:custGeom>
            <a:avLst/>
            <a:gdLst>
              <a:gd name="connsiteX0" fmla="*/ 0 w 3627052"/>
              <a:gd name="connsiteY0" fmla="*/ 0 h 6862565"/>
              <a:gd name="connsiteX1" fmla="*/ 3627052 w 3627052"/>
              <a:gd name="connsiteY1" fmla="*/ 0 h 6862565"/>
              <a:gd name="connsiteX2" fmla="*/ 3627052 w 3627052"/>
              <a:gd name="connsiteY2" fmla="*/ 6862565 h 6862565"/>
              <a:gd name="connsiteX3" fmla="*/ 0 w 3627052"/>
              <a:gd name="connsiteY3" fmla="*/ 6862565 h 686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7052" h="6862565">
                <a:moveTo>
                  <a:pt x="0" y="0"/>
                </a:moveTo>
                <a:lnTo>
                  <a:pt x="3627052" y="0"/>
                </a:lnTo>
                <a:lnTo>
                  <a:pt x="3627052" y="6862565"/>
                </a:lnTo>
                <a:lnTo>
                  <a:pt x="0" y="686256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431807" y="2022782"/>
            <a:ext cx="2961909" cy="3824030"/>
          </a:xfrm>
          <a:custGeom>
            <a:avLst/>
            <a:gdLst>
              <a:gd name="connsiteX0" fmla="*/ 0 w 3627052"/>
              <a:gd name="connsiteY0" fmla="*/ 0 h 6862565"/>
              <a:gd name="connsiteX1" fmla="*/ 3627052 w 3627052"/>
              <a:gd name="connsiteY1" fmla="*/ 0 h 6862565"/>
              <a:gd name="connsiteX2" fmla="*/ 3627052 w 3627052"/>
              <a:gd name="connsiteY2" fmla="*/ 6862565 h 6862565"/>
              <a:gd name="connsiteX3" fmla="*/ 0 w 3627052"/>
              <a:gd name="connsiteY3" fmla="*/ 6862565 h 686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7052" h="6862565">
                <a:moveTo>
                  <a:pt x="0" y="0"/>
                </a:moveTo>
                <a:lnTo>
                  <a:pt x="3627052" y="0"/>
                </a:lnTo>
                <a:lnTo>
                  <a:pt x="3627052" y="6862565"/>
                </a:lnTo>
                <a:lnTo>
                  <a:pt x="0" y="686256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1B8BCFD-D061-FDB9-6EF7-4CA6861D5F33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10B149D-D88B-0533-5EA7-DE93C265AC79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6" name="Google Shape;86;p30">
                <a:extLst>
                  <a:ext uri="{FF2B5EF4-FFF2-40B4-BE49-F238E27FC236}">
                    <a16:creationId xmlns:a16="http://schemas.microsoft.com/office/drawing/2014/main" id="{FB19E1E7-36C4-16C2-A7AC-4448DC56ACF6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0AE61A2-9208-DD9B-8471-0A60BFE06F1E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5" name="Picture 4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460984DD-6AD5-BD3C-93B6-4C529A6A82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456DC82E-3BF0-9BBA-372B-7BF01EDFF6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6807" y="536358"/>
            <a:ext cx="7869810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3283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77521" y="2022783"/>
            <a:ext cx="2961909" cy="3824030"/>
          </a:xfrm>
          <a:custGeom>
            <a:avLst/>
            <a:gdLst>
              <a:gd name="connsiteX0" fmla="*/ 0 w 3627052"/>
              <a:gd name="connsiteY0" fmla="*/ 0 h 6862565"/>
              <a:gd name="connsiteX1" fmla="*/ 3627052 w 3627052"/>
              <a:gd name="connsiteY1" fmla="*/ 0 h 6862565"/>
              <a:gd name="connsiteX2" fmla="*/ 3627052 w 3627052"/>
              <a:gd name="connsiteY2" fmla="*/ 6862565 h 6862565"/>
              <a:gd name="connsiteX3" fmla="*/ 0 w 3627052"/>
              <a:gd name="connsiteY3" fmla="*/ 6862565 h 686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7052" h="6862565">
                <a:moveTo>
                  <a:pt x="0" y="0"/>
                </a:moveTo>
                <a:lnTo>
                  <a:pt x="3627052" y="0"/>
                </a:lnTo>
                <a:lnTo>
                  <a:pt x="3627052" y="6862565"/>
                </a:lnTo>
                <a:lnTo>
                  <a:pt x="0" y="686256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431807" y="2022782"/>
            <a:ext cx="2961909" cy="3824030"/>
          </a:xfrm>
          <a:custGeom>
            <a:avLst/>
            <a:gdLst>
              <a:gd name="connsiteX0" fmla="*/ 0 w 3627052"/>
              <a:gd name="connsiteY0" fmla="*/ 0 h 6862565"/>
              <a:gd name="connsiteX1" fmla="*/ 3627052 w 3627052"/>
              <a:gd name="connsiteY1" fmla="*/ 0 h 6862565"/>
              <a:gd name="connsiteX2" fmla="*/ 3627052 w 3627052"/>
              <a:gd name="connsiteY2" fmla="*/ 6862565 h 6862565"/>
              <a:gd name="connsiteX3" fmla="*/ 0 w 3627052"/>
              <a:gd name="connsiteY3" fmla="*/ 6862565 h 686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7052" h="6862565">
                <a:moveTo>
                  <a:pt x="0" y="0"/>
                </a:moveTo>
                <a:lnTo>
                  <a:pt x="3627052" y="0"/>
                </a:lnTo>
                <a:lnTo>
                  <a:pt x="3627052" y="6862565"/>
                </a:lnTo>
                <a:lnTo>
                  <a:pt x="0" y="686256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ED8E2CE-2A5C-B707-22E1-98F033EAE764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EF74D2F-A0F9-BE99-54F0-C8ED4DEDF820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18" name="Google Shape;86;p30">
                <a:extLst>
                  <a:ext uri="{FF2B5EF4-FFF2-40B4-BE49-F238E27FC236}">
                    <a16:creationId xmlns:a16="http://schemas.microsoft.com/office/drawing/2014/main" id="{67E8AD18-99EC-2E19-EC2E-B025E37E5752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F539A5B-8352-A4FF-89AE-63C35E80DFB6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17" name="Picture 16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9D704638-811C-F879-2B05-3A2728D8E4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20" name="Text Placeholder 25">
            <a:extLst>
              <a:ext uri="{FF2B5EF4-FFF2-40B4-BE49-F238E27FC236}">
                <a16:creationId xmlns:a16="http://schemas.microsoft.com/office/drawing/2014/main" id="{554D9193-6044-7B31-0DCF-C5A1F3B1B3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6807" y="536358"/>
            <a:ext cx="7869810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0769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599" y="740800"/>
            <a:ext cx="7278423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ADEA44-147A-7079-BF67-3EF86CF02148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E931DA8-108E-190C-2B16-950405F3F4FD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15" name="Google Shape;86;p30">
                <a:extLst>
                  <a:ext uri="{FF2B5EF4-FFF2-40B4-BE49-F238E27FC236}">
                    <a16:creationId xmlns:a16="http://schemas.microsoft.com/office/drawing/2014/main" id="{38331843-3B84-B6DC-F445-F31841BAEFE0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B2EB252-9F79-A95E-6EA5-29AD5875B772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14" name="Picture 13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82D8BA57-3B08-A7CD-9ABF-2BF6BFC43D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399E4-F0C9-807E-8C6D-2B2669BBE38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16922" y="1908602"/>
            <a:ext cx="7277100" cy="54141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7CB37B-11C3-2069-E127-853EBCD205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5925" y="2601913"/>
            <a:ext cx="7277100" cy="308133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74303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259140" y="2561291"/>
            <a:ext cx="2458176" cy="2458176"/>
          </a:xfrm>
          <a:custGeom>
            <a:avLst/>
            <a:gdLst>
              <a:gd name="connsiteX0" fmla="*/ 1391311 w 2782622"/>
              <a:gd name="connsiteY0" fmla="*/ 0 h 2782622"/>
              <a:gd name="connsiteX1" fmla="*/ 2782622 w 2782622"/>
              <a:gd name="connsiteY1" fmla="*/ 1391311 h 2782622"/>
              <a:gd name="connsiteX2" fmla="*/ 1391311 w 2782622"/>
              <a:gd name="connsiteY2" fmla="*/ 2782622 h 2782622"/>
              <a:gd name="connsiteX3" fmla="*/ 0 w 2782622"/>
              <a:gd name="connsiteY3" fmla="*/ 1391311 h 2782622"/>
              <a:gd name="connsiteX4" fmla="*/ 1391311 w 2782622"/>
              <a:gd name="connsiteY4" fmla="*/ 0 h 278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2622" h="2782622">
                <a:moveTo>
                  <a:pt x="1391311" y="0"/>
                </a:moveTo>
                <a:cubicBezTo>
                  <a:pt x="2159711" y="0"/>
                  <a:pt x="2782622" y="622911"/>
                  <a:pt x="2782622" y="1391311"/>
                </a:cubicBezTo>
                <a:cubicBezTo>
                  <a:pt x="2782622" y="2159711"/>
                  <a:pt x="2159711" y="2782622"/>
                  <a:pt x="1391311" y="2782622"/>
                </a:cubicBezTo>
                <a:cubicBezTo>
                  <a:pt x="622911" y="2782622"/>
                  <a:pt x="0" y="2159711"/>
                  <a:pt x="0" y="1391311"/>
                </a:cubicBezTo>
                <a:cubicBezTo>
                  <a:pt x="0" y="622911"/>
                  <a:pt x="622911" y="0"/>
                  <a:pt x="139131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871907" y="2561291"/>
            <a:ext cx="2458176" cy="2458176"/>
          </a:xfrm>
          <a:custGeom>
            <a:avLst/>
            <a:gdLst>
              <a:gd name="connsiteX0" fmla="*/ 1391311 w 2782622"/>
              <a:gd name="connsiteY0" fmla="*/ 0 h 2782622"/>
              <a:gd name="connsiteX1" fmla="*/ 2782622 w 2782622"/>
              <a:gd name="connsiteY1" fmla="*/ 1391311 h 2782622"/>
              <a:gd name="connsiteX2" fmla="*/ 1391311 w 2782622"/>
              <a:gd name="connsiteY2" fmla="*/ 2782622 h 2782622"/>
              <a:gd name="connsiteX3" fmla="*/ 0 w 2782622"/>
              <a:gd name="connsiteY3" fmla="*/ 1391311 h 2782622"/>
              <a:gd name="connsiteX4" fmla="*/ 1391311 w 2782622"/>
              <a:gd name="connsiteY4" fmla="*/ 0 h 278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2622" h="2782622">
                <a:moveTo>
                  <a:pt x="1391311" y="0"/>
                </a:moveTo>
                <a:cubicBezTo>
                  <a:pt x="2159711" y="0"/>
                  <a:pt x="2782622" y="622911"/>
                  <a:pt x="2782622" y="1391311"/>
                </a:cubicBezTo>
                <a:cubicBezTo>
                  <a:pt x="2782622" y="2159711"/>
                  <a:pt x="2159711" y="2782622"/>
                  <a:pt x="1391311" y="2782622"/>
                </a:cubicBezTo>
                <a:cubicBezTo>
                  <a:pt x="622911" y="2782622"/>
                  <a:pt x="0" y="2159711"/>
                  <a:pt x="0" y="1391311"/>
                </a:cubicBezTo>
                <a:cubicBezTo>
                  <a:pt x="0" y="622911"/>
                  <a:pt x="622911" y="0"/>
                  <a:pt x="139131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8484674" y="2561291"/>
            <a:ext cx="2458176" cy="2458176"/>
          </a:xfrm>
          <a:custGeom>
            <a:avLst/>
            <a:gdLst>
              <a:gd name="connsiteX0" fmla="*/ 1391311 w 2782622"/>
              <a:gd name="connsiteY0" fmla="*/ 0 h 2782622"/>
              <a:gd name="connsiteX1" fmla="*/ 2782622 w 2782622"/>
              <a:gd name="connsiteY1" fmla="*/ 1391311 h 2782622"/>
              <a:gd name="connsiteX2" fmla="*/ 1391311 w 2782622"/>
              <a:gd name="connsiteY2" fmla="*/ 2782622 h 2782622"/>
              <a:gd name="connsiteX3" fmla="*/ 0 w 2782622"/>
              <a:gd name="connsiteY3" fmla="*/ 1391311 h 2782622"/>
              <a:gd name="connsiteX4" fmla="*/ 1391311 w 2782622"/>
              <a:gd name="connsiteY4" fmla="*/ 0 h 278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2622" h="2782622">
                <a:moveTo>
                  <a:pt x="1391311" y="0"/>
                </a:moveTo>
                <a:cubicBezTo>
                  <a:pt x="2159711" y="0"/>
                  <a:pt x="2782622" y="622911"/>
                  <a:pt x="2782622" y="1391311"/>
                </a:cubicBezTo>
                <a:cubicBezTo>
                  <a:pt x="2782622" y="2159711"/>
                  <a:pt x="2159711" y="2782622"/>
                  <a:pt x="1391311" y="2782622"/>
                </a:cubicBezTo>
                <a:cubicBezTo>
                  <a:pt x="622911" y="2782622"/>
                  <a:pt x="0" y="2159711"/>
                  <a:pt x="0" y="1391311"/>
                </a:cubicBezTo>
                <a:cubicBezTo>
                  <a:pt x="0" y="622911"/>
                  <a:pt x="622911" y="0"/>
                  <a:pt x="139131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92ACA69-76C7-E436-2CC0-B47D76E1981C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E005FCE-FE94-98D7-5752-B394AF03BE1A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19" name="Google Shape;86;p30">
                <a:extLst>
                  <a:ext uri="{FF2B5EF4-FFF2-40B4-BE49-F238E27FC236}">
                    <a16:creationId xmlns:a16="http://schemas.microsoft.com/office/drawing/2014/main" id="{AB7AD14A-5B8B-9E9B-0ECA-7A218733923D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C73B33D-C16B-FD51-AC54-9C820DD96929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18" name="Picture 17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74B76CD8-7979-FD3C-59FF-A0626A0A78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21" name="Text Placeholder 25">
            <a:extLst>
              <a:ext uri="{FF2B5EF4-FFF2-40B4-BE49-F238E27FC236}">
                <a16:creationId xmlns:a16="http://schemas.microsoft.com/office/drawing/2014/main" id="{11CCF7DB-63DD-4FC9-0BF3-0C0861CB83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6807" y="536358"/>
            <a:ext cx="7869810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42066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87192" y="2561291"/>
            <a:ext cx="2458176" cy="2458176"/>
          </a:xfrm>
          <a:custGeom>
            <a:avLst/>
            <a:gdLst>
              <a:gd name="connsiteX0" fmla="*/ 1391311 w 2782622"/>
              <a:gd name="connsiteY0" fmla="*/ 0 h 2782622"/>
              <a:gd name="connsiteX1" fmla="*/ 2782622 w 2782622"/>
              <a:gd name="connsiteY1" fmla="*/ 1391311 h 2782622"/>
              <a:gd name="connsiteX2" fmla="*/ 1391311 w 2782622"/>
              <a:gd name="connsiteY2" fmla="*/ 2782622 h 2782622"/>
              <a:gd name="connsiteX3" fmla="*/ 0 w 2782622"/>
              <a:gd name="connsiteY3" fmla="*/ 1391311 h 2782622"/>
              <a:gd name="connsiteX4" fmla="*/ 1391311 w 2782622"/>
              <a:gd name="connsiteY4" fmla="*/ 0 h 278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2622" h="2782622">
                <a:moveTo>
                  <a:pt x="1391311" y="0"/>
                </a:moveTo>
                <a:cubicBezTo>
                  <a:pt x="2159711" y="0"/>
                  <a:pt x="2782622" y="622911"/>
                  <a:pt x="2782622" y="1391311"/>
                </a:cubicBezTo>
                <a:cubicBezTo>
                  <a:pt x="2782622" y="2159711"/>
                  <a:pt x="2159711" y="2782622"/>
                  <a:pt x="1391311" y="2782622"/>
                </a:cubicBezTo>
                <a:cubicBezTo>
                  <a:pt x="622911" y="2782622"/>
                  <a:pt x="0" y="2159711"/>
                  <a:pt x="0" y="1391311"/>
                </a:cubicBezTo>
                <a:cubicBezTo>
                  <a:pt x="0" y="622911"/>
                  <a:pt x="622911" y="0"/>
                  <a:pt x="139131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122048" y="2561291"/>
            <a:ext cx="2458176" cy="2458176"/>
          </a:xfrm>
          <a:custGeom>
            <a:avLst/>
            <a:gdLst>
              <a:gd name="connsiteX0" fmla="*/ 1391311 w 2782622"/>
              <a:gd name="connsiteY0" fmla="*/ 0 h 2782622"/>
              <a:gd name="connsiteX1" fmla="*/ 2782622 w 2782622"/>
              <a:gd name="connsiteY1" fmla="*/ 1391311 h 2782622"/>
              <a:gd name="connsiteX2" fmla="*/ 1391311 w 2782622"/>
              <a:gd name="connsiteY2" fmla="*/ 2782622 h 2782622"/>
              <a:gd name="connsiteX3" fmla="*/ 0 w 2782622"/>
              <a:gd name="connsiteY3" fmla="*/ 1391311 h 2782622"/>
              <a:gd name="connsiteX4" fmla="*/ 1391311 w 2782622"/>
              <a:gd name="connsiteY4" fmla="*/ 0 h 278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2622" h="2782622">
                <a:moveTo>
                  <a:pt x="1391311" y="0"/>
                </a:moveTo>
                <a:cubicBezTo>
                  <a:pt x="2159711" y="0"/>
                  <a:pt x="2782622" y="622911"/>
                  <a:pt x="2782622" y="1391311"/>
                </a:cubicBezTo>
                <a:cubicBezTo>
                  <a:pt x="2782622" y="2159711"/>
                  <a:pt x="2159711" y="2782622"/>
                  <a:pt x="1391311" y="2782622"/>
                </a:cubicBezTo>
                <a:cubicBezTo>
                  <a:pt x="622911" y="2782622"/>
                  <a:pt x="0" y="2159711"/>
                  <a:pt x="0" y="1391311"/>
                </a:cubicBezTo>
                <a:cubicBezTo>
                  <a:pt x="0" y="622911"/>
                  <a:pt x="622911" y="0"/>
                  <a:pt x="139131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8789475" y="2561291"/>
            <a:ext cx="2458176" cy="2458176"/>
          </a:xfrm>
          <a:custGeom>
            <a:avLst/>
            <a:gdLst>
              <a:gd name="connsiteX0" fmla="*/ 1391311 w 2782622"/>
              <a:gd name="connsiteY0" fmla="*/ 0 h 2782622"/>
              <a:gd name="connsiteX1" fmla="*/ 2782622 w 2782622"/>
              <a:gd name="connsiteY1" fmla="*/ 1391311 h 2782622"/>
              <a:gd name="connsiteX2" fmla="*/ 1391311 w 2782622"/>
              <a:gd name="connsiteY2" fmla="*/ 2782622 h 2782622"/>
              <a:gd name="connsiteX3" fmla="*/ 0 w 2782622"/>
              <a:gd name="connsiteY3" fmla="*/ 1391311 h 2782622"/>
              <a:gd name="connsiteX4" fmla="*/ 1391311 w 2782622"/>
              <a:gd name="connsiteY4" fmla="*/ 0 h 278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2622" h="2782622">
                <a:moveTo>
                  <a:pt x="1391311" y="0"/>
                </a:moveTo>
                <a:cubicBezTo>
                  <a:pt x="2159711" y="0"/>
                  <a:pt x="2782622" y="622911"/>
                  <a:pt x="2782622" y="1391311"/>
                </a:cubicBezTo>
                <a:cubicBezTo>
                  <a:pt x="2782622" y="2159711"/>
                  <a:pt x="2159711" y="2782622"/>
                  <a:pt x="1391311" y="2782622"/>
                </a:cubicBezTo>
                <a:cubicBezTo>
                  <a:pt x="622911" y="2782622"/>
                  <a:pt x="0" y="2159711"/>
                  <a:pt x="0" y="1391311"/>
                </a:cubicBezTo>
                <a:cubicBezTo>
                  <a:pt x="0" y="622911"/>
                  <a:pt x="622911" y="0"/>
                  <a:pt x="139131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92ACA69-76C7-E436-2CC0-B47D76E1981C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E005FCE-FE94-98D7-5752-B394AF03BE1A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19" name="Google Shape;86;p30">
                <a:extLst>
                  <a:ext uri="{FF2B5EF4-FFF2-40B4-BE49-F238E27FC236}">
                    <a16:creationId xmlns:a16="http://schemas.microsoft.com/office/drawing/2014/main" id="{AB7AD14A-5B8B-9E9B-0ECA-7A218733923D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C73B33D-C16B-FD51-AC54-9C820DD96929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18" name="Picture 17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74B76CD8-7979-FD3C-59FF-A0626A0A78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21" name="Text Placeholder 25">
            <a:extLst>
              <a:ext uri="{FF2B5EF4-FFF2-40B4-BE49-F238E27FC236}">
                <a16:creationId xmlns:a16="http://schemas.microsoft.com/office/drawing/2014/main" id="{11CCF7DB-63DD-4FC9-0BF3-0C0861CB83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6807" y="536358"/>
            <a:ext cx="7869810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9A5D38F9-3442-1DB6-5731-E0BA340F314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54620" y="2561291"/>
            <a:ext cx="2458176" cy="2458176"/>
          </a:xfrm>
          <a:custGeom>
            <a:avLst/>
            <a:gdLst>
              <a:gd name="connsiteX0" fmla="*/ 1391311 w 2782622"/>
              <a:gd name="connsiteY0" fmla="*/ 0 h 2782622"/>
              <a:gd name="connsiteX1" fmla="*/ 2782622 w 2782622"/>
              <a:gd name="connsiteY1" fmla="*/ 1391311 h 2782622"/>
              <a:gd name="connsiteX2" fmla="*/ 1391311 w 2782622"/>
              <a:gd name="connsiteY2" fmla="*/ 2782622 h 2782622"/>
              <a:gd name="connsiteX3" fmla="*/ 0 w 2782622"/>
              <a:gd name="connsiteY3" fmla="*/ 1391311 h 2782622"/>
              <a:gd name="connsiteX4" fmla="*/ 1391311 w 2782622"/>
              <a:gd name="connsiteY4" fmla="*/ 0 h 278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2622" h="2782622">
                <a:moveTo>
                  <a:pt x="1391311" y="0"/>
                </a:moveTo>
                <a:cubicBezTo>
                  <a:pt x="2159711" y="0"/>
                  <a:pt x="2782622" y="622911"/>
                  <a:pt x="2782622" y="1391311"/>
                </a:cubicBezTo>
                <a:cubicBezTo>
                  <a:pt x="2782622" y="2159711"/>
                  <a:pt x="2159711" y="2782622"/>
                  <a:pt x="1391311" y="2782622"/>
                </a:cubicBezTo>
                <a:cubicBezTo>
                  <a:pt x="622911" y="2782622"/>
                  <a:pt x="0" y="2159711"/>
                  <a:pt x="0" y="1391311"/>
                </a:cubicBezTo>
                <a:cubicBezTo>
                  <a:pt x="0" y="622911"/>
                  <a:pt x="622911" y="0"/>
                  <a:pt x="139131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022969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Rou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52CD8FF-E8DF-2AC3-7D84-79F68913DF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29060" y="3355606"/>
            <a:ext cx="2771091" cy="2724918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253050B4-E3BE-1542-DB74-FCD9887E18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19111" y="1824219"/>
            <a:ext cx="2499963" cy="2436200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5EEE38E1-DC22-2208-B6DA-9FE99B817D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6807" y="1255248"/>
            <a:ext cx="6539408" cy="576234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705AD3B-4001-CC36-A0FC-C37BD9BA4D4A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EDBC378-4456-1B76-677A-6C7693B2DC97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7" name="Google Shape;86;p30">
                <a:extLst>
                  <a:ext uri="{FF2B5EF4-FFF2-40B4-BE49-F238E27FC236}">
                    <a16:creationId xmlns:a16="http://schemas.microsoft.com/office/drawing/2014/main" id="{8D713B9E-77D4-BC50-766E-1B682C51CBB3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D30680E-786E-A07B-D180-58363C38A597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6" name="Picture 5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FB184168-6C0D-20CD-6F6F-43FC641CE4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ECB13CF9-3524-E711-96D9-72896563E3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6807" y="536358"/>
            <a:ext cx="7869810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792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56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Step Wh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65DFDCB-F454-C0EB-F1D6-2816B5B898A9}"/>
              </a:ext>
            </a:extLst>
          </p:cNvPr>
          <p:cNvGrpSpPr/>
          <p:nvPr userDrawn="1"/>
        </p:nvGrpSpPr>
        <p:grpSpPr>
          <a:xfrm>
            <a:off x="6531935" y="902039"/>
            <a:ext cx="5044596" cy="5044321"/>
            <a:chOff x="8824045" y="2630064"/>
            <a:chExt cx="1597962" cy="1597877"/>
          </a:xfrm>
          <a:solidFill>
            <a:schemeClr val="tx2"/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06390C9-3203-9BF2-27DD-CE3006ACFEFF}"/>
                </a:ext>
              </a:extLst>
            </p:cNvPr>
            <p:cNvSpPr/>
            <p:nvPr/>
          </p:nvSpPr>
          <p:spPr>
            <a:xfrm>
              <a:off x="8843703" y="3381776"/>
              <a:ext cx="779369" cy="766866"/>
            </a:xfrm>
            <a:custGeom>
              <a:avLst/>
              <a:gdLst>
                <a:gd name="connsiteX0" fmla="*/ 524835 w 779369"/>
                <a:gd name="connsiteY0" fmla="*/ 347011 h 766866"/>
                <a:gd name="connsiteX1" fmla="*/ 547785 w 779369"/>
                <a:gd name="connsiteY1" fmla="*/ 381034 h 766866"/>
                <a:gd name="connsiteX2" fmla="*/ 569616 w 779369"/>
                <a:gd name="connsiteY2" fmla="*/ 410352 h 766866"/>
                <a:gd name="connsiteX3" fmla="*/ 569616 w 779369"/>
                <a:gd name="connsiteY3" fmla="*/ 410352 h 766866"/>
                <a:gd name="connsiteX4" fmla="*/ 610065 w 779369"/>
                <a:gd name="connsiteY4" fmla="*/ 396209 h 766866"/>
                <a:gd name="connsiteX5" fmla="*/ 778888 w 779369"/>
                <a:gd name="connsiteY5" fmla="*/ 45596 h 766866"/>
                <a:gd name="connsiteX6" fmla="*/ 399530 w 779369"/>
                <a:gd name="connsiteY6" fmla="*/ 132202 h 766866"/>
                <a:gd name="connsiteX7" fmla="*/ 363270 w 779369"/>
                <a:gd name="connsiteY7" fmla="*/ 109385 h 766866"/>
                <a:gd name="connsiteX8" fmla="*/ 363241 w 779369"/>
                <a:gd name="connsiteY8" fmla="*/ 109253 h 766866"/>
                <a:gd name="connsiteX9" fmla="*/ 363241 w 779369"/>
                <a:gd name="connsiteY9" fmla="*/ 109253 h 766866"/>
                <a:gd name="connsiteX10" fmla="*/ 372536 w 779369"/>
                <a:gd name="connsiteY10" fmla="*/ 73910 h 766866"/>
                <a:gd name="connsiteX11" fmla="*/ 384843 w 779369"/>
                <a:gd name="connsiteY11" fmla="*/ 34752 h 766866"/>
                <a:gd name="connsiteX12" fmla="*/ 306670 w 779369"/>
                <a:gd name="connsiteY12" fmla="*/ 1734 h 766866"/>
                <a:gd name="connsiteX13" fmla="*/ 250558 w 779369"/>
                <a:gd name="connsiteY13" fmla="*/ 65390 h 766866"/>
                <a:gd name="connsiteX14" fmla="*/ 278643 w 779369"/>
                <a:gd name="connsiteY14" fmla="*/ 95340 h 766866"/>
                <a:gd name="connsiteX15" fmla="*/ 302367 w 779369"/>
                <a:gd name="connsiteY15" fmla="*/ 123137 h 766866"/>
                <a:gd name="connsiteX16" fmla="*/ 302367 w 779369"/>
                <a:gd name="connsiteY16" fmla="*/ 123137 h 766866"/>
                <a:gd name="connsiteX17" fmla="*/ 279560 w 779369"/>
                <a:gd name="connsiteY17" fmla="*/ 159398 h 766866"/>
                <a:gd name="connsiteX18" fmla="*/ 279418 w 779369"/>
                <a:gd name="connsiteY18" fmla="*/ 159426 h 766866"/>
                <a:gd name="connsiteX19" fmla="*/ -482 w 779369"/>
                <a:gd name="connsiteY19" fmla="*/ 223312 h 766866"/>
                <a:gd name="connsiteX20" fmla="*/ 431659 w 779369"/>
                <a:gd name="connsiteY20" fmla="*/ 766215 h 766866"/>
                <a:gd name="connsiteX21" fmla="*/ 556534 w 779369"/>
                <a:gd name="connsiteY21" fmla="*/ 506913 h 766866"/>
                <a:gd name="connsiteX22" fmla="*/ 542392 w 779369"/>
                <a:gd name="connsiteY22" fmla="*/ 466464 h 766866"/>
                <a:gd name="connsiteX23" fmla="*/ 542363 w 779369"/>
                <a:gd name="connsiteY23" fmla="*/ 466464 h 766866"/>
                <a:gd name="connsiteX24" fmla="*/ 542363 w 779369"/>
                <a:gd name="connsiteY24" fmla="*/ 466464 h 766866"/>
                <a:gd name="connsiteX25" fmla="*/ 505844 w 779369"/>
                <a:gd name="connsiteY25" fmla="*/ 467669 h 766866"/>
                <a:gd name="connsiteX26" fmla="*/ 464937 w 779369"/>
                <a:gd name="connsiteY26" fmla="*/ 470968 h 766866"/>
                <a:gd name="connsiteX27" fmla="*/ 450134 w 779369"/>
                <a:gd name="connsiteY27" fmla="*/ 387402 h 766866"/>
                <a:gd name="connsiteX28" fmla="*/ 524835 w 779369"/>
                <a:gd name="connsiteY28" fmla="*/ 347011 h 766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79369" h="766866">
                  <a:moveTo>
                    <a:pt x="524835" y="347011"/>
                  </a:moveTo>
                  <a:cubicBezTo>
                    <a:pt x="537343" y="353035"/>
                    <a:pt x="545203" y="365629"/>
                    <a:pt x="547785" y="381034"/>
                  </a:cubicBezTo>
                  <a:cubicBezTo>
                    <a:pt x="549850" y="393771"/>
                    <a:pt x="557997" y="404729"/>
                    <a:pt x="569616" y="410352"/>
                  </a:cubicBezTo>
                  <a:lnTo>
                    <a:pt x="569616" y="410352"/>
                  </a:lnTo>
                  <a:cubicBezTo>
                    <a:pt x="584705" y="417610"/>
                    <a:pt x="602778" y="411270"/>
                    <a:pt x="610065" y="396209"/>
                  </a:cubicBezTo>
                  <a:lnTo>
                    <a:pt x="778888" y="45596"/>
                  </a:lnTo>
                  <a:lnTo>
                    <a:pt x="399530" y="132202"/>
                  </a:lnTo>
                  <a:cubicBezTo>
                    <a:pt x="383207" y="135914"/>
                    <a:pt x="366970" y="125699"/>
                    <a:pt x="363270" y="109385"/>
                  </a:cubicBezTo>
                  <a:cubicBezTo>
                    <a:pt x="363270" y="109342"/>
                    <a:pt x="363241" y="109296"/>
                    <a:pt x="363241" y="109253"/>
                  </a:cubicBezTo>
                  <a:lnTo>
                    <a:pt x="363241" y="109253"/>
                  </a:lnTo>
                  <a:cubicBezTo>
                    <a:pt x="360401" y="96662"/>
                    <a:pt x="363872" y="83477"/>
                    <a:pt x="372536" y="73910"/>
                  </a:cubicBezTo>
                  <a:cubicBezTo>
                    <a:pt x="383006" y="62292"/>
                    <a:pt x="387940" y="48293"/>
                    <a:pt x="384843" y="34752"/>
                  </a:cubicBezTo>
                  <a:cubicBezTo>
                    <a:pt x="378761" y="8045"/>
                    <a:pt x="343763" y="-6729"/>
                    <a:pt x="306670" y="1734"/>
                  </a:cubicBezTo>
                  <a:cubicBezTo>
                    <a:pt x="269577" y="10196"/>
                    <a:pt x="244476" y="38711"/>
                    <a:pt x="250558" y="65390"/>
                  </a:cubicBezTo>
                  <a:cubicBezTo>
                    <a:pt x="253656" y="78930"/>
                    <a:pt x="264185" y="89401"/>
                    <a:pt x="278643" y="95340"/>
                  </a:cubicBezTo>
                  <a:cubicBezTo>
                    <a:pt x="290605" y="100188"/>
                    <a:pt x="299470" y="110558"/>
                    <a:pt x="302367" y="123137"/>
                  </a:cubicBezTo>
                  <a:lnTo>
                    <a:pt x="302367" y="123137"/>
                  </a:lnTo>
                  <a:cubicBezTo>
                    <a:pt x="306067" y="139452"/>
                    <a:pt x="295855" y="155686"/>
                    <a:pt x="279560" y="159398"/>
                  </a:cubicBezTo>
                  <a:cubicBezTo>
                    <a:pt x="279503" y="159406"/>
                    <a:pt x="279474" y="159418"/>
                    <a:pt x="279418" y="159426"/>
                  </a:cubicBezTo>
                  <a:lnTo>
                    <a:pt x="-482" y="223312"/>
                  </a:lnTo>
                  <a:cubicBezTo>
                    <a:pt x="53564" y="460554"/>
                    <a:pt x="212577" y="660331"/>
                    <a:pt x="431659" y="766215"/>
                  </a:cubicBezTo>
                  <a:lnTo>
                    <a:pt x="556534" y="506913"/>
                  </a:lnTo>
                  <a:cubicBezTo>
                    <a:pt x="563792" y="491852"/>
                    <a:pt x="557452" y="473722"/>
                    <a:pt x="542392" y="466464"/>
                  </a:cubicBezTo>
                  <a:cubicBezTo>
                    <a:pt x="542392" y="466464"/>
                    <a:pt x="542363" y="466464"/>
                    <a:pt x="542363" y="466464"/>
                  </a:cubicBezTo>
                  <a:lnTo>
                    <a:pt x="542363" y="466464"/>
                  </a:lnTo>
                  <a:cubicBezTo>
                    <a:pt x="530716" y="460899"/>
                    <a:pt x="517089" y="461358"/>
                    <a:pt x="505844" y="467669"/>
                  </a:cubicBezTo>
                  <a:cubicBezTo>
                    <a:pt x="492189" y="475271"/>
                    <a:pt x="477444" y="476992"/>
                    <a:pt x="464937" y="470968"/>
                  </a:cubicBezTo>
                  <a:cubicBezTo>
                    <a:pt x="440265" y="459091"/>
                    <a:pt x="433639" y="421655"/>
                    <a:pt x="450134" y="387402"/>
                  </a:cubicBezTo>
                  <a:cubicBezTo>
                    <a:pt x="466629" y="353150"/>
                    <a:pt x="500164" y="335135"/>
                    <a:pt x="524835" y="347011"/>
                  </a:cubicBezTo>
                  <a:close/>
                </a:path>
              </a:pathLst>
            </a:custGeom>
            <a:solidFill>
              <a:schemeClr val="accent6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935DEB4-1B83-3988-B7AB-44BB2AE5C0C2}"/>
                </a:ext>
              </a:extLst>
            </p:cNvPr>
            <p:cNvSpPr/>
            <p:nvPr/>
          </p:nvSpPr>
          <p:spPr>
            <a:xfrm>
              <a:off x="9275960" y="3428024"/>
              <a:ext cx="694226" cy="799917"/>
            </a:xfrm>
            <a:custGeom>
              <a:avLst/>
              <a:gdLst>
                <a:gd name="connsiteX0" fmla="*/ 528421 w 694226"/>
                <a:gd name="connsiteY0" fmla="*/ 446666 h 799917"/>
                <a:gd name="connsiteX1" fmla="*/ 528421 w 694226"/>
                <a:gd name="connsiteY1" fmla="*/ 446666 h 799917"/>
                <a:gd name="connsiteX2" fmla="*/ 506562 w 694226"/>
                <a:gd name="connsiteY2" fmla="*/ 475984 h 799917"/>
                <a:gd name="connsiteX3" fmla="*/ 483612 w 694226"/>
                <a:gd name="connsiteY3" fmla="*/ 510007 h 799917"/>
                <a:gd name="connsiteX4" fmla="*/ 409026 w 694226"/>
                <a:gd name="connsiteY4" fmla="*/ 469473 h 799917"/>
                <a:gd name="connsiteX5" fmla="*/ 423828 w 694226"/>
                <a:gd name="connsiteY5" fmla="*/ 385907 h 799917"/>
                <a:gd name="connsiteX6" fmla="*/ 464736 w 694226"/>
                <a:gd name="connsiteY6" fmla="*/ 389206 h 799917"/>
                <a:gd name="connsiteX7" fmla="*/ 501255 w 694226"/>
                <a:gd name="connsiteY7" fmla="*/ 390411 h 799917"/>
                <a:gd name="connsiteX8" fmla="*/ 501255 w 694226"/>
                <a:gd name="connsiteY8" fmla="*/ 390411 h 799917"/>
                <a:gd name="connsiteX9" fmla="*/ 515426 w 694226"/>
                <a:gd name="connsiteY9" fmla="*/ 349991 h 799917"/>
                <a:gd name="connsiteX10" fmla="*/ 515426 w 694226"/>
                <a:gd name="connsiteY10" fmla="*/ 349962 h 799917"/>
                <a:gd name="connsiteX11" fmla="*/ 346631 w 694226"/>
                <a:gd name="connsiteY11" fmla="*/ -651 h 799917"/>
                <a:gd name="connsiteX12" fmla="*/ 177808 w 694226"/>
                <a:gd name="connsiteY12" fmla="*/ 349962 h 799917"/>
                <a:gd name="connsiteX13" fmla="*/ 137359 w 694226"/>
                <a:gd name="connsiteY13" fmla="*/ 364105 h 799917"/>
                <a:gd name="connsiteX14" fmla="*/ 137359 w 694226"/>
                <a:gd name="connsiteY14" fmla="*/ 364105 h 799917"/>
                <a:gd name="connsiteX15" fmla="*/ 115528 w 694226"/>
                <a:gd name="connsiteY15" fmla="*/ 334787 h 799917"/>
                <a:gd name="connsiteX16" fmla="*/ 92578 w 694226"/>
                <a:gd name="connsiteY16" fmla="*/ 300764 h 799917"/>
                <a:gd name="connsiteX17" fmla="*/ 17992 w 694226"/>
                <a:gd name="connsiteY17" fmla="*/ 341299 h 799917"/>
                <a:gd name="connsiteX18" fmla="*/ 32795 w 694226"/>
                <a:gd name="connsiteY18" fmla="*/ 424864 h 799917"/>
                <a:gd name="connsiteX19" fmla="*/ 73703 w 694226"/>
                <a:gd name="connsiteY19" fmla="*/ 421565 h 799917"/>
                <a:gd name="connsiteX20" fmla="*/ 110221 w 694226"/>
                <a:gd name="connsiteY20" fmla="*/ 420360 h 799917"/>
                <a:gd name="connsiteX21" fmla="*/ 110221 w 694226"/>
                <a:gd name="connsiteY21" fmla="*/ 420360 h 799917"/>
                <a:gd name="connsiteX22" fmla="*/ 124393 w 694226"/>
                <a:gd name="connsiteY22" fmla="*/ 460780 h 799917"/>
                <a:gd name="connsiteX23" fmla="*/ 124393 w 694226"/>
                <a:gd name="connsiteY23" fmla="*/ 460809 h 799917"/>
                <a:gd name="connsiteX24" fmla="*/ -482 w 694226"/>
                <a:gd name="connsiteY24" fmla="*/ 720111 h 799917"/>
                <a:gd name="connsiteX25" fmla="*/ 693745 w 694226"/>
                <a:gd name="connsiteY25" fmla="*/ 720111 h 799917"/>
                <a:gd name="connsiteX26" fmla="*/ 568870 w 694226"/>
                <a:gd name="connsiteY26" fmla="*/ 460809 h 799917"/>
                <a:gd name="connsiteX27" fmla="*/ 528421 w 694226"/>
                <a:gd name="connsiteY27" fmla="*/ 446666 h 799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94226" h="799917">
                  <a:moveTo>
                    <a:pt x="528421" y="446666"/>
                  </a:moveTo>
                  <a:lnTo>
                    <a:pt x="528421" y="446666"/>
                  </a:lnTo>
                  <a:cubicBezTo>
                    <a:pt x="516803" y="452289"/>
                    <a:pt x="508656" y="463247"/>
                    <a:pt x="506562" y="475984"/>
                  </a:cubicBezTo>
                  <a:cubicBezTo>
                    <a:pt x="504009" y="491389"/>
                    <a:pt x="496148" y="503983"/>
                    <a:pt x="483612" y="510007"/>
                  </a:cubicBezTo>
                  <a:cubicBezTo>
                    <a:pt x="458941" y="521883"/>
                    <a:pt x="425549" y="503753"/>
                    <a:pt x="409026" y="469473"/>
                  </a:cubicBezTo>
                  <a:cubicBezTo>
                    <a:pt x="392502" y="435191"/>
                    <a:pt x="399157" y="397755"/>
                    <a:pt x="423828" y="385907"/>
                  </a:cubicBezTo>
                  <a:cubicBezTo>
                    <a:pt x="436336" y="379883"/>
                    <a:pt x="451081" y="381604"/>
                    <a:pt x="464736" y="389206"/>
                  </a:cubicBezTo>
                  <a:cubicBezTo>
                    <a:pt x="475981" y="395517"/>
                    <a:pt x="489608" y="395976"/>
                    <a:pt x="501255" y="390411"/>
                  </a:cubicBezTo>
                  <a:lnTo>
                    <a:pt x="501255" y="390411"/>
                  </a:lnTo>
                  <a:cubicBezTo>
                    <a:pt x="516344" y="383153"/>
                    <a:pt x="522684" y="365052"/>
                    <a:pt x="515426" y="349991"/>
                  </a:cubicBezTo>
                  <a:cubicBezTo>
                    <a:pt x="515426" y="349991"/>
                    <a:pt x="515426" y="349962"/>
                    <a:pt x="515426" y="349962"/>
                  </a:cubicBezTo>
                  <a:lnTo>
                    <a:pt x="346631" y="-651"/>
                  </a:lnTo>
                  <a:lnTo>
                    <a:pt x="177808" y="349962"/>
                  </a:lnTo>
                  <a:cubicBezTo>
                    <a:pt x="170522" y="365023"/>
                    <a:pt x="152449" y="371363"/>
                    <a:pt x="137359" y="364105"/>
                  </a:cubicBezTo>
                  <a:lnTo>
                    <a:pt x="137359" y="364105"/>
                  </a:lnTo>
                  <a:cubicBezTo>
                    <a:pt x="125741" y="358482"/>
                    <a:pt x="117593" y="347524"/>
                    <a:pt x="115528" y="334787"/>
                  </a:cubicBezTo>
                  <a:cubicBezTo>
                    <a:pt x="112947" y="319382"/>
                    <a:pt x="105086" y="306788"/>
                    <a:pt x="92578" y="300764"/>
                  </a:cubicBezTo>
                  <a:cubicBezTo>
                    <a:pt x="67908" y="288887"/>
                    <a:pt x="34516" y="307018"/>
                    <a:pt x="17992" y="341299"/>
                  </a:cubicBezTo>
                  <a:cubicBezTo>
                    <a:pt x="1468" y="375580"/>
                    <a:pt x="8124" y="413016"/>
                    <a:pt x="32795" y="424864"/>
                  </a:cubicBezTo>
                  <a:cubicBezTo>
                    <a:pt x="45302" y="430888"/>
                    <a:pt x="60048" y="429167"/>
                    <a:pt x="73703" y="421565"/>
                  </a:cubicBezTo>
                  <a:cubicBezTo>
                    <a:pt x="84948" y="415254"/>
                    <a:pt x="98574" y="414795"/>
                    <a:pt x="110221" y="420360"/>
                  </a:cubicBezTo>
                  <a:lnTo>
                    <a:pt x="110221" y="420360"/>
                  </a:lnTo>
                  <a:cubicBezTo>
                    <a:pt x="125311" y="427618"/>
                    <a:pt x="131651" y="445720"/>
                    <a:pt x="124393" y="460780"/>
                  </a:cubicBezTo>
                  <a:cubicBezTo>
                    <a:pt x="124393" y="460780"/>
                    <a:pt x="124393" y="460809"/>
                    <a:pt x="124393" y="460809"/>
                  </a:cubicBezTo>
                  <a:lnTo>
                    <a:pt x="-482" y="720111"/>
                  </a:lnTo>
                  <a:cubicBezTo>
                    <a:pt x="218888" y="825651"/>
                    <a:pt x="474375" y="825651"/>
                    <a:pt x="693745" y="720111"/>
                  </a:cubicBezTo>
                  <a:lnTo>
                    <a:pt x="568870" y="460809"/>
                  </a:lnTo>
                  <a:cubicBezTo>
                    <a:pt x="561583" y="445748"/>
                    <a:pt x="543511" y="439408"/>
                    <a:pt x="528421" y="446666"/>
                  </a:cubicBezTo>
                  <a:close/>
                </a:path>
              </a:pathLst>
            </a:custGeom>
            <a:solidFill>
              <a:schemeClr val="accent5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66194F0-ADAD-B9B2-AB88-D0C2E3196BEE}"/>
                </a:ext>
              </a:extLst>
            </p:cNvPr>
            <p:cNvSpPr/>
            <p:nvPr/>
          </p:nvSpPr>
          <p:spPr>
            <a:xfrm>
              <a:off x="8824045" y="2930303"/>
              <a:ext cx="799171" cy="675580"/>
            </a:xfrm>
            <a:custGeom>
              <a:avLst/>
              <a:gdLst>
                <a:gd name="connsiteX0" fmla="*/ 489529 w 799171"/>
                <a:gd name="connsiteY0" fmla="*/ 211891 h 675580"/>
                <a:gd name="connsiteX1" fmla="*/ 522978 w 799171"/>
                <a:gd name="connsiteY1" fmla="*/ 197117 h 675580"/>
                <a:gd name="connsiteX2" fmla="*/ 561247 w 799171"/>
                <a:gd name="connsiteY2" fmla="*/ 182315 h 675580"/>
                <a:gd name="connsiteX3" fmla="*/ 538297 w 799171"/>
                <a:gd name="connsiteY3" fmla="*/ 100614 h 675580"/>
                <a:gd name="connsiteX4" fmla="*/ 453526 w 799171"/>
                <a:gd name="connsiteY4" fmla="*/ 96455 h 675580"/>
                <a:gd name="connsiteX5" fmla="*/ 447645 w 799171"/>
                <a:gd name="connsiteY5" fmla="*/ 137047 h 675580"/>
                <a:gd name="connsiteX6" fmla="*/ 440675 w 799171"/>
                <a:gd name="connsiteY6" fmla="*/ 172934 h 675580"/>
                <a:gd name="connsiteX7" fmla="*/ 440675 w 799171"/>
                <a:gd name="connsiteY7" fmla="*/ 172934 h 675580"/>
                <a:gd name="connsiteX8" fmla="*/ 398075 w 799171"/>
                <a:gd name="connsiteY8" fmla="*/ 177754 h 675580"/>
                <a:gd name="connsiteX9" fmla="*/ 174316 w 799171"/>
                <a:gd name="connsiteY9" fmla="*/ -651 h 675580"/>
                <a:gd name="connsiteX10" fmla="*/ 19233 w 799171"/>
                <a:gd name="connsiteY10" fmla="*/ 674929 h 675580"/>
                <a:gd name="connsiteX11" fmla="*/ 299219 w 799171"/>
                <a:gd name="connsiteY11" fmla="*/ 610957 h 675580"/>
                <a:gd name="connsiteX12" fmla="*/ 322197 w 799171"/>
                <a:gd name="connsiteY12" fmla="*/ 574800 h 675580"/>
                <a:gd name="connsiteX13" fmla="*/ 322168 w 799171"/>
                <a:gd name="connsiteY13" fmla="*/ 574668 h 675580"/>
                <a:gd name="connsiteX14" fmla="*/ 322168 w 799171"/>
                <a:gd name="connsiteY14" fmla="*/ 574668 h 675580"/>
                <a:gd name="connsiteX15" fmla="*/ 298444 w 799171"/>
                <a:gd name="connsiteY15" fmla="*/ 546870 h 675580"/>
                <a:gd name="connsiteX16" fmla="*/ 270360 w 799171"/>
                <a:gd name="connsiteY16" fmla="*/ 516921 h 675580"/>
                <a:gd name="connsiteX17" fmla="*/ 326471 w 799171"/>
                <a:gd name="connsiteY17" fmla="*/ 453264 h 675580"/>
                <a:gd name="connsiteX18" fmla="*/ 404644 w 799171"/>
                <a:gd name="connsiteY18" fmla="*/ 486283 h 675580"/>
                <a:gd name="connsiteX19" fmla="*/ 392337 w 799171"/>
                <a:gd name="connsiteY19" fmla="*/ 525441 h 675580"/>
                <a:gd name="connsiteX20" fmla="*/ 383042 w 799171"/>
                <a:gd name="connsiteY20" fmla="*/ 560783 h 675580"/>
                <a:gd name="connsiteX21" fmla="*/ 383042 w 799171"/>
                <a:gd name="connsiteY21" fmla="*/ 560783 h 675580"/>
                <a:gd name="connsiteX22" fmla="*/ 419188 w 799171"/>
                <a:gd name="connsiteY22" fmla="*/ 583762 h 675580"/>
                <a:gd name="connsiteX23" fmla="*/ 419332 w 799171"/>
                <a:gd name="connsiteY23" fmla="*/ 583733 h 675580"/>
                <a:gd name="connsiteX24" fmla="*/ 798689 w 799171"/>
                <a:gd name="connsiteY24" fmla="*/ 497127 h 675580"/>
                <a:gd name="connsiteX25" fmla="*/ 494607 w 799171"/>
                <a:gd name="connsiteY25" fmla="*/ 254520 h 675580"/>
                <a:gd name="connsiteX26" fmla="*/ 489816 w 799171"/>
                <a:gd name="connsiteY26" fmla="*/ 211949 h 675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99171" h="675580">
                  <a:moveTo>
                    <a:pt x="489529" y="211891"/>
                  </a:moveTo>
                  <a:cubicBezTo>
                    <a:pt x="497590" y="201805"/>
                    <a:pt x="510097" y="196288"/>
                    <a:pt x="522978" y="197117"/>
                  </a:cubicBezTo>
                  <a:cubicBezTo>
                    <a:pt x="538555" y="198035"/>
                    <a:pt x="552583" y="193187"/>
                    <a:pt x="561247" y="182315"/>
                  </a:cubicBezTo>
                  <a:cubicBezTo>
                    <a:pt x="578315" y="160914"/>
                    <a:pt x="568074" y="124338"/>
                    <a:pt x="538297" y="100614"/>
                  </a:cubicBezTo>
                  <a:cubicBezTo>
                    <a:pt x="508520" y="76890"/>
                    <a:pt x="470595" y="75025"/>
                    <a:pt x="453526" y="96455"/>
                  </a:cubicBezTo>
                  <a:cubicBezTo>
                    <a:pt x="444920" y="107298"/>
                    <a:pt x="443257" y="122043"/>
                    <a:pt x="447645" y="137047"/>
                  </a:cubicBezTo>
                  <a:cubicBezTo>
                    <a:pt x="451317" y="149431"/>
                    <a:pt x="448707" y="162822"/>
                    <a:pt x="440675" y="172934"/>
                  </a:cubicBezTo>
                  <a:lnTo>
                    <a:pt x="440675" y="172934"/>
                  </a:lnTo>
                  <a:cubicBezTo>
                    <a:pt x="430233" y="186024"/>
                    <a:pt x="411184" y="188181"/>
                    <a:pt x="398075" y="177754"/>
                  </a:cubicBezTo>
                  <a:lnTo>
                    <a:pt x="174316" y="-651"/>
                  </a:lnTo>
                  <a:cubicBezTo>
                    <a:pt x="22676" y="189292"/>
                    <a:pt x="-34383" y="437871"/>
                    <a:pt x="19233" y="674929"/>
                  </a:cubicBezTo>
                  <a:lnTo>
                    <a:pt x="299219" y="610957"/>
                  </a:lnTo>
                  <a:cubicBezTo>
                    <a:pt x="315542" y="607319"/>
                    <a:pt x="325840" y="591131"/>
                    <a:pt x="322197" y="574800"/>
                  </a:cubicBezTo>
                  <a:cubicBezTo>
                    <a:pt x="322197" y="574757"/>
                    <a:pt x="322168" y="574711"/>
                    <a:pt x="322168" y="574668"/>
                  </a:cubicBezTo>
                  <a:lnTo>
                    <a:pt x="322168" y="574668"/>
                  </a:lnTo>
                  <a:cubicBezTo>
                    <a:pt x="319271" y="562091"/>
                    <a:pt x="310407" y="551718"/>
                    <a:pt x="298444" y="546870"/>
                  </a:cubicBezTo>
                  <a:cubicBezTo>
                    <a:pt x="284101" y="540932"/>
                    <a:pt x="273458" y="530461"/>
                    <a:pt x="270360" y="516921"/>
                  </a:cubicBezTo>
                  <a:cubicBezTo>
                    <a:pt x="264278" y="490242"/>
                    <a:pt x="289408" y="461727"/>
                    <a:pt x="326471" y="453264"/>
                  </a:cubicBezTo>
                  <a:cubicBezTo>
                    <a:pt x="363536" y="444802"/>
                    <a:pt x="398562" y="459575"/>
                    <a:pt x="404644" y="486283"/>
                  </a:cubicBezTo>
                  <a:cubicBezTo>
                    <a:pt x="407742" y="499823"/>
                    <a:pt x="402808" y="513823"/>
                    <a:pt x="392337" y="525441"/>
                  </a:cubicBezTo>
                  <a:cubicBezTo>
                    <a:pt x="383674" y="535008"/>
                    <a:pt x="380202" y="548192"/>
                    <a:pt x="383042" y="560783"/>
                  </a:cubicBezTo>
                  <a:lnTo>
                    <a:pt x="383042" y="560783"/>
                  </a:lnTo>
                  <a:cubicBezTo>
                    <a:pt x="386685" y="577115"/>
                    <a:pt x="402865" y="587402"/>
                    <a:pt x="419188" y="583762"/>
                  </a:cubicBezTo>
                  <a:cubicBezTo>
                    <a:pt x="419246" y="583753"/>
                    <a:pt x="419274" y="583742"/>
                    <a:pt x="419332" y="583733"/>
                  </a:cubicBezTo>
                  <a:lnTo>
                    <a:pt x="798689" y="497127"/>
                  </a:lnTo>
                  <a:lnTo>
                    <a:pt x="494607" y="254520"/>
                  </a:lnTo>
                  <a:cubicBezTo>
                    <a:pt x="481525" y="244087"/>
                    <a:pt x="479374" y="225027"/>
                    <a:pt x="489816" y="21194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DA10D77-A5CE-8BFB-A241-F49455D466F7}"/>
                </a:ext>
              </a:extLst>
            </p:cNvPr>
            <p:cNvSpPr/>
            <p:nvPr/>
          </p:nvSpPr>
          <p:spPr>
            <a:xfrm>
              <a:off x="8998929" y="2630064"/>
              <a:ext cx="771882" cy="797959"/>
            </a:xfrm>
            <a:custGeom>
              <a:avLst/>
              <a:gdLst>
                <a:gd name="connsiteX0" fmla="*/ 653985 w 771882"/>
                <a:gd name="connsiteY0" fmla="*/ 377903 h 797959"/>
                <a:gd name="connsiteX1" fmla="*/ 686373 w 771882"/>
                <a:gd name="connsiteY1" fmla="*/ 394829 h 797959"/>
                <a:gd name="connsiteX2" fmla="*/ 721801 w 771882"/>
                <a:gd name="connsiteY2" fmla="*/ 415541 h 797959"/>
                <a:gd name="connsiteX3" fmla="*/ 771401 w 771882"/>
                <a:gd name="connsiteY3" fmla="*/ 346692 h 797959"/>
                <a:gd name="connsiteX4" fmla="*/ 721801 w 771882"/>
                <a:gd name="connsiteY4" fmla="*/ 277843 h 797959"/>
                <a:gd name="connsiteX5" fmla="*/ 686373 w 771882"/>
                <a:gd name="connsiteY5" fmla="*/ 298526 h 797959"/>
                <a:gd name="connsiteX6" fmla="*/ 653985 w 771882"/>
                <a:gd name="connsiteY6" fmla="*/ 315481 h 797959"/>
                <a:gd name="connsiteX7" fmla="*/ 653985 w 771882"/>
                <a:gd name="connsiteY7" fmla="*/ 315481 h 797959"/>
                <a:gd name="connsiteX8" fmla="*/ 623662 w 771882"/>
                <a:gd name="connsiteY8" fmla="*/ 285158 h 797959"/>
                <a:gd name="connsiteX9" fmla="*/ 623662 w 771882"/>
                <a:gd name="connsiteY9" fmla="*/ -651 h 797959"/>
                <a:gd name="connsiteX10" fmla="*/ -482 w 771882"/>
                <a:gd name="connsiteY10" fmla="*/ 299588 h 797959"/>
                <a:gd name="connsiteX11" fmla="*/ 223277 w 771882"/>
                <a:gd name="connsiteY11" fmla="*/ 477993 h 797959"/>
                <a:gd name="connsiteX12" fmla="*/ 265877 w 771882"/>
                <a:gd name="connsiteY12" fmla="*/ 473173 h 797959"/>
                <a:gd name="connsiteX13" fmla="*/ 265877 w 771882"/>
                <a:gd name="connsiteY13" fmla="*/ 473173 h 797959"/>
                <a:gd name="connsiteX14" fmla="*/ 272848 w 771882"/>
                <a:gd name="connsiteY14" fmla="*/ 437286 h 797959"/>
                <a:gd name="connsiteX15" fmla="*/ 278729 w 771882"/>
                <a:gd name="connsiteY15" fmla="*/ 396694 h 797959"/>
                <a:gd name="connsiteX16" fmla="*/ 363500 w 771882"/>
                <a:gd name="connsiteY16" fmla="*/ 400853 h 797959"/>
                <a:gd name="connsiteX17" fmla="*/ 386449 w 771882"/>
                <a:gd name="connsiteY17" fmla="*/ 482554 h 797959"/>
                <a:gd name="connsiteX18" fmla="*/ 348180 w 771882"/>
                <a:gd name="connsiteY18" fmla="*/ 497356 h 797959"/>
                <a:gd name="connsiteX19" fmla="*/ 314732 w 771882"/>
                <a:gd name="connsiteY19" fmla="*/ 512130 h 797959"/>
                <a:gd name="connsiteX20" fmla="*/ 314732 w 771882"/>
                <a:gd name="connsiteY20" fmla="*/ 512130 h 797959"/>
                <a:gd name="connsiteX21" fmla="*/ 319522 w 771882"/>
                <a:gd name="connsiteY21" fmla="*/ 554702 h 797959"/>
                <a:gd name="connsiteX22" fmla="*/ 623605 w 771882"/>
                <a:gd name="connsiteY22" fmla="*/ 797308 h 797959"/>
                <a:gd name="connsiteX23" fmla="*/ 623605 w 771882"/>
                <a:gd name="connsiteY23" fmla="*/ 408197 h 797959"/>
                <a:gd name="connsiteX24" fmla="*/ 653899 w 771882"/>
                <a:gd name="connsiteY24" fmla="*/ 377903 h 797959"/>
                <a:gd name="connsiteX25" fmla="*/ 653927 w 771882"/>
                <a:gd name="connsiteY25" fmla="*/ 377903 h 797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71882" h="797959">
                  <a:moveTo>
                    <a:pt x="653985" y="377903"/>
                  </a:moveTo>
                  <a:cubicBezTo>
                    <a:pt x="666894" y="377938"/>
                    <a:pt x="678971" y="384252"/>
                    <a:pt x="686373" y="394829"/>
                  </a:cubicBezTo>
                  <a:cubicBezTo>
                    <a:pt x="695380" y="407623"/>
                    <a:pt x="707917" y="415541"/>
                    <a:pt x="721801" y="415541"/>
                  </a:cubicBezTo>
                  <a:cubicBezTo>
                    <a:pt x="749197" y="415541"/>
                    <a:pt x="771401" y="384702"/>
                    <a:pt x="771401" y="346692"/>
                  </a:cubicBezTo>
                  <a:cubicBezTo>
                    <a:pt x="771401" y="308682"/>
                    <a:pt x="749197" y="277843"/>
                    <a:pt x="721801" y="277843"/>
                  </a:cubicBezTo>
                  <a:cubicBezTo>
                    <a:pt x="707917" y="277843"/>
                    <a:pt x="695380" y="285761"/>
                    <a:pt x="686373" y="298526"/>
                  </a:cubicBezTo>
                  <a:cubicBezTo>
                    <a:pt x="678971" y="309118"/>
                    <a:pt x="666894" y="315446"/>
                    <a:pt x="653985" y="315481"/>
                  </a:cubicBezTo>
                  <a:lnTo>
                    <a:pt x="653985" y="315481"/>
                  </a:lnTo>
                  <a:cubicBezTo>
                    <a:pt x="637231" y="315481"/>
                    <a:pt x="623662" y="301906"/>
                    <a:pt x="623662" y="285158"/>
                  </a:cubicBezTo>
                  <a:lnTo>
                    <a:pt x="623662" y="-651"/>
                  </a:lnTo>
                  <a:cubicBezTo>
                    <a:pt x="380741" y="-852"/>
                    <a:pt x="150986" y="109674"/>
                    <a:pt x="-482" y="299588"/>
                  </a:cubicBezTo>
                  <a:lnTo>
                    <a:pt x="223277" y="477993"/>
                  </a:lnTo>
                  <a:cubicBezTo>
                    <a:pt x="236358" y="488420"/>
                    <a:pt x="255436" y="486263"/>
                    <a:pt x="265877" y="473173"/>
                  </a:cubicBezTo>
                  <a:lnTo>
                    <a:pt x="265877" y="473173"/>
                  </a:lnTo>
                  <a:cubicBezTo>
                    <a:pt x="273910" y="463061"/>
                    <a:pt x="276520" y="449670"/>
                    <a:pt x="272848" y="437286"/>
                  </a:cubicBezTo>
                  <a:cubicBezTo>
                    <a:pt x="268459" y="422282"/>
                    <a:pt x="269979" y="407537"/>
                    <a:pt x="278729" y="396694"/>
                  </a:cubicBezTo>
                  <a:cubicBezTo>
                    <a:pt x="295798" y="375264"/>
                    <a:pt x="333751" y="377129"/>
                    <a:pt x="363500" y="400853"/>
                  </a:cubicBezTo>
                  <a:cubicBezTo>
                    <a:pt x="393248" y="424577"/>
                    <a:pt x="403489" y="461096"/>
                    <a:pt x="386449" y="482554"/>
                  </a:cubicBezTo>
                  <a:cubicBezTo>
                    <a:pt x="377843" y="493426"/>
                    <a:pt x="363758" y="498274"/>
                    <a:pt x="348180" y="497356"/>
                  </a:cubicBezTo>
                  <a:cubicBezTo>
                    <a:pt x="335300" y="496527"/>
                    <a:pt x="322793" y="502044"/>
                    <a:pt x="314732" y="512130"/>
                  </a:cubicBezTo>
                  <a:lnTo>
                    <a:pt x="314732" y="512130"/>
                  </a:lnTo>
                  <a:cubicBezTo>
                    <a:pt x="304289" y="525209"/>
                    <a:pt x="306441" y="544268"/>
                    <a:pt x="319522" y="554702"/>
                  </a:cubicBezTo>
                  <a:lnTo>
                    <a:pt x="623605" y="797308"/>
                  </a:lnTo>
                  <a:lnTo>
                    <a:pt x="623605" y="408197"/>
                  </a:lnTo>
                  <a:cubicBezTo>
                    <a:pt x="623605" y="391467"/>
                    <a:pt x="637174" y="377903"/>
                    <a:pt x="653899" y="377903"/>
                  </a:cubicBezTo>
                  <a:cubicBezTo>
                    <a:pt x="653899" y="377903"/>
                    <a:pt x="653927" y="377903"/>
                    <a:pt x="653927" y="377903"/>
                  </a:cubicBezTo>
                  <a:close/>
                </a:path>
              </a:pathLst>
            </a:custGeom>
            <a:solidFill>
              <a:schemeClr val="accent1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FB98C8D-3EA7-A0B2-3754-A5942A36D14E}"/>
                </a:ext>
              </a:extLst>
            </p:cNvPr>
            <p:cNvSpPr/>
            <p:nvPr/>
          </p:nvSpPr>
          <p:spPr>
            <a:xfrm>
              <a:off x="9623073" y="2930217"/>
              <a:ext cx="798934" cy="744490"/>
            </a:xfrm>
            <a:custGeom>
              <a:avLst/>
              <a:gdLst>
                <a:gd name="connsiteX0" fmla="*/ 498874 w 798934"/>
                <a:gd name="connsiteY0" fmla="*/ 611043 h 744490"/>
                <a:gd name="connsiteX1" fmla="*/ 778773 w 798934"/>
                <a:gd name="connsiteY1" fmla="*/ 674929 h 744490"/>
                <a:gd name="connsiteX2" fmla="*/ 623662 w 798934"/>
                <a:gd name="connsiteY2" fmla="*/ -651 h 744490"/>
                <a:gd name="connsiteX3" fmla="*/ 399903 w 798934"/>
                <a:gd name="connsiteY3" fmla="*/ 177754 h 744490"/>
                <a:gd name="connsiteX4" fmla="*/ 395113 w 798934"/>
                <a:gd name="connsiteY4" fmla="*/ 220325 h 744490"/>
                <a:gd name="connsiteX5" fmla="*/ 395113 w 798934"/>
                <a:gd name="connsiteY5" fmla="*/ 220325 h 744490"/>
                <a:gd name="connsiteX6" fmla="*/ 428619 w 798934"/>
                <a:gd name="connsiteY6" fmla="*/ 235242 h 744490"/>
                <a:gd name="connsiteX7" fmla="*/ 466887 w 798934"/>
                <a:gd name="connsiteY7" fmla="*/ 250045 h 744490"/>
                <a:gd name="connsiteX8" fmla="*/ 443937 w 798934"/>
                <a:gd name="connsiteY8" fmla="*/ 331746 h 744490"/>
                <a:gd name="connsiteX9" fmla="*/ 359168 w 798934"/>
                <a:gd name="connsiteY9" fmla="*/ 335905 h 744490"/>
                <a:gd name="connsiteX10" fmla="*/ 353430 w 798934"/>
                <a:gd name="connsiteY10" fmla="*/ 295313 h 744490"/>
                <a:gd name="connsiteX11" fmla="*/ 346459 w 798934"/>
                <a:gd name="connsiteY11" fmla="*/ 259426 h 744490"/>
                <a:gd name="connsiteX12" fmla="*/ 346459 w 798934"/>
                <a:gd name="connsiteY12" fmla="*/ 259426 h 744490"/>
                <a:gd name="connsiteX13" fmla="*/ 303888 w 798934"/>
                <a:gd name="connsiteY13" fmla="*/ 254580 h 744490"/>
                <a:gd name="connsiteX14" fmla="*/ 303859 w 798934"/>
                <a:gd name="connsiteY14" fmla="*/ 254606 h 744490"/>
                <a:gd name="connsiteX15" fmla="*/ -482 w 798934"/>
                <a:gd name="connsiteY15" fmla="*/ 497155 h 744490"/>
                <a:gd name="connsiteX16" fmla="*/ 378990 w 798934"/>
                <a:gd name="connsiteY16" fmla="*/ 583762 h 744490"/>
                <a:gd name="connsiteX17" fmla="*/ 401940 w 798934"/>
                <a:gd name="connsiteY17" fmla="*/ 620031 h 744490"/>
                <a:gd name="connsiteX18" fmla="*/ 401940 w 798934"/>
                <a:gd name="connsiteY18" fmla="*/ 620051 h 744490"/>
                <a:gd name="connsiteX19" fmla="*/ 401940 w 798934"/>
                <a:gd name="connsiteY19" fmla="*/ 620051 h 744490"/>
                <a:gd name="connsiteX20" fmla="*/ 378216 w 798934"/>
                <a:gd name="connsiteY20" fmla="*/ 647848 h 744490"/>
                <a:gd name="connsiteX21" fmla="*/ 350131 w 798934"/>
                <a:gd name="connsiteY21" fmla="*/ 677798 h 744490"/>
                <a:gd name="connsiteX22" fmla="*/ 406243 w 798934"/>
                <a:gd name="connsiteY22" fmla="*/ 741454 h 744490"/>
                <a:gd name="connsiteX23" fmla="*/ 484415 w 798934"/>
                <a:gd name="connsiteY23" fmla="*/ 708436 h 744490"/>
                <a:gd name="connsiteX24" fmla="*/ 472108 w 798934"/>
                <a:gd name="connsiteY24" fmla="*/ 669306 h 744490"/>
                <a:gd name="connsiteX25" fmla="*/ 462814 w 798934"/>
                <a:gd name="connsiteY25" fmla="*/ 633935 h 744490"/>
                <a:gd name="connsiteX26" fmla="*/ 462814 w 798934"/>
                <a:gd name="connsiteY26" fmla="*/ 633935 h 744490"/>
                <a:gd name="connsiteX27" fmla="*/ 498874 w 798934"/>
                <a:gd name="connsiteY27" fmla="*/ 611043 h 74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98934" h="744490">
                  <a:moveTo>
                    <a:pt x="498874" y="611043"/>
                  </a:moveTo>
                  <a:lnTo>
                    <a:pt x="778773" y="674929"/>
                  </a:lnTo>
                  <a:cubicBezTo>
                    <a:pt x="832331" y="437865"/>
                    <a:pt x="775244" y="189312"/>
                    <a:pt x="623662" y="-651"/>
                  </a:cubicBezTo>
                  <a:lnTo>
                    <a:pt x="399903" y="177754"/>
                  </a:lnTo>
                  <a:cubicBezTo>
                    <a:pt x="386822" y="188187"/>
                    <a:pt x="384670" y="207247"/>
                    <a:pt x="395113" y="220325"/>
                  </a:cubicBezTo>
                  <a:lnTo>
                    <a:pt x="395113" y="220325"/>
                  </a:lnTo>
                  <a:cubicBezTo>
                    <a:pt x="403173" y="230483"/>
                    <a:pt x="415681" y="236057"/>
                    <a:pt x="428619" y="235242"/>
                  </a:cubicBezTo>
                  <a:cubicBezTo>
                    <a:pt x="444196" y="234324"/>
                    <a:pt x="458224" y="239173"/>
                    <a:pt x="466887" y="250045"/>
                  </a:cubicBezTo>
                  <a:cubicBezTo>
                    <a:pt x="484099" y="271446"/>
                    <a:pt x="473686" y="308022"/>
                    <a:pt x="443937" y="331746"/>
                  </a:cubicBezTo>
                  <a:cubicBezTo>
                    <a:pt x="414189" y="355470"/>
                    <a:pt x="376236" y="357335"/>
                    <a:pt x="359168" y="335905"/>
                  </a:cubicBezTo>
                  <a:cubicBezTo>
                    <a:pt x="350562" y="325062"/>
                    <a:pt x="348898" y="310316"/>
                    <a:pt x="353430" y="295313"/>
                  </a:cubicBezTo>
                  <a:cubicBezTo>
                    <a:pt x="357102" y="282929"/>
                    <a:pt x="354491" y="269538"/>
                    <a:pt x="346459" y="259426"/>
                  </a:cubicBezTo>
                  <a:lnTo>
                    <a:pt x="346459" y="259426"/>
                  </a:lnTo>
                  <a:cubicBezTo>
                    <a:pt x="336046" y="246333"/>
                    <a:pt x="316997" y="244164"/>
                    <a:pt x="303888" y="254580"/>
                  </a:cubicBezTo>
                  <a:cubicBezTo>
                    <a:pt x="303888" y="254589"/>
                    <a:pt x="303859" y="254598"/>
                    <a:pt x="303859" y="254606"/>
                  </a:cubicBezTo>
                  <a:lnTo>
                    <a:pt x="-482" y="497155"/>
                  </a:lnTo>
                  <a:lnTo>
                    <a:pt x="378990" y="583762"/>
                  </a:lnTo>
                  <a:cubicBezTo>
                    <a:pt x="395342" y="587439"/>
                    <a:pt x="405612" y="603676"/>
                    <a:pt x="401940" y="620031"/>
                  </a:cubicBezTo>
                  <a:cubicBezTo>
                    <a:pt x="401940" y="620036"/>
                    <a:pt x="401940" y="620045"/>
                    <a:pt x="401940" y="620051"/>
                  </a:cubicBezTo>
                  <a:lnTo>
                    <a:pt x="401940" y="620051"/>
                  </a:lnTo>
                  <a:cubicBezTo>
                    <a:pt x="399014" y="632621"/>
                    <a:pt x="390178" y="642989"/>
                    <a:pt x="378216" y="647848"/>
                  </a:cubicBezTo>
                  <a:cubicBezTo>
                    <a:pt x="363872" y="653787"/>
                    <a:pt x="353229" y="664257"/>
                    <a:pt x="350131" y="677798"/>
                  </a:cubicBezTo>
                  <a:cubicBezTo>
                    <a:pt x="344050" y="704505"/>
                    <a:pt x="369151" y="732992"/>
                    <a:pt x="406243" y="741454"/>
                  </a:cubicBezTo>
                  <a:cubicBezTo>
                    <a:pt x="443335" y="749917"/>
                    <a:pt x="478333" y="735143"/>
                    <a:pt x="484415" y="708436"/>
                  </a:cubicBezTo>
                  <a:cubicBezTo>
                    <a:pt x="487514" y="694895"/>
                    <a:pt x="482580" y="680925"/>
                    <a:pt x="472108" y="669306"/>
                  </a:cubicBezTo>
                  <a:cubicBezTo>
                    <a:pt x="463445" y="659734"/>
                    <a:pt x="459974" y="646535"/>
                    <a:pt x="462814" y="633935"/>
                  </a:cubicBezTo>
                  <a:lnTo>
                    <a:pt x="462814" y="633935"/>
                  </a:lnTo>
                  <a:cubicBezTo>
                    <a:pt x="466515" y="617698"/>
                    <a:pt x="482608" y="607477"/>
                    <a:pt x="498874" y="611043"/>
                  </a:cubicBezTo>
                  <a:close/>
                </a:path>
              </a:pathLst>
            </a:custGeom>
            <a:solidFill>
              <a:schemeClr val="accent3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59C6826-BD2E-817C-5D04-2FF4234BAAB6}"/>
                </a:ext>
              </a:extLst>
            </p:cNvPr>
            <p:cNvSpPr/>
            <p:nvPr/>
          </p:nvSpPr>
          <p:spPr>
            <a:xfrm>
              <a:off x="9623073" y="3428024"/>
              <a:ext cx="779254" cy="720762"/>
            </a:xfrm>
            <a:custGeom>
              <a:avLst/>
              <a:gdLst>
                <a:gd name="connsiteX0" fmla="*/ 462584 w 779254"/>
                <a:gd name="connsiteY0" fmla="*/ 136186 h 720762"/>
                <a:gd name="connsiteX1" fmla="*/ 462584 w 779254"/>
                <a:gd name="connsiteY1" fmla="*/ 136186 h 720762"/>
                <a:gd name="connsiteX2" fmla="*/ 471879 w 779254"/>
                <a:gd name="connsiteY2" fmla="*/ 171557 h 720762"/>
                <a:gd name="connsiteX3" fmla="*/ 484186 w 779254"/>
                <a:gd name="connsiteY3" fmla="*/ 210686 h 720762"/>
                <a:gd name="connsiteX4" fmla="*/ 406013 w 779254"/>
                <a:gd name="connsiteY4" fmla="*/ 243705 h 720762"/>
                <a:gd name="connsiteX5" fmla="*/ 349902 w 779254"/>
                <a:gd name="connsiteY5" fmla="*/ 180049 h 720762"/>
                <a:gd name="connsiteX6" fmla="*/ 377986 w 779254"/>
                <a:gd name="connsiteY6" fmla="*/ 150099 h 720762"/>
                <a:gd name="connsiteX7" fmla="*/ 401710 w 779254"/>
                <a:gd name="connsiteY7" fmla="*/ 122302 h 720762"/>
                <a:gd name="connsiteX8" fmla="*/ 401710 w 779254"/>
                <a:gd name="connsiteY8" fmla="*/ 122302 h 720762"/>
                <a:gd name="connsiteX9" fmla="*/ 378847 w 779254"/>
                <a:gd name="connsiteY9" fmla="*/ 86030 h 720762"/>
                <a:gd name="connsiteX10" fmla="*/ 378761 w 779254"/>
                <a:gd name="connsiteY10" fmla="*/ 86013 h 720762"/>
                <a:gd name="connsiteX11" fmla="*/ -482 w 779254"/>
                <a:gd name="connsiteY11" fmla="*/ -651 h 720762"/>
                <a:gd name="connsiteX12" fmla="*/ 168370 w 779254"/>
                <a:gd name="connsiteY12" fmla="*/ 349962 h 720762"/>
                <a:gd name="connsiteX13" fmla="*/ 154227 w 779254"/>
                <a:gd name="connsiteY13" fmla="*/ 390411 h 720762"/>
                <a:gd name="connsiteX14" fmla="*/ 154198 w 779254"/>
                <a:gd name="connsiteY14" fmla="*/ 390411 h 720762"/>
                <a:gd name="connsiteX15" fmla="*/ 154198 w 779254"/>
                <a:gd name="connsiteY15" fmla="*/ 390411 h 720762"/>
                <a:gd name="connsiteX16" fmla="*/ 117680 w 779254"/>
                <a:gd name="connsiteY16" fmla="*/ 389206 h 720762"/>
                <a:gd name="connsiteX17" fmla="*/ 76772 w 779254"/>
                <a:gd name="connsiteY17" fmla="*/ 385907 h 720762"/>
                <a:gd name="connsiteX18" fmla="*/ 61970 w 779254"/>
                <a:gd name="connsiteY18" fmla="*/ 469473 h 720762"/>
                <a:gd name="connsiteX19" fmla="*/ 136556 w 779254"/>
                <a:gd name="connsiteY19" fmla="*/ 510007 h 720762"/>
                <a:gd name="connsiteX20" fmla="*/ 159506 w 779254"/>
                <a:gd name="connsiteY20" fmla="*/ 475984 h 720762"/>
                <a:gd name="connsiteX21" fmla="*/ 181365 w 779254"/>
                <a:gd name="connsiteY21" fmla="*/ 446666 h 720762"/>
                <a:gd name="connsiteX22" fmla="*/ 181365 w 779254"/>
                <a:gd name="connsiteY22" fmla="*/ 446666 h 720762"/>
                <a:gd name="connsiteX23" fmla="*/ 221814 w 779254"/>
                <a:gd name="connsiteY23" fmla="*/ 460809 h 720762"/>
                <a:gd name="connsiteX24" fmla="*/ 346689 w 779254"/>
                <a:gd name="connsiteY24" fmla="*/ 720111 h 720762"/>
                <a:gd name="connsiteX25" fmla="*/ 778773 w 779254"/>
                <a:gd name="connsiteY25" fmla="*/ 177209 h 720762"/>
                <a:gd name="connsiteX26" fmla="*/ 498874 w 779254"/>
                <a:gd name="connsiteY26" fmla="*/ 113237 h 720762"/>
                <a:gd name="connsiteX27" fmla="*/ 462613 w 779254"/>
                <a:gd name="connsiteY27" fmla="*/ 136112 h 720762"/>
                <a:gd name="connsiteX28" fmla="*/ 462584 w 779254"/>
                <a:gd name="connsiteY28" fmla="*/ 136186 h 720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79254" h="720762">
                  <a:moveTo>
                    <a:pt x="462584" y="136186"/>
                  </a:moveTo>
                  <a:lnTo>
                    <a:pt x="462584" y="136186"/>
                  </a:lnTo>
                  <a:cubicBezTo>
                    <a:pt x="459744" y="148786"/>
                    <a:pt x="463216" y="161984"/>
                    <a:pt x="471879" y="171557"/>
                  </a:cubicBezTo>
                  <a:cubicBezTo>
                    <a:pt x="482350" y="183176"/>
                    <a:pt x="487284" y="197146"/>
                    <a:pt x="484186" y="210686"/>
                  </a:cubicBezTo>
                  <a:cubicBezTo>
                    <a:pt x="478104" y="237394"/>
                    <a:pt x="443106" y="252168"/>
                    <a:pt x="406013" y="243705"/>
                  </a:cubicBezTo>
                  <a:cubicBezTo>
                    <a:pt x="368921" y="235243"/>
                    <a:pt x="343820" y="206756"/>
                    <a:pt x="349902" y="180049"/>
                  </a:cubicBezTo>
                  <a:cubicBezTo>
                    <a:pt x="353000" y="166508"/>
                    <a:pt x="363528" y="156038"/>
                    <a:pt x="377986" y="150099"/>
                  </a:cubicBezTo>
                  <a:cubicBezTo>
                    <a:pt x="389949" y="145240"/>
                    <a:pt x="398784" y="134872"/>
                    <a:pt x="401710" y="122302"/>
                  </a:cubicBezTo>
                  <a:lnTo>
                    <a:pt x="401710" y="122302"/>
                  </a:lnTo>
                  <a:cubicBezTo>
                    <a:pt x="405411" y="105970"/>
                    <a:pt x="395169" y="89730"/>
                    <a:pt x="378847" y="86030"/>
                  </a:cubicBezTo>
                  <a:cubicBezTo>
                    <a:pt x="378818" y="86024"/>
                    <a:pt x="378789" y="86018"/>
                    <a:pt x="378761" y="86013"/>
                  </a:cubicBezTo>
                  <a:lnTo>
                    <a:pt x="-482" y="-651"/>
                  </a:lnTo>
                  <a:lnTo>
                    <a:pt x="168370" y="349962"/>
                  </a:lnTo>
                  <a:cubicBezTo>
                    <a:pt x="175628" y="365023"/>
                    <a:pt x="169288" y="383153"/>
                    <a:pt x="154227" y="390411"/>
                  </a:cubicBezTo>
                  <a:cubicBezTo>
                    <a:pt x="154227" y="390411"/>
                    <a:pt x="154198" y="390411"/>
                    <a:pt x="154198" y="390411"/>
                  </a:cubicBezTo>
                  <a:lnTo>
                    <a:pt x="154198" y="390411"/>
                  </a:lnTo>
                  <a:cubicBezTo>
                    <a:pt x="142552" y="395976"/>
                    <a:pt x="128925" y="395517"/>
                    <a:pt x="117680" y="389206"/>
                  </a:cubicBezTo>
                  <a:cubicBezTo>
                    <a:pt x="104025" y="381604"/>
                    <a:pt x="89280" y="379883"/>
                    <a:pt x="76772" y="385907"/>
                  </a:cubicBezTo>
                  <a:cubicBezTo>
                    <a:pt x="52101" y="397783"/>
                    <a:pt x="45475" y="435220"/>
                    <a:pt x="61970" y="469473"/>
                  </a:cubicBezTo>
                  <a:cubicBezTo>
                    <a:pt x="78465" y="503725"/>
                    <a:pt x="111856" y="521883"/>
                    <a:pt x="136556" y="510007"/>
                  </a:cubicBezTo>
                  <a:cubicBezTo>
                    <a:pt x="149064" y="503983"/>
                    <a:pt x="156924" y="491389"/>
                    <a:pt x="159506" y="475984"/>
                  </a:cubicBezTo>
                  <a:cubicBezTo>
                    <a:pt x="161571" y="463247"/>
                    <a:pt x="169747" y="452289"/>
                    <a:pt x="181365" y="446666"/>
                  </a:cubicBezTo>
                  <a:lnTo>
                    <a:pt x="181365" y="446666"/>
                  </a:lnTo>
                  <a:cubicBezTo>
                    <a:pt x="196455" y="439408"/>
                    <a:pt x="214527" y="445748"/>
                    <a:pt x="221814" y="460809"/>
                  </a:cubicBezTo>
                  <a:lnTo>
                    <a:pt x="346689" y="720111"/>
                  </a:lnTo>
                  <a:cubicBezTo>
                    <a:pt x="565743" y="614227"/>
                    <a:pt x="724756" y="414451"/>
                    <a:pt x="778773" y="177209"/>
                  </a:cubicBezTo>
                  <a:lnTo>
                    <a:pt x="498874" y="113237"/>
                  </a:lnTo>
                  <a:cubicBezTo>
                    <a:pt x="482551" y="109536"/>
                    <a:pt x="466314" y="119777"/>
                    <a:pt x="462613" y="136112"/>
                  </a:cubicBezTo>
                  <a:cubicBezTo>
                    <a:pt x="462584" y="136135"/>
                    <a:pt x="462584" y="136160"/>
                    <a:pt x="462584" y="136186"/>
                  </a:cubicBezTo>
                  <a:close/>
                </a:path>
              </a:pathLst>
            </a:custGeom>
            <a:solidFill>
              <a:schemeClr val="accent4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54F8E10-3E5D-31C7-4DDB-6E4C8CC65B44}"/>
                </a:ext>
              </a:extLst>
            </p:cNvPr>
            <p:cNvSpPr/>
            <p:nvPr/>
          </p:nvSpPr>
          <p:spPr>
            <a:xfrm>
              <a:off x="9623016" y="2630064"/>
              <a:ext cx="624144" cy="797959"/>
            </a:xfrm>
            <a:custGeom>
              <a:avLst/>
              <a:gdLst>
                <a:gd name="connsiteX0" fmla="*/ 346402 w 624144"/>
                <a:gd name="connsiteY0" fmla="*/ 559521 h 797959"/>
                <a:gd name="connsiteX1" fmla="*/ 353373 w 624144"/>
                <a:gd name="connsiteY1" fmla="*/ 595409 h 797959"/>
                <a:gd name="connsiteX2" fmla="*/ 359110 w 624144"/>
                <a:gd name="connsiteY2" fmla="*/ 636001 h 797959"/>
                <a:gd name="connsiteX3" fmla="*/ 443881 w 624144"/>
                <a:gd name="connsiteY3" fmla="*/ 631841 h 797959"/>
                <a:gd name="connsiteX4" fmla="*/ 466830 w 624144"/>
                <a:gd name="connsiteY4" fmla="*/ 550141 h 797959"/>
                <a:gd name="connsiteX5" fmla="*/ 428562 w 624144"/>
                <a:gd name="connsiteY5" fmla="*/ 535338 h 797959"/>
                <a:gd name="connsiteX6" fmla="*/ 395113 w 624144"/>
                <a:gd name="connsiteY6" fmla="*/ 520564 h 797959"/>
                <a:gd name="connsiteX7" fmla="*/ 395113 w 624144"/>
                <a:gd name="connsiteY7" fmla="*/ 520564 h 797959"/>
                <a:gd name="connsiteX8" fmla="*/ 399903 w 624144"/>
                <a:gd name="connsiteY8" fmla="*/ 477993 h 797959"/>
                <a:gd name="connsiteX9" fmla="*/ 623662 w 624144"/>
                <a:gd name="connsiteY9" fmla="*/ 299588 h 797959"/>
                <a:gd name="connsiteX10" fmla="*/ -482 w 624144"/>
                <a:gd name="connsiteY10" fmla="*/ -651 h 797959"/>
                <a:gd name="connsiteX11" fmla="*/ -482 w 624144"/>
                <a:gd name="connsiteY11" fmla="*/ 285130 h 797959"/>
                <a:gd name="connsiteX12" fmla="*/ 29840 w 624144"/>
                <a:gd name="connsiteY12" fmla="*/ 315452 h 797959"/>
                <a:gd name="connsiteX13" fmla="*/ 29840 w 624144"/>
                <a:gd name="connsiteY13" fmla="*/ 315452 h 797959"/>
                <a:gd name="connsiteX14" fmla="*/ 62228 w 624144"/>
                <a:gd name="connsiteY14" fmla="*/ 298498 h 797959"/>
                <a:gd name="connsiteX15" fmla="*/ 97656 w 624144"/>
                <a:gd name="connsiteY15" fmla="*/ 277814 h 797959"/>
                <a:gd name="connsiteX16" fmla="*/ 147256 w 624144"/>
                <a:gd name="connsiteY16" fmla="*/ 346663 h 797959"/>
                <a:gd name="connsiteX17" fmla="*/ 97656 w 624144"/>
                <a:gd name="connsiteY17" fmla="*/ 415512 h 797959"/>
                <a:gd name="connsiteX18" fmla="*/ 62228 w 624144"/>
                <a:gd name="connsiteY18" fmla="*/ 394800 h 797959"/>
                <a:gd name="connsiteX19" fmla="*/ 29840 w 624144"/>
                <a:gd name="connsiteY19" fmla="*/ 377875 h 797959"/>
                <a:gd name="connsiteX20" fmla="*/ 29840 w 624144"/>
                <a:gd name="connsiteY20" fmla="*/ 377875 h 797959"/>
                <a:gd name="connsiteX21" fmla="*/ -482 w 624144"/>
                <a:gd name="connsiteY21" fmla="*/ 408140 h 797959"/>
                <a:gd name="connsiteX22" fmla="*/ -482 w 624144"/>
                <a:gd name="connsiteY22" fmla="*/ 408168 h 797959"/>
                <a:gd name="connsiteX23" fmla="*/ -482 w 624144"/>
                <a:gd name="connsiteY23" fmla="*/ 797308 h 797959"/>
                <a:gd name="connsiteX24" fmla="*/ 303744 w 624144"/>
                <a:gd name="connsiteY24" fmla="*/ 554702 h 797959"/>
                <a:gd name="connsiteX25" fmla="*/ 346316 w 624144"/>
                <a:gd name="connsiteY25" fmla="*/ 559487 h 797959"/>
                <a:gd name="connsiteX26" fmla="*/ 346345 w 624144"/>
                <a:gd name="connsiteY26" fmla="*/ 559521 h 797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24144" h="797959">
                  <a:moveTo>
                    <a:pt x="346402" y="559521"/>
                  </a:moveTo>
                  <a:cubicBezTo>
                    <a:pt x="354434" y="569633"/>
                    <a:pt x="357045" y="583025"/>
                    <a:pt x="353373" y="595409"/>
                  </a:cubicBezTo>
                  <a:cubicBezTo>
                    <a:pt x="348984" y="610412"/>
                    <a:pt x="350504" y="625157"/>
                    <a:pt x="359110" y="636001"/>
                  </a:cubicBezTo>
                  <a:cubicBezTo>
                    <a:pt x="376323" y="657430"/>
                    <a:pt x="414132" y="655566"/>
                    <a:pt x="443881" y="631841"/>
                  </a:cubicBezTo>
                  <a:cubicBezTo>
                    <a:pt x="473629" y="608117"/>
                    <a:pt x="483870" y="571598"/>
                    <a:pt x="466830" y="550141"/>
                  </a:cubicBezTo>
                  <a:cubicBezTo>
                    <a:pt x="458224" y="539268"/>
                    <a:pt x="444138" y="534420"/>
                    <a:pt x="428562" y="535338"/>
                  </a:cubicBezTo>
                  <a:cubicBezTo>
                    <a:pt x="415681" y="536167"/>
                    <a:pt x="403173" y="530651"/>
                    <a:pt x="395113" y="520564"/>
                  </a:cubicBezTo>
                  <a:lnTo>
                    <a:pt x="395113" y="520564"/>
                  </a:lnTo>
                  <a:cubicBezTo>
                    <a:pt x="384670" y="507486"/>
                    <a:pt x="386822" y="488426"/>
                    <a:pt x="399903" y="477993"/>
                  </a:cubicBezTo>
                  <a:lnTo>
                    <a:pt x="623662" y="299588"/>
                  </a:lnTo>
                  <a:cubicBezTo>
                    <a:pt x="472195" y="109674"/>
                    <a:pt x="242440" y="-852"/>
                    <a:pt x="-482" y="-651"/>
                  </a:cubicBezTo>
                  <a:lnTo>
                    <a:pt x="-482" y="285130"/>
                  </a:lnTo>
                  <a:cubicBezTo>
                    <a:pt x="-482" y="301877"/>
                    <a:pt x="13087" y="315452"/>
                    <a:pt x="29840" y="315452"/>
                  </a:cubicBezTo>
                  <a:lnTo>
                    <a:pt x="29840" y="315452"/>
                  </a:lnTo>
                  <a:cubicBezTo>
                    <a:pt x="42749" y="315417"/>
                    <a:pt x="54827" y="309089"/>
                    <a:pt x="62228" y="298498"/>
                  </a:cubicBezTo>
                  <a:cubicBezTo>
                    <a:pt x="71235" y="285732"/>
                    <a:pt x="83772" y="277814"/>
                    <a:pt x="97656" y="277814"/>
                  </a:cubicBezTo>
                  <a:cubicBezTo>
                    <a:pt x="125052" y="277814"/>
                    <a:pt x="147256" y="308624"/>
                    <a:pt x="147256" y="346663"/>
                  </a:cubicBezTo>
                  <a:cubicBezTo>
                    <a:pt x="147256" y="384702"/>
                    <a:pt x="125052" y="415512"/>
                    <a:pt x="97656" y="415512"/>
                  </a:cubicBezTo>
                  <a:cubicBezTo>
                    <a:pt x="83772" y="415512"/>
                    <a:pt x="71235" y="407595"/>
                    <a:pt x="62228" y="394800"/>
                  </a:cubicBezTo>
                  <a:cubicBezTo>
                    <a:pt x="54827" y="384223"/>
                    <a:pt x="42749" y="377909"/>
                    <a:pt x="29840" y="377875"/>
                  </a:cubicBezTo>
                  <a:lnTo>
                    <a:pt x="29840" y="377875"/>
                  </a:lnTo>
                  <a:cubicBezTo>
                    <a:pt x="13115" y="377861"/>
                    <a:pt x="-454" y="391409"/>
                    <a:pt x="-482" y="408140"/>
                  </a:cubicBezTo>
                  <a:cubicBezTo>
                    <a:pt x="-482" y="408148"/>
                    <a:pt x="-482" y="408160"/>
                    <a:pt x="-482" y="408168"/>
                  </a:cubicBezTo>
                  <a:lnTo>
                    <a:pt x="-482" y="797308"/>
                  </a:lnTo>
                  <a:lnTo>
                    <a:pt x="303744" y="554702"/>
                  </a:lnTo>
                  <a:cubicBezTo>
                    <a:pt x="316826" y="544268"/>
                    <a:pt x="335874" y="546408"/>
                    <a:pt x="346316" y="559487"/>
                  </a:cubicBezTo>
                  <a:cubicBezTo>
                    <a:pt x="346316" y="559498"/>
                    <a:pt x="346345" y="559510"/>
                    <a:pt x="346345" y="559521"/>
                  </a:cubicBezTo>
                  <a:close/>
                </a:path>
              </a:pathLst>
            </a:custGeom>
            <a:solidFill>
              <a:schemeClr val="accent2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F97FDE85-5B8E-38E2-7C1E-C6BE8A5E98D3}"/>
              </a:ext>
            </a:extLst>
          </p:cNvPr>
          <p:cNvSpPr/>
          <p:nvPr userDrawn="1"/>
        </p:nvSpPr>
        <p:spPr>
          <a:xfrm>
            <a:off x="8609417" y="2970309"/>
            <a:ext cx="932726" cy="932726"/>
          </a:xfrm>
          <a:prstGeom prst="ellips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5" name="Text Placeholder 9">
            <a:extLst>
              <a:ext uri="{FF2B5EF4-FFF2-40B4-BE49-F238E27FC236}">
                <a16:creationId xmlns:a16="http://schemas.microsoft.com/office/drawing/2014/main" id="{7E1404F9-698E-37C7-E502-8617F93EB0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6807" y="1255248"/>
            <a:ext cx="6539408" cy="576234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6AD45D7-E40F-9E25-A801-4D3FA12CAAE6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64E033F-9086-D8AA-F94A-62F58582271F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13" name="Google Shape;86;p30">
                <a:extLst>
                  <a:ext uri="{FF2B5EF4-FFF2-40B4-BE49-F238E27FC236}">
                    <a16:creationId xmlns:a16="http://schemas.microsoft.com/office/drawing/2014/main" id="{D92994D8-3BF0-760B-0837-73334E657AD7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76B2848-0F1B-C13B-9E35-62E19839D4C2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12" name="Picture 11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A06FE1D4-425C-2671-2B49-A7C5221ED9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52F4F1AD-2B5B-137B-2691-163CAF65C1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6807" y="536358"/>
            <a:ext cx="7869810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7629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lue Box + Rou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E2D950C-3D85-53B3-F08E-D64D9F48FAA2}"/>
              </a:ext>
            </a:extLst>
          </p:cNvPr>
          <p:cNvSpPr/>
          <p:nvPr userDrawn="1"/>
        </p:nvSpPr>
        <p:spPr>
          <a:xfrm>
            <a:off x="844550" y="1651000"/>
            <a:ext cx="5788480" cy="4245708"/>
          </a:xfrm>
          <a:prstGeom prst="rect">
            <a:avLst/>
          </a:prstGeom>
          <a:gradFill>
            <a:gsLst>
              <a:gs pos="35000">
                <a:schemeClr val="accent2"/>
              </a:gs>
              <a:gs pos="100000">
                <a:schemeClr val="accent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365660" y="2884088"/>
            <a:ext cx="2458176" cy="2458176"/>
          </a:xfrm>
          <a:custGeom>
            <a:avLst/>
            <a:gdLst>
              <a:gd name="connsiteX0" fmla="*/ 1391311 w 2782622"/>
              <a:gd name="connsiteY0" fmla="*/ 0 h 2782622"/>
              <a:gd name="connsiteX1" fmla="*/ 2782622 w 2782622"/>
              <a:gd name="connsiteY1" fmla="*/ 1391311 h 2782622"/>
              <a:gd name="connsiteX2" fmla="*/ 1391311 w 2782622"/>
              <a:gd name="connsiteY2" fmla="*/ 2782622 h 2782622"/>
              <a:gd name="connsiteX3" fmla="*/ 0 w 2782622"/>
              <a:gd name="connsiteY3" fmla="*/ 1391311 h 2782622"/>
              <a:gd name="connsiteX4" fmla="*/ 1391311 w 2782622"/>
              <a:gd name="connsiteY4" fmla="*/ 0 h 278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2622" h="2782622">
                <a:moveTo>
                  <a:pt x="1391311" y="0"/>
                </a:moveTo>
                <a:cubicBezTo>
                  <a:pt x="2159711" y="0"/>
                  <a:pt x="2782622" y="622911"/>
                  <a:pt x="2782622" y="1391311"/>
                </a:cubicBezTo>
                <a:cubicBezTo>
                  <a:pt x="2782622" y="2159711"/>
                  <a:pt x="2159711" y="2782622"/>
                  <a:pt x="1391311" y="2782622"/>
                </a:cubicBezTo>
                <a:cubicBezTo>
                  <a:pt x="622911" y="2782622"/>
                  <a:pt x="0" y="2159711"/>
                  <a:pt x="0" y="1391311"/>
                </a:cubicBezTo>
                <a:cubicBezTo>
                  <a:pt x="0" y="622911"/>
                  <a:pt x="622911" y="0"/>
                  <a:pt x="139131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49C021A-EE95-B027-A45E-2A9CF25D05E2}"/>
              </a:ext>
            </a:extLst>
          </p:cNvPr>
          <p:cNvSpPr/>
          <p:nvPr userDrawn="1"/>
        </p:nvSpPr>
        <p:spPr>
          <a:xfrm>
            <a:off x="5178368" y="2692956"/>
            <a:ext cx="2817034" cy="2817034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88900" dist="76200" dir="5400000" algn="tl" rotWithShape="0">
              <a:schemeClr val="accent2"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18B618-94F5-CA66-E26D-69D8E1B03F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9188" y="2014538"/>
            <a:ext cx="3994150" cy="3578225"/>
          </a:xfrm>
        </p:spPr>
        <p:txBody>
          <a:bodyPr>
            <a:normAutofit/>
          </a:bodyPr>
          <a:lstStyle>
            <a:lvl1pPr>
              <a:defRPr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D83C0AB-3B87-2456-F227-BA2A6430E5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21836" y="2237961"/>
            <a:ext cx="3368806" cy="3443580"/>
          </a:xfrm>
        </p:spPr>
        <p:txBody>
          <a:bodyPr>
            <a:normAutofit/>
          </a:bodyPr>
          <a:lstStyle>
            <a:lvl1pPr>
              <a:defRPr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229646D-639B-49E1-4A87-E9870093B3DA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1686CDB-2181-D9E8-4525-967D88DC3355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8" name="Google Shape;86;p30">
                <a:extLst>
                  <a:ext uri="{FF2B5EF4-FFF2-40B4-BE49-F238E27FC236}">
                    <a16:creationId xmlns:a16="http://schemas.microsoft.com/office/drawing/2014/main" id="{57FA50FE-E20B-A570-FBB5-6154DFC58693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9DDA672-4C1A-D36A-655C-3E662FD51ED5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7" name="Picture 6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ACB9B180-C372-213D-3C0E-9FBAEC04A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B31D5C83-E74C-C57F-80FC-DA8612C47FF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4550" y="536358"/>
            <a:ext cx="8012067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18709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lue Box + Round Pictu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E2D950C-3D85-53B3-F08E-D64D9F48FAA2}"/>
              </a:ext>
            </a:extLst>
          </p:cNvPr>
          <p:cNvSpPr/>
          <p:nvPr userDrawn="1"/>
        </p:nvSpPr>
        <p:spPr>
          <a:xfrm>
            <a:off x="844550" y="1651000"/>
            <a:ext cx="5788480" cy="4245708"/>
          </a:xfrm>
          <a:prstGeom prst="rect">
            <a:avLst/>
          </a:prstGeom>
          <a:gradFill>
            <a:gsLst>
              <a:gs pos="100000">
                <a:schemeClr val="accent2"/>
              </a:gs>
              <a:gs pos="35000">
                <a:schemeClr val="accent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365660" y="2884088"/>
            <a:ext cx="2458176" cy="2458176"/>
          </a:xfrm>
          <a:custGeom>
            <a:avLst/>
            <a:gdLst>
              <a:gd name="connsiteX0" fmla="*/ 1391311 w 2782622"/>
              <a:gd name="connsiteY0" fmla="*/ 0 h 2782622"/>
              <a:gd name="connsiteX1" fmla="*/ 2782622 w 2782622"/>
              <a:gd name="connsiteY1" fmla="*/ 1391311 h 2782622"/>
              <a:gd name="connsiteX2" fmla="*/ 1391311 w 2782622"/>
              <a:gd name="connsiteY2" fmla="*/ 2782622 h 2782622"/>
              <a:gd name="connsiteX3" fmla="*/ 0 w 2782622"/>
              <a:gd name="connsiteY3" fmla="*/ 1391311 h 2782622"/>
              <a:gd name="connsiteX4" fmla="*/ 1391311 w 2782622"/>
              <a:gd name="connsiteY4" fmla="*/ 0 h 278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2622" h="2782622">
                <a:moveTo>
                  <a:pt x="1391311" y="0"/>
                </a:moveTo>
                <a:cubicBezTo>
                  <a:pt x="2159711" y="0"/>
                  <a:pt x="2782622" y="622911"/>
                  <a:pt x="2782622" y="1391311"/>
                </a:cubicBezTo>
                <a:cubicBezTo>
                  <a:pt x="2782622" y="2159711"/>
                  <a:pt x="2159711" y="2782622"/>
                  <a:pt x="1391311" y="2782622"/>
                </a:cubicBezTo>
                <a:cubicBezTo>
                  <a:pt x="622911" y="2782622"/>
                  <a:pt x="0" y="2159711"/>
                  <a:pt x="0" y="1391311"/>
                </a:cubicBezTo>
                <a:cubicBezTo>
                  <a:pt x="0" y="622911"/>
                  <a:pt x="622911" y="0"/>
                  <a:pt x="139131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49C021A-EE95-B027-A45E-2A9CF25D05E2}"/>
              </a:ext>
            </a:extLst>
          </p:cNvPr>
          <p:cNvSpPr/>
          <p:nvPr userDrawn="1"/>
        </p:nvSpPr>
        <p:spPr>
          <a:xfrm>
            <a:off x="5178368" y="2692956"/>
            <a:ext cx="2817034" cy="2817034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88900" dist="76200" dir="5400000" algn="tl" rotWithShape="0">
              <a:schemeClr val="accent2"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DF7071-19F3-22B2-EA8F-AD889C605C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21663" y="2520950"/>
            <a:ext cx="3125787" cy="316547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EB6FA9A-FF1C-ED08-5A01-AB75A5D223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264" y="2175693"/>
            <a:ext cx="3125787" cy="316547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51D1CE1-E763-988E-795C-7CBCC8F0D744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FACED9B-BBEC-16AF-5140-0574BF3F03C1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8" name="Google Shape;86;p30">
                <a:extLst>
                  <a:ext uri="{FF2B5EF4-FFF2-40B4-BE49-F238E27FC236}">
                    <a16:creationId xmlns:a16="http://schemas.microsoft.com/office/drawing/2014/main" id="{41D7C795-E584-E1CB-71F1-3D684D63F9A5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1B6BB6D-F055-3F35-FB5D-5D6F31661A15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7" name="Picture 6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BFCBBF13-A5FE-A579-E3A7-603D1CE9F3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BE67A26A-23E6-642C-F0CA-D611A2850F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4550" y="536358"/>
            <a:ext cx="8012067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3916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Blank Areas with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60167BF-B166-FF1B-26C2-58CB8060AB31}"/>
              </a:ext>
            </a:extLst>
          </p:cNvPr>
          <p:cNvCxnSpPr/>
          <p:nvPr userDrawn="1"/>
        </p:nvCxnSpPr>
        <p:spPr>
          <a:xfrm>
            <a:off x="7660302" y="1916520"/>
            <a:ext cx="0" cy="4020474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5C1107A-E26E-C8F3-9FF2-B646B7ECB33A}"/>
              </a:ext>
            </a:extLst>
          </p:cNvPr>
          <p:cNvCxnSpPr/>
          <p:nvPr userDrawn="1"/>
        </p:nvCxnSpPr>
        <p:spPr>
          <a:xfrm>
            <a:off x="7660302" y="2537734"/>
            <a:ext cx="0" cy="953067"/>
          </a:xfrm>
          <a:prstGeom prst="line">
            <a:avLst/>
          </a:prstGeom>
          <a:ln w="57150">
            <a:gradFill>
              <a:gsLst>
                <a:gs pos="0">
                  <a:schemeClr val="accent1">
                    <a:lumMod val="10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E6F39108-A923-09F8-7E79-DB2EA2BB7BF8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9903BE3-2D3C-6412-7D2B-2DCA2C79C8E6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7" name="Google Shape;86;p30">
                <a:extLst>
                  <a:ext uri="{FF2B5EF4-FFF2-40B4-BE49-F238E27FC236}">
                    <a16:creationId xmlns:a16="http://schemas.microsoft.com/office/drawing/2014/main" id="{BB721A7B-1E9C-8FB4-1A56-C69EEB19BCA7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4E64A51-3226-C25E-5BFC-9CBF62F29D70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6" name="Picture 5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53C09565-7CB6-DCAA-1316-69A711A6D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D97044F2-7C10-BA38-D6D6-8275812AC7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6807" y="536358"/>
            <a:ext cx="7869810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66566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874E314E-066B-47D9-FC9B-01E896C4CE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6806" y="1957388"/>
            <a:ext cx="10360643" cy="37988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37FE248-1F5C-2FF7-7068-8D47DC7EDBCE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4190F45-5BA1-123E-30CA-2F4D4552C73D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5" name="Google Shape;86;p30">
                <a:extLst>
                  <a:ext uri="{FF2B5EF4-FFF2-40B4-BE49-F238E27FC236}">
                    <a16:creationId xmlns:a16="http://schemas.microsoft.com/office/drawing/2014/main" id="{53AB1C94-ADAD-1142-ED25-AB064F19C990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689F2B1-3238-AE38-6D0E-0A6487D9EE4B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4" name="Picture 3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3B9F11FB-21EF-0CB8-F76E-94364EA2FB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4C340C8C-52CC-38E7-94A5-12CA4863CC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6807" y="536358"/>
            <a:ext cx="7869810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38803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lu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F6EDF3-4684-87EB-992E-3D19B24F67AD}"/>
              </a:ext>
            </a:extLst>
          </p:cNvPr>
          <p:cNvSpPr/>
          <p:nvPr userDrawn="1"/>
        </p:nvSpPr>
        <p:spPr>
          <a:xfrm>
            <a:off x="1" y="0"/>
            <a:ext cx="12192000" cy="6865700"/>
          </a:xfrm>
          <a:prstGeom prst="rect">
            <a:avLst/>
          </a:prstGeom>
          <a:gradFill>
            <a:gsLst>
              <a:gs pos="35000">
                <a:schemeClr val="accent1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0CF851-79FF-8124-70AE-1A4BBFFE23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54956" y="1973143"/>
            <a:ext cx="9082088" cy="423386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4059FC6-634C-1A45-328A-93E342013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00008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Blu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F6EDF3-4684-87EB-992E-3D19B24F67AD}"/>
              </a:ext>
            </a:extLst>
          </p:cNvPr>
          <p:cNvSpPr/>
          <p:nvPr userDrawn="1"/>
        </p:nvSpPr>
        <p:spPr>
          <a:xfrm>
            <a:off x="1" y="0"/>
            <a:ext cx="12192000" cy="6865700"/>
          </a:xfrm>
          <a:prstGeom prst="rect">
            <a:avLst/>
          </a:prstGeom>
          <a:gradFill>
            <a:gsLst>
              <a:gs pos="35000">
                <a:schemeClr val="accent1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17BD49-F177-FD5D-7403-9E5FA36A7A5E}"/>
              </a:ext>
            </a:extLst>
          </p:cNvPr>
          <p:cNvSpPr txBox="1"/>
          <p:nvPr userDrawn="1"/>
        </p:nvSpPr>
        <p:spPr>
          <a:xfrm>
            <a:off x="1198429" y="5761254"/>
            <a:ext cx="1923970" cy="307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Poppins" panose="00000500000000000000" pitchFamily="2" charset="0"/>
              </a:rPr>
              <a:t>svdpgeorgia.org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19F3186-F9A6-69C2-77FB-A5F92746BEAF}"/>
              </a:ext>
            </a:extLst>
          </p:cNvPr>
          <p:cNvGrpSpPr/>
          <p:nvPr userDrawn="1"/>
        </p:nvGrpSpPr>
        <p:grpSpPr>
          <a:xfrm>
            <a:off x="1234166" y="5293563"/>
            <a:ext cx="1330058" cy="261419"/>
            <a:chOff x="731892" y="5711133"/>
            <a:chExt cx="1011738" cy="198854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4526EEF-65F1-0213-748B-694ED5B52213}"/>
                </a:ext>
              </a:extLst>
            </p:cNvPr>
            <p:cNvGrpSpPr/>
            <p:nvPr/>
          </p:nvGrpSpPr>
          <p:grpSpPr>
            <a:xfrm>
              <a:off x="964819" y="5734965"/>
              <a:ext cx="173283" cy="174458"/>
              <a:chOff x="4566271" y="5739527"/>
              <a:chExt cx="194632" cy="195951"/>
            </a:xfrm>
            <a:solidFill>
              <a:schemeClr val="bg1"/>
            </a:solidFill>
          </p:grpSpPr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FFAE44A5-F326-BACF-E8AF-E96060DE70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66271" y="5739527"/>
                <a:ext cx="194632" cy="195951"/>
              </a:xfrm>
              <a:custGeom>
                <a:avLst/>
                <a:gdLst>
                  <a:gd name="T0" fmla="*/ 62 w 124"/>
                  <a:gd name="T1" fmla="*/ 11 h 125"/>
                  <a:gd name="T2" fmla="*/ 87 w 124"/>
                  <a:gd name="T3" fmla="*/ 12 h 125"/>
                  <a:gd name="T4" fmla="*/ 99 w 124"/>
                  <a:gd name="T5" fmla="*/ 14 h 125"/>
                  <a:gd name="T6" fmla="*/ 106 w 124"/>
                  <a:gd name="T7" fmla="*/ 19 h 125"/>
                  <a:gd name="T8" fmla="*/ 111 w 124"/>
                  <a:gd name="T9" fmla="*/ 26 h 125"/>
                  <a:gd name="T10" fmla="*/ 113 w 124"/>
                  <a:gd name="T11" fmla="*/ 37 h 125"/>
                  <a:gd name="T12" fmla="*/ 113 w 124"/>
                  <a:gd name="T13" fmla="*/ 62 h 125"/>
                  <a:gd name="T14" fmla="*/ 113 w 124"/>
                  <a:gd name="T15" fmla="*/ 88 h 125"/>
                  <a:gd name="T16" fmla="*/ 111 w 124"/>
                  <a:gd name="T17" fmla="*/ 99 h 125"/>
                  <a:gd name="T18" fmla="*/ 106 w 124"/>
                  <a:gd name="T19" fmla="*/ 106 h 125"/>
                  <a:gd name="T20" fmla="*/ 99 w 124"/>
                  <a:gd name="T21" fmla="*/ 111 h 125"/>
                  <a:gd name="T22" fmla="*/ 87 w 124"/>
                  <a:gd name="T23" fmla="*/ 113 h 125"/>
                  <a:gd name="T24" fmla="*/ 62 w 124"/>
                  <a:gd name="T25" fmla="*/ 114 h 125"/>
                  <a:gd name="T26" fmla="*/ 37 w 124"/>
                  <a:gd name="T27" fmla="*/ 113 h 125"/>
                  <a:gd name="T28" fmla="*/ 25 w 124"/>
                  <a:gd name="T29" fmla="*/ 111 h 125"/>
                  <a:gd name="T30" fmla="*/ 18 w 124"/>
                  <a:gd name="T31" fmla="*/ 106 h 125"/>
                  <a:gd name="T32" fmla="*/ 13 w 124"/>
                  <a:gd name="T33" fmla="*/ 99 h 125"/>
                  <a:gd name="T34" fmla="*/ 11 w 124"/>
                  <a:gd name="T35" fmla="*/ 88 h 125"/>
                  <a:gd name="T36" fmla="*/ 11 w 124"/>
                  <a:gd name="T37" fmla="*/ 62 h 125"/>
                  <a:gd name="T38" fmla="*/ 11 w 124"/>
                  <a:gd name="T39" fmla="*/ 37 h 125"/>
                  <a:gd name="T40" fmla="*/ 13 w 124"/>
                  <a:gd name="T41" fmla="*/ 26 h 125"/>
                  <a:gd name="T42" fmla="*/ 18 w 124"/>
                  <a:gd name="T43" fmla="*/ 19 h 125"/>
                  <a:gd name="T44" fmla="*/ 25 w 124"/>
                  <a:gd name="T45" fmla="*/ 14 h 125"/>
                  <a:gd name="T46" fmla="*/ 37 w 124"/>
                  <a:gd name="T47" fmla="*/ 12 h 125"/>
                  <a:gd name="T48" fmla="*/ 62 w 124"/>
                  <a:gd name="T49" fmla="*/ 11 h 125"/>
                  <a:gd name="T50" fmla="*/ 62 w 124"/>
                  <a:gd name="T51" fmla="*/ 0 h 125"/>
                  <a:gd name="T52" fmla="*/ 36 w 124"/>
                  <a:gd name="T53" fmla="*/ 1 h 125"/>
                  <a:gd name="T54" fmla="*/ 21 w 124"/>
                  <a:gd name="T55" fmla="*/ 3 h 125"/>
                  <a:gd name="T56" fmla="*/ 10 w 124"/>
                  <a:gd name="T57" fmla="*/ 11 h 125"/>
                  <a:gd name="T58" fmla="*/ 3 w 124"/>
                  <a:gd name="T59" fmla="*/ 22 h 125"/>
                  <a:gd name="T60" fmla="*/ 0 w 124"/>
                  <a:gd name="T61" fmla="*/ 37 h 125"/>
                  <a:gd name="T62" fmla="*/ 0 w 124"/>
                  <a:gd name="T63" fmla="*/ 62 h 125"/>
                  <a:gd name="T64" fmla="*/ 0 w 124"/>
                  <a:gd name="T65" fmla="*/ 88 h 125"/>
                  <a:gd name="T66" fmla="*/ 3 w 124"/>
                  <a:gd name="T67" fmla="*/ 103 h 125"/>
                  <a:gd name="T68" fmla="*/ 10 w 124"/>
                  <a:gd name="T69" fmla="*/ 114 h 125"/>
                  <a:gd name="T70" fmla="*/ 21 w 124"/>
                  <a:gd name="T71" fmla="*/ 121 h 125"/>
                  <a:gd name="T72" fmla="*/ 36 w 124"/>
                  <a:gd name="T73" fmla="*/ 124 h 125"/>
                  <a:gd name="T74" fmla="*/ 62 w 124"/>
                  <a:gd name="T75" fmla="*/ 125 h 125"/>
                  <a:gd name="T76" fmla="*/ 88 w 124"/>
                  <a:gd name="T77" fmla="*/ 124 h 125"/>
                  <a:gd name="T78" fmla="*/ 103 w 124"/>
                  <a:gd name="T79" fmla="*/ 121 h 125"/>
                  <a:gd name="T80" fmla="*/ 114 w 124"/>
                  <a:gd name="T81" fmla="*/ 114 h 125"/>
                  <a:gd name="T82" fmla="*/ 121 w 124"/>
                  <a:gd name="T83" fmla="*/ 103 h 125"/>
                  <a:gd name="T84" fmla="*/ 124 w 124"/>
                  <a:gd name="T85" fmla="*/ 88 h 125"/>
                  <a:gd name="T86" fmla="*/ 124 w 124"/>
                  <a:gd name="T87" fmla="*/ 62 h 125"/>
                  <a:gd name="T88" fmla="*/ 124 w 124"/>
                  <a:gd name="T89" fmla="*/ 37 h 125"/>
                  <a:gd name="T90" fmla="*/ 121 w 124"/>
                  <a:gd name="T91" fmla="*/ 22 h 125"/>
                  <a:gd name="T92" fmla="*/ 114 w 124"/>
                  <a:gd name="T93" fmla="*/ 11 h 125"/>
                  <a:gd name="T94" fmla="*/ 103 w 124"/>
                  <a:gd name="T95" fmla="*/ 3 h 125"/>
                  <a:gd name="T96" fmla="*/ 88 w 124"/>
                  <a:gd name="T97" fmla="*/ 1 h 125"/>
                  <a:gd name="T98" fmla="*/ 62 w 124"/>
                  <a:gd name="T99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4" h="125">
                    <a:moveTo>
                      <a:pt x="62" y="11"/>
                    </a:moveTo>
                    <a:cubicBezTo>
                      <a:pt x="79" y="11"/>
                      <a:pt x="81" y="11"/>
                      <a:pt x="87" y="12"/>
                    </a:cubicBezTo>
                    <a:cubicBezTo>
                      <a:pt x="93" y="12"/>
                      <a:pt x="97" y="13"/>
                      <a:pt x="99" y="14"/>
                    </a:cubicBezTo>
                    <a:cubicBezTo>
                      <a:pt x="102" y="15"/>
                      <a:pt x="104" y="16"/>
                      <a:pt x="106" y="19"/>
                    </a:cubicBezTo>
                    <a:cubicBezTo>
                      <a:pt x="108" y="21"/>
                      <a:pt x="109" y="23"/>
                      <a:pt x="111" y="26"/>
                    </a:cubicBezTo>
                    <a:cubicBezTo>
                      <a:pt x="111" y="28"/>
                      <a:pt x="112" y="31"/>
                      <a:pt x="113" y="37"/>
                    </a:cubicBezTo>
                    <a:cubicBezTo>
                      <a:pt x="113" y="44"/>
                      <a:pt x="113" y="46"/>
                      <a:pt x="113" y="62"/>
                    </a:cubicBezTo>
                    <a:cubicBezTo>
                      <a:pt x="113" y="79"/>
                      <a:pt x="113" y="81"/>
                      <a:pt x="113" y="88"/>
                    </a:cubicBezTo>
                    <a:cubicBezTo>
                      <a:pt x="112" y="94"/>
                      <a:pt x="111" y="97"/>
                      <a:pt x="111" y="99"/>
                    </a:cubicBezTo>
                    <a:cubicBezTo>
                      <a:pt x="109" y="102"/>
                      <a:pt x="108" y="104"/>
                      <a:pt x="106" y="106"/>
                    </a:cubicBezTo>
                    <a:cubicBezTo>
                      <a:pt x="104" y="109"/>
                      <a:pt x="102" y="110"/>
                      <a:pt x="99" y="111"/>
                    </a:cubicBezTo>
                    <a:cubicBezTo>
                      <a:pt x="97" y="112"/>
                      <a:pt x="93" y="113"/>
                      <a:pt x="87" y="113"/>
                    </a:cubicBezTo>
                    <a:cubicBezTo>
                      <a:pt x="81" y="113"/>
                      <a:pt x="79" y="114"/>
                      <a:pt x="62" y="114"/>
                    </a:cubicBezTo>
                    <a:cubicBezTo>
                      <a:pt x="45" y="114"/>
                      <a:pt x="43" y="113"/>
                      <a:pt x="37" y="113"/>
                    </a:cubicBezTo>
                    <a:cubicBezTo>
                      <a:pt x="31" y="113"/>
                      <a:pt x="27" y="112"/>
                      <a:pt x="25" y="111"/>
                    </a:cubicBezTo>
                    <a:cubicBezTo>
                      <a:pt x="22" y="110"/>
                      <a:pt x="20" y="109"/>
                      <a:pt x="18" y="106"/>
                    </a:cubicBezTo>
                    <a:cubicBezTo>
                      <a:pt x="16" y="104"/>
                      <a:pt x="15" y="102"/>
                      <a:pt x="13" y="99"/>
                    </a:cubicBezTo>
                    <a:cubicBezTo>
                      <a:pt x="13" y="97"/>
                      <a:pt x="12" y="94"/>
                      <a:pt x="11" y="88"/>
                    </a:cubicBezTo>
                    <a:cubicBezTo>
                      <a:pt x="11" y="81"/>
                      <a:pt x="11" y="79"/>
                      <a:pt x="11" y="62"/>
                    </a:cubicBezTo>
                    <a:cubicBezTo>
                      <a:pt x="11" y="46"/>
                      <a:pt x="11" y="44"/>
                      <a:pt x="11" y="37"/>
                    </a:cubicBezTo>
                    <a:cubicBezTo>
                      <a:pt x="12" y="31"/>
                      <a:pt x="13" y="28"/>
                      <a:pt x="13" y="26"/>
                    </a:cubicBezTo>
                    <a:cubicBezTo>
                      <a:pt x="15" y="23"/>
                      <a:pt x="16" y="21"/>
                      <a:pt x="18" y="19"/>
                    </a:cubicBezTo>
                    <a:cubicBezTo>
                      <a:pt x="20" y="16"/>
                      <a:pt x="22" y="15"/>
                      <a:pt x="25" y="14"/>
                    </a:cubicBezTo>
                    <a:cubicBezTo>
                      <a:pt x="27" y="13"/>
                      <a:pt x="31" y="12"/>
                      <a:pt x="37" y="12"/>
                    </a:cubicBezTo>
                    <a:cubicBezTo>
                      <a:pt x="43" y="11"/>
                      <a:pt x="45" y="11"/>
                      <a:pt x="62" y="11"/>
                    </a:cubicBezTo>
                    <a:moveTo>
                      <a:pt x="62" y="0"/>
                    </a:moveTo>
                    <a:cubicBezTo>
                      <a:pt x="45" y="0"/>
                      <a:pt x="43" y="0"/>
                      <a:pt x="36" y="1"/>
                    </a:cubicBezTo>
                    <a:cubicBezTo>
                      <a:pt x="30" y="1"/>
                      <a:pt x="25" y="2"/>
                      <a:pt x="21" y="3"/>
                    </a:cubicBezTo>
                    <a:cubicBezTo>
                      <a:pt x="17" y="5"/>
                      <a:pt x="14" y="7"/>
                      <a:pt x="10" y="11"/>
                    </a:cubicBezTo>
                    <a:cubicBezTo>
                      <a:pt x="7" y="14"/>
                      <a:pt x="5" y="18"/>
                      <a:pt x="3" y="22"/>
                    </a:cubicBezTo>
                    <a:cubicBezTo>
                      <a:pt x="1" y="26"/>
                      <a:pt x="0" y="30"/>
                      <a:pt x="0" y="37"/>
                    </a:cubicBezTo>
                    <a:cubicBezTo>
                      <a:pt x="0" y="43"/>
                      <a:pt x="0" y="46"/>
                      <a:pt x="0" y="62"/>
                    </a:cubicBezTo>
                    <a:cubicBezTo>
                      <a:pt x="0" y="79"/>
                      <a:pt x="0" y="81"/>
                      <a:pt x="0" y="88"/>
                    </a:cubicBezTo>
                    <a:cubicBezTo>
                      <a:pt x="0" y="95"/>
                      <a:pt x="1" y="99"/>
                      <a:pt x="3" y="103"/>
                    </a:cubicBezTo>
                    <a:cubicBezTo>
                      <a:pt x="5" y="107"/>
                      <a:pt x="7" y="111"/>
                      <a:pt x="10" y="114"/>
                    </a:cubicBezTo>
                    <a:cubicBezTo>
                      <a:pt x="14" y="118"/>
                      <a:pt x="17" y="120"/>
                      <a:pt x="21" y="121"/>
                    </a:cubicBezTo>
                    <a:cubicBezTo>
                      <a:pt x="25" y="123"/>
                      <a:pt x="30" y="124"/>
                      <a:pt x="36" y="124"/>
                    </a:cubicBezTo>
                    <a:cubicBezTo>
                      <a:pt x="43" y="125"/>
                      <a:pt x="45" y="125"/>
                      <a:pt x="62" y="125"/>
                    </a:cubicBezTo>
                    <a:cubicBezTo>
                      <a:pt x="79" y="125"/>
                      <a:pt x="81" y="125"/>
                      <a:pt x="88" y="124"/>
                    </a:cubicBezTo>
                    <a:cubicBezTo>
                      <a:pt x="94" y="124"/>
                      <a:pt x="99" y="123"/>
                      <a:pt x="103" y="121"/>
                    </a:cubicBezTo>
                    <a:cubicBezTo>
                      <a:pt x="107" y="120"/>
                      <a:pt x="110" y="118"/>
                      <a:pt x="114" y="114"/>
                    </a:cubicBezTo>
                    <a:cubicBezTo>
                      <a:pt x="117" y="111"/>
                      <a:pt x="119" y="107"/>
                      <a:pt x="121" y="103"/>
                    </a:cubicBezTo>
                    <a:cubicBezTo>
                      <a:pt x="123" y="99"/>
                      <a:pt x="124" y="95"/>
                      <a:pt x="124" y="88"/>
                    </a:cubicBezTo>
                    <a:cubicBezTo>
                      <a:pt x="124" y="81"/>
                      <a:pt x="124" y="79"/>
                      <a:pt x="124" y="62"/>
                    </a:cubicBezTo>
                    <a:cubicBezTo>
                      <a:pt x="124" y="46"/>
                      <a:pt x="124" y="43"/>
                      <a:pt x="124" y="37"/>
                    </a:cubicBezTo>
                    <a:cubicBezTo>
                      <a:pt x="124" y="30"/>
                      <a:pt x="123" y="26"/>
                      <a:pt x="121" y="22"/>
                    </a:cubicBezTo>
                    <a:cubicBezTo>
                      <a:pt x="119" y="18"/>
                      <a:pt x="117" y="14"/>
                      <a:pt x="114" y="11"/>
                    </a:cubicBezTo>
                    <a:cubicBezTo>
                      <a:pt x="110" y="7"/>
                      <a:pt x="107" y="5"/>
                      <a:pt x="103" y="3"/>
                    </a:cubicBezTo>
                    <a:cubicBezTo>
                      <a:pt x="99" y="2"/>
                      <a:pt x="94" y="1"/>
                      <a:pt x="88" y="1"/>
                    </a:cubicBezTo>
                    <a:cubicBezTo>
                      <a:pt x="81" y="0"/>
                      <a:pt x="79" y="0"/>
                      <a:pt x="6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0267DA4A-9528-EC5E-762F-FF3C028BD3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13113" y="5786370"/>
                <a:ext cx="100284" cy="100285"/>
              </a:xfrm>
              <a:custGeom>
                <a:avLst/>
                <a:gdLst>
                  <a:gd name="T0" fmla="*/ 32 w 64"/>
                  <a:gd name="T1" fmla="*/ 0 h 64"/>
                  <a:gd name="T2" fmla="*/ 0 w 64"/>
                  <a:gd name="T3" fmla="*/ 32 h 64"/>
                  <a:gd name="T4" fmla="*/ 32 w 64"/>
                  <a:gd name="T5" fmla="*/ 64 h 64"/>
                  <a:gd name="T6" fmla="*/ 64 w 64"/>
                  <a:gd name="T7" fmla="*/ 32 h 64"/>
                  <a:gd name="T8" fmla="*/ 32 w 64"/>
                  <a:gd name="T9" fmla="*/ 0 h 64"/>
                  <a:gd name="T10" fmla="*/ 32 w 64"/>
                  <a:gd name="T11" fmla="*/ 53 h 64"/>
                  <a:gd name="T12" fmla="*/ 11 w 64"/>
                  <a:gd name="T13" fmla="*/ 32 h 64"/>
                  <a:gd name="T14" fmla="*/ 32 w 64"/>
                  <a:gd name="T15" fmla="*/ 12 h 64"/>
                  <a:gd name="T16" fmla="*/ 53 w 64"/>
                  <a:gd name="T17" fmla="*/ 32 h 64"/>
                  <a:gd name="T18" fmla="*/ 32 w 64"/>
                  <a:gd name="T19" fmla="*/ 5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64">
                    <a:moveTo>
                      <a:pt x="32" y="0"/>
                    </a:moveTo>
                    <a:cubicBezTo>
                      <a:pt x="14" y="0"/>
                      <a:pt x="0" y="15"/>
                      <a:pt x="0" y="32"/>
                    </a:cubicBezTo>
                    <a:cubicBezTo>
                      <a:pt x="0" y="50"/>
                      <a:pt x="14" y="64"/>
                      <a:pt x="32" y="64"/>
                    </a:cubicBezTo>
                    <a:cubicBezTo>
                      <a:pt x="50" y="64"/>
                      <a:pt x="64" y="50"/>
                      <a:pt x="64" y="32"/>
                    </a:cubicBezTo>
                    <a:cubicBezTo>
                      <a:pt x="64" y="15"/>
                      <a:pt x="50" y="0"/>
                      <a:pt x="32" y="0"/>
                    </a:cubicBezTo>
                    <a:close/>
                    <a:moveTo>
                      <a:pt x="32" y="53"/>
                    </a:moveTo>
                    <a:cubicBezTo>
                      <a:pt x="21" y="53"/>
                      <a:pt x="11" y="44"/>
                      <a:pt x="11" y="32"/>
                    </a:cubicBezTo>
                    <a:cubicBezTo>
                      <a:pt x="11" y="21"/>
                      <a:pt x="21" y="12"/>
                      <a:pt x="32" y="12"/>
                    </a:cubicBezTo>
                    <a:cubicBezTo>
                      <a:pt x="43" y="12"/>
                      <a:pt x="53" y="21"/>
                      <a:pt x="53" y="32"/>
                    </a:cubicBezTo>
                    <a:cubicBezTo>
                      <a:pt x="53" y="44"/>
                      <a:pt x="43" y="53"/>
                      <a:pt x="32" y="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21" name="Oval 8">
                <a:extLst>
                  <a:ext uri="{FF2B5EF4-FFF2-40B4-BE49-F238E27FC236}">
                    <a16:creationId xmlns:a16="http://schemas.microsoft.com/office/drawing/2014/main" id="{E80E9DCE-B0AB-0FC4-2B14-FB4018251A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4161" y="5773835"/>
                <a:ext cx="23752" cy="23752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p:grpSp>
        <p:sp>
          <p:nvSpPr>
            <p:cNvPr id="16" name="Freeform 42">
              <a:extLst>
                <a:ext uri="{FF2B5EF4-FFF2-40B4-BE49-F238E27FC236}">
                  <a16:creationId xmlns:a16="http://schemas.microsoft.com/office/drawing/2014/main" id="{2DCA4EFE-B1CA-BD28-0E89-8437B61EB2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0347" y="5711133"/>
              <a:ext cx="173283" cy="173283"/>
            </a:xfrm>
            <a:custGeom>
              <a:avLst/>
              <a:gdLst>
                <a:gd name="T0" fmla="*/ 107 w 126"/>
                <a:gd name="T1" fmla="*/ 18 h 126"/>
                <a:gd name="T2" fmla="*/ 63 w 126"/>
                <a:gd name="T3" fmla="*/ 0 h 126"/>
                <a:gd name="T4" fmla="*/ 0 w 126"/>
                <a:gd name="T5" fmla="*/ 62 h 126"/>
                <a:gd name="T6" fmla="*/ 8 w 126"/>
                <a:gd name="T7" fmla="*/ 94 h 126"/>
                <a:gd name="T8" fmla="*/ 0 w 126"/>
                <a:gd name="T9" fmla="*/ 126 h 126"/>
                <a:gd name="T10" fmla="*/ 33 w 126"/>
                <a:gd name="T11" fmla="*/ 118 h 126"/>
                <a:gd name="T12" fmla="*/ 63 w 126"/>
                <a:gd name="T13" fmla="*/ 125 h 126"/>
                <a:gd name="T14" fmla="*/ 63 w 126"/>
                <a:gd name="T15" fmla="*/ 125 h 126"/>
                <a:gd name="T16" fmla="*/ 126 w 126"/>
                <a:gd name="T17" fmla="*/ 62 h 126"/>
                <a:gd name="T18" fmla="*/ 107 w 126"/>
                <a:gd name="T19" fmla="*/ 18 h 126"/>
                <a:gd name="T20" fmla="*/ 63 w 126"/>
                <a:gd name="T21" fmla="*/ 115 h 126"/>
                <a:gd name="T22" fmla="*/ 63 w 126"/>
                <a:gd name="T23" fmla="*/ 115 h 126"/>
                <a:gd name="T24" fmla="*/ 36 w 126"/>
                <a:gd name="T25" fmla="*/ 107 h 126"/>
                <a:gd name="T26" fmla="*/ 34 w 126"/>
                <a:gd name="T27" fmla="*/ 106 h 126"/>
                <a:gd name="T28" fmla="*/ 15 w 126"/>
                <a:gd name="T29" fmla="*/ 111 h 126"/>
                <a:gd name="T30" fmla="*/ 20 w 126"/>
                <a:gd name="T31" fmla="*/ 92 h 126"/>
                <a:gd name="T32" fmla="*/ 19 w 126"/>
                <a:gd name="T33" fmla="*/ 90 h 126"/>
                <a:gd name="T34" fmla="*/ 11 w 126"/>
                <a:gd name="T35" fmla="*/ 62 h 126"/>
                <a:gd name="T36" fmla="*/ 63 w 126"/>
                <a:gd name="T37" fmla="*/ 10 h 126"/>
                <a:gd name="T38" fmla="*/ 100 w 126"/>
                <a:gd name="T39" fmla="*/ 26 h 126"/>
                <a:gd name="T40" fmla="*/ 115 w 126"/>
                <a:gd name="T41" fmla="*/ 62 h 126"/>
                <a:gd name="T42" fmla="*/ 63 w 126"/>
                <a:gd name="T43" fmla="*/ 115 h 126"/>
                <a:gd name="T44" fmla="*/ 92 w 126"/>
                <a:gd name="T45" fmla="*/ 76 h 126"/>
                <a:gd name="T46" fmla="*/ 81 w 126"/>
                <a:gd name="T47" fmla="*/ 70 h 126"/>
                <a:gd name="T48" fmla="*/ 77 w 126"/>
                <a:gd name="T49" fmla="*/ 71 h 126"/>
                <a:gd name="T50" fmla="*/ 72 w 126"/>
                <a:gd name="T51" fmla="*/ 77 h 126"/>
                <a:gd name="T52" fmla="*/ 69 w 126"/>
                <a:gd name="T53" fmla="*/ 78 h 126"/>
                <a:gd name="T54" fmla="*/ 56 w 126"/>
                <a:gd name="T55" fmla="*/ 70 h 126"/>
                <a:gd name="T56" fmla="*/ 48 w 126"/>
                <a:gd name="T57" fmla="*/ 59 h 126"/>
                <a:gd name="T58" fmla="*/ 48 w 126"/>
                <a:gd name="T59" fmla="*/ 56 h 126"/>
                <a:gd name="T60" fmla="*/ 51 w 126"/>
                <a:gd name="T61" fmla="*/ 53 h 126"/>
                <a:gd name="T62" fmla="*/ 52 w 126"/>
                <a:gd name="T63" fmla="*/ 51 h 126"/>
                <a:gd name="T64" fmla="*/ 52 w 126"/>
                <a:gd name="T65" fmla="*/ 48 h 126"/>
                <a:gd name="T66" fmla="*/ 47 w 126"/>
                <a:gd name="T67" fmla="*/ 36 h 126"/>
                <a:gd name="T68" fmla="*/ 44 w 126"/>
                <a:gd name="T69" fmla="*/ 33 h 126"/>
                <a:gd name="T70" fmla="*/ 41 w 126"/>
                <a:gd name="T71" fmla="*/ 33 h 126"/>
                <a:gd name="T72" fmla="*/ 36 w 126"/>
                <a:gd name="T73" fmla="*/ 35 h 126"/>
                <a:gd name="T74" fmla="*/ 31 w 126"/>
                <a:gd name="T75" fmla="*/ 48 h 126"/>
                <a:gd name="T76" fmla="*/ 37 w 126"/>
                <a:gd name="T77" fmla="*/ 65 h 126"/>
                <a:gd name="T78" fmla="*/ 64 w 126"/>
                <a:gd name="T79" fmla="*/ 88 h 126"/>
                <a:gd name="T80" fmla="*/ 73 w 126"/>
                <a:gd name="T81" fmla="*/ 92 h 126"/>
                <a:gd name="T82" fmla="*/ 83 w 126"/>
                <a:gd name="T83" fmla="*/ 92 h 126"/>
                <a:gd name="T84" fmla="*/ 94 w 126"/>
                <a:gd name="T85" fmla="*/ 85 h 126"/>
                <a:gd name="T86" fmla="*/ 95 w 126"/>
                <a:gd name="T87" fmla="*/ 77 h 126"/>
                <a:gd name="T88" fmla="*/ 92 w 126"/>
                <a:gd name="T89" fmla="*/ 7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6" h="126">
                  <a:moveTo>
                    <a:pt x="107" y="18"/>
                  </a:moveTo>
                  <a:cubicBezTo>
                    <a:pt x="95" y="6"/>
                    <a:pt x="80" y="0"/>
                    <a:pt x="63" y="0"/>
                  </a:cubicBezTo>
                  <a:cubicBezTo>
                    <a:pt x="28" y="0"/>
                    <a:pt x="0" y="28"/>
                    <a:pt x="0" y="62"/>
                  </a:cubicBezTo>
                  <a:cubicBezTo>
                    <a:pt x="0" y="73"/>
                    <a:pt x="3" y="84"/>
                    <a:pt x="8" y="94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33" y="118"/>
                    <a:pt x="33" y="118"/>
                    <a:pt x="33" y="118"/>
                  </a:cubicBezTo>
                  <a:cubicBezTo>
                    <a:pt x="42" y="123"/>
                    <a:pt x="52" y="125"/>
                    <a:pt x="63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97" y="125"/>
                    <a:pt x="126" y="97"/>
                    <a:pt x="126" y="62"/>
                  </a:cubicBezTo>
                  <a:cubicBezTo>
                    <a:pt x="126" y="46"/>
                    <a:pt x="119" y="30"/>
                    <a:pt x="107" y="18"/>
                  </a:cubicBezTo>
                  <a:close/>
                  <a:moveTo>
                    <a:pt x="63" y="115"/>
                  </a:moveTo>
                  <a:cubicBezTo>
                    <a:pt x="63" y="115"/>
                    <a:pt x="63" y="115"/>
                    <a:pt x="63" y="115"/>
                  </a:cubicBezTo>
                  <a:cubicBezTo>
                    <a:pt x="54" y="115"/>
                    <a:pt x="44" y="112"/>
                    <a:pt x="36" y="107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15" y="111"/>
                    <a:pt x="15" y="111"/>
                    <a:pt x="15" y="111"/>
                  </a:cubicBezTo>
                  <a:cubicBezTo>
                    <a:pt x="20" y="92"/>
                    <a:pt x="20" y="92"/>
                    <a:pt x="20" y="92"/>
                  </a:cubicBezTo>
                  <a:cubicBezTo>
                    <a:pt x="19" y="90"/>
                    <a:pt x="19" y="90"/>
                    <a:pt x="19" y="90"/>
                  </a:cubicBezTo>
                  <a:cubicBezTo>
                    <a:pt x="13" y="82"/>
                    <a:pt x="11" y="72"/>
                    <a:pt x="11" y="62"/>
                  </a:cubicBezTo>
                  <a:cubicBezTo>
                    <a:pt x="11" y="34"/>
                    <a:pt x="34" y="10"/>
                    <a:pt x="63" y="10"/>
                  </a:cubicBezTo>
                  <a:cubicBezTo>
                    <a:pt x="77" y="10"/>
                    <a:pt x="90" y="16"/>
                    <a:pt x="100" y="26"/>
                  </a:cubicBezTo>
                  <a:cubicBezTo>
                    <a:pt x="110" y="35"/>
                    <a:pt x="115" y="49"/>
                    <a:pt x="115" y="62"/>
                  </a:cubicBezTo>
                  <a:cubicBezTo>
                    <a:pt x="115" y="91"/>
                    <a:pt x="92" y="115"/>
                    <a:pt x="63" y="115"/>
                  </a:cubicBezTo>
                  <a:close/>
                  <a:moveTo>
                    <a:pt x="92" y="76"/>
                  </a:moveTo>
                  <a:cubicBezTo>
                    <a:pt x="90" y="75"/>
                    <a:pt x="82" y="71"/>
                    <a:pt x="81" y="70"/>
                  </a:cubicBezTo>
                  <a:cubicBezTo>
                    <a:pt x="79" y="70"/>
                    <a:pt x="78" y="70"/>
                    <a:pt x="77" y="71"/>
                  </a:cubicBezTo>
                  <a:cubicBezTo>
                    <a:pt x="76" y="73"/>
                    <a:pt x="73" y="76"/>
                    <a:pt x="72" y="77"/>
                  </a:cubicBezTo>
                  <a:cubicBezTo>
                    <a:pt x="71" y="78"/>
                    <a:pt x="70" y="79"/>
                    <a:pt x="69" y="78"/>
                  </a:cubicBezTo>
                  <a:cubicBezTo>
                    <a:pt x="67" y="77"/>
                    <a:pt x="62" y="75"/>
                    <a:pt x="56" y="70"/>
                  </a:cubicBezTo>
                  <a:cubicBezTo>
                    <a:pt x="52" y="66"/>
                    <a:pt x="48" y="61"/>
                    <a:pt x="48" y="59"/>
                  </a:cubicBezTo>
                  <a:cubicBezTo>
                    <a:pt x="47" y="58"/>
                    <a:pt x="47" y="57"/>
                    <a:pt x="48" y="56"/>
                  </a:cubicBezTo>
                  <a:cubicBezTo>
                    <a:pt x="49" y="55"/>
                    <a:pt x="50" y="54"/>
                    <a:pt x="51" y="53"/>
                  </a:cubicBezTo>
                  <a:cubicBezTo>
                    <a:pt x="51" y="52"/>
                    <a:pt x="52" y="52"/>
                    <a:pt x="52" y="51"/>
                  </a:cubicBezTo>
                  <a:cubicBezTo>
                    <a:pt x="53" y="50"/>
                    <a:pt x="52" y="49"/>
                    <a:pt x="52" y="48"/>
                  </a:cubicBezTo>
                  <a:cubicBezTo>
                    <a:pt x="52" y="47"/>
                    <a:pt x="49" y="39"/>
                    <a:pt x="47" y="36"/>
                  </a:cubicBezTo>
                  <a:cubicBezTo>
                    <a:pt x="46" y="33"/>
                    <a:pt x="45" y="34"/>
                    <a:pt x="44" y="33"/>
                  </a:cubicBezTo>
                  <a:cubicBezTo>
                    <a:pt x="43" y="33"/>
                    <a:pt x="42" y="33"/>
                    <a:pt x="41" y="33"/>
                  </a:cubicBezTo>
                  <a:cubicBezTo>
                    <a:pt x="40" y="33"/>
                    <a:pt x="38" y="34"/>
                    <a:pt x="36" y="35"/>
                  </a:cubicBezTo>
                  <a:cubicBezTo>
                    <a:pt x="35" y="37"/>
                    <a:pt x="31" y="41"/>
                    <a:pt x="31" y="48"/>
                  </a:cubicBezTo>
                  <a:cubicBezTo>
                    <a:pt x="31" y="56"/>
                    <a:pt x="37" y="64"/>
                    <a:pt x="37" y="65"/>
                  </a:cubicBezTo>
                  <a:cubicBezTo>
                    <a:pt x="38" y="66"/>
                    <a:pt x="48" y="82"/>
                    <a:pt x="64" y="88"/>
                  </a:cubicBezTo>
                  <a:cubicBezTo>
                    <a:pt x="68" y="90"/>
                    <a:pt x="71" y="91"/>
                    <a:pt x="73" y="92"/>
                  </a:cubicBezTo>
                  <a:cubicBezTo>
                    <a:pt x="77" y="93"/>
                    <a:pt x="80" y="93"/>
                    <a:pt x="83" y="92"/>
                  </a:cubicBezTo>
                  <a:cubicBezTo>
                    <a:pt x="86" y="92"/>
                    <a:pt x="92" y="89"/>
                    <a:pt x="94" y="85"/>
                  </a:cubicBezTo>
                  <a:cubicBezTo>
                    <a:pt x="95" y="81"/>
                    <a:pt x="95" y="78"/>
                    <a:pt x="95" y="77"/>
                  </a:cubicBezTo>
                  <a:cubicBezTo>
                    <a:pt x="94" y="77"/>
                    <a:pt x="93" y="76"/>
                    <a:pt x="92" y="7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81EFC965-B1D9-EE0D-13E8-40A5D03451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869" y="5746314"/>
              <a:ext cx="175594" cy="143248"/>
            </a:xfrm>
            <a:custGeom>
              <a:avLst/>
              <a:gdLst>
                <a:gd name="T0" fmla="*/ 40 w 128"/>
                <a:gd name="T1" fmla="*/ 104 h 104"/>
                <a:gd name="T2" fmla="*/ 115 w 128"/>
                <a:gd name="T3" fmla="*/ 30 h 104"/>
                <a:gd name="T4" fmla="*/ 115 w 128"/>
                <a:gd name="T5" fmla="*/ 26 h 104"/>
                <a:gd name="T6" fmla="*/ 128 w 128"/>
                <a:gd name="T7" fmla="*/ 13 h 104"/>
                <a:gd name="T8" fmla="*/ 113 w 128"/>
                <a:gd name="T9" fmla="*/ 17 h 104"/>
                <a:gd name="T10" fmla="*/ 125 w 128"/>
                <a:gd name="T11" fmla="*/ 2 h 104"/>
                <a:gd name="T12" fmla="*/ 108 w 128"/>
                <a:gd name="T13" fmla="*/ 9 h 104"/>
                <a:gd name="T14" fmla="*/ 89 w 128"/>
                <a:gd name="T15" fmla="*/ 0 h 104"/>
                <a:gd name="T16" fmla="*/ 62 w 128"/>
                <a:gd name="T17" fmla="*/ 27 h 104"/>
                <a:gd name="T18" fmla="*/ 63 w 128"/>
                <a:gd name="T19" fmla="*/ 33 h 104"/>
                <a:gd name="T20" fmla="*/ 9 w 128"/>
                <a:gd name="T21" fmla="*/ 5 h 104"/>
                <a:gd name="T22" fmla="*/ 5 w 128"/>
                <a:gd name="T23" fmla="*/ 18 h 104"/>
                <a:gd name="T24" fmla="*/ 17 w 128"/>
                <a:gd name="T25" fmla="*/ 40 h 104"/>
                <a:gd name="T26" fmla="*/ 5 w 128"/>
                <a:gd name="T27" fmla="*/ 37 h 104"/>
                <a:gd name="T28" fmla="*/ 5 w 128"/>
                <a:gd name="T29" fmla="*/ 37 h 104"/>
                <a:gd name="T30" fmla="*/ 26 w 128"/>
                <a:gd name="T31" fmla="*/ 63 h 104"/>
                <a:gd name="T32" fmla="*/ 19 w 128"/>
                <a:gd name="T33" fmla="*/ 64 h 104"/>
                <a:gd name="T34" fmla="*/ 14 w 128"/>
                <a:gd name="T35" fmla="*/ 64 h 104"/>
                <a:gd name="T36" fmla="*/ 39 w 128"/>
                <a:gd name="T37" fmla="*/ 82 h 104"/>
                <a:gd name="T38" fmla="*/ 6 w 128"/>
                <a:gd name="T39" fmla="*/ 93 h 104"/>
                <a:gd name="T40" fmla="*/ 0 w 128"/>
                <a:gd name="T41" fmla="*/ 93 h 104"/>
                <a:gd name="T42" fmla="*/ 40 w 128"/>
                <a:gd name="T4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8" h="104">
                  <a:moveTo>
                    <a:pt x="40" y="104"/>
                  </a:moveTo>
                  <a:cubicBezTo>
                    <a:pt x="89" y="104"/>
                    <a:pt x="115" y="64"/>
                    <a:pt x="115" y="30"/>
                  </a:cubicBezTo>
                  <a:cubicBezTo>
                    <a:pt x="115" y="29"/>
                    <a:pt x="115" y="27"/>
                    <a:pt x="115" y="26"/>
                  </a:cubicBezTo>
                  <a:cubicBezTo>
                    <a:pt x="120" y="23"/>
                    <a:pt x="125" y="18"/>
                    <a:pt x="128" y="13"/>
                  </a:cubicBezTo>
                  <a:cubicBezTo>
                    <a:pt x="123" y="15"/>
                    <a:pt x="118" y="16"/>
                    <a:pt x="113" y="17"/>
                  </a:cubicBezTo>
                  <a:cubicBezTo>
                    <a:pt x="119" y="14"/>
                    <a:pt x="123" y="8"/>
                    <a:pt x="125" y="2"/>
                  </a:cubicBezTo>
                  <a:cubicBezTo>
                    <a:pt x="120" y="5"/>
                    <a:pt x="114" y="7"/>
                    <a:pt x="108" y="9"/>
                  </a:cubicBezTo>
                  <a:cubicBezTo>
                    <a:pt x="103" y="4"/>
                    <a:pt x="96" y="0"/>
                    <a:pt x="89" y="0"/>
                  </a:cubicBezTo>
                  <a:cubicBezTo>
                    <a:pt x="74" y="0"/>
                    <a:pt x="62" y="12"/>
                    <a:pt x="62" y="27"/>
                  </a:cubicBezTo>
                  <a:cubicBezTo>
                    <a:pt x="62" y="29"/>
                    <a:pt x="63" y="31"/>
                    <a:pt x="63" y="33"/>
                  </a:cubicBezTo>
                  <a:cubicBezTo>
                    <a:pt x="41" y="32"/>
                    <a:pt x="22" y="21"/>
                    <a:pt x="9" y="5"/>
                  </a:cubicBezTo>
                  <a:cubicBezTo>
                    <a:pt x="7" y="9"/>
                    <a:pt x="5" y="14"/>
                    <a:pt x="5" y="18"/>
                  </a:cubicBezTo>
                  <a:cubicBezTo>
                    <a:pt x="5" y="27"/>
                    <a:pt x="10" y="36"/>
                    <a:pt x="17" y="40"/>
                  </a:cubicBezTo>
                  <a:cubicBezTo>
                    <a:pt x="13" y="40"/>
                    <a:pt x="9" y="39"/>
                    <a:pt x="5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50"/>
                    <a:pt x="14" y="61"/>
                    <a:pt x="26" y="63"/>
                  </a:cubicBezTo>
                  <a:cubicBezTo>
                    <a:pt x="24" y="64"/>
                    <a:pt x="22" y="64"/>
                    <a:pt x="19" y="64"/>
                  </a:cubicBezTo>
                  <a:cubicBezTo>
                    <a:pt x="18" y="64"/>
                    <a:pt x="16" y="64"/>
                    <a:pt x="14" y="64"/>
                  </a:cubicBezTo>
                  <a:cubicBezTo>
                    <a:pt x="18" y="74"/>
                    <a:pt x="27" y="82"/>
                    <a:pt x="39" y="82"/>
                  </a:cubicBezTo>
                  <a:cubicBezTo>
                    <a:pt x="30" y="89"/>
                    <a:pt x="19" y="93"/>
                    <a:pt x="6" y="93"/>
                  </a:cubicBezTo>
                  <a:cubicBezTo>
                    <a:pt x="4" y="93"/>
                    <a:pt x="2" y="93"/>
                    <a:pt x="0" y="93"/>
                  </a:cubicBezTo>
                  <a:cubicBezTo>
                    <a:pt x="12" y="100"/>
                    <a:pt x="26" y="104"/>
                    <a:pt x="40" y="10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8" name="Freeform 60">
              <a:extLst>
                <a:ext uri="{FF2B5EF4-FFF2-40B4-BE49-F238E27FC236}">
                  <a16:creationId xmlns:a16="http://schemas.microsoft.com/office/drawing/2014/main" id="{96CB81E7-AB09-9DC9-F457-D9AD52200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892" y="5718582"/>
              <a:ext cx="116677" cy="191405"/>
            </a:xfrm>
            <a:custGeom>
              <a:avLst/>
              <a:gdLst>
                <a:gd name="T0" fmla="*/ 79 w 85"/>
                <a:gd name="T1" fmla="*/ 89 h 159"/>
                <a:gd name="T2" fmla="*/ 84 w 85"/>
                <a:gd name="T3" fmla="*/ 60 h 159"/>
                <a:gd name="T4" fmla="*/ 56 w 85"/>
                <a:gd name="T5" fmla="*/ 60 h 159"/>
                <a:gd name="T6" fmla="*/ 56 w 85"/>
                <a:gd name="T7" fmla="*/ 42 h 159"/>
                <a:gd name="T8" fmla="*/ 72 w 85"/>
                <a:gd name="T9" fmla="*/ 26 h 159"/>
                <a:gd name="T10" fmla="*/ 85 w 85"/>
                <a:gd name="T11" fmla="*/ 26 h 159"/>
                <a:gd name="T12" fmla="*/ 85 w 85"/>
                <a:gd name="T13" fmla="*/ 2 h 159"/>
                <a:gd name="T14" fmla="*/ 63 w 85"/>
                <a:gd name="T15" fmla="*/ 0 h 159"/>
                <a:gd name="T16" fmla="*/ 25 w 85"/>
                <a:gd name="T17" fmla="*/ 39 h 159"/>
                <a:gd name="T18" fmla="*/ 25 w 85"/>
                <a:gd name="T19" fmla="*/ 60 h 159"/>
                <a:gd name="T20" fmla="*/ 0 w 85"/>
                <a:gd name="T21" fmla="*/ 60 h 159"/>
                <a:gd name="T22" fmla="*/ 0 w 85"/>
                <a:gd name="T23" fmla="*/ 89 h 159"/>
                <a:gd name="T24" fmla="*/ 25 w 85"/>
                <a:gd name="T25" fmla="*/ 89 h 159"/>
                <a:gd name="T26" fmla="*/ 25 w 85"/>
                <a:gd name="T27" fmla="*/ 158 h 159"/>
                <a:gd name="T28" fmla="*/ 41 w 85"/>
                <a:gd name="T29" fmla="*/ 159 h 159"/>
                <a:gd name="T30" fmla="*/ 56 w 85"/>
                <a:gd name="T31" fmla="*/ 158 h 159"/>
                <a:gd name="T32" fmla="*/ 56 w 85"/>
                <a:gd name="T33" fmla="*/ 89 h 159"/>
                <a:gd name="T34" fmla="*/ 79 w 85"/>
                <a:gd name="T35" fmla="*/ 8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5" h="159">
                  <a:moveTo>
                    <a:pt x="79" y="89"/>
                  </a:moveTo>
                  <a:cubicBezTo>
                    <a:pt x="84" y="60"/>
                    <a:pt x="84" y="60"/>
                    <a:pt x="84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56" y="34"/>
                    <a:pt x="60" y="26"/>
                    <a:pt x="72" y="26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85" y="2"/>
                    <a:pt x="85" y="2"/>
                    <a:pt x="85" y="2"/>
                  </a:cubicBezTo>
                  <a:cubicBezTo>
                    <a:pt x="85" y="2"/>
                    <a:pt x="73" y="0"/>
                    <a:pt x="63" y="0"/>
                  </a:cubicBezTo>
                  <a:cubicBezTo>
                    <a:pt x="40" y="0"/>
                    <a:pt x="25" y="14"/>
                    <a:pt x="25" y="3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25" y="89"/>
                    <a:pt x="25" y="89"/>
                    <a:pt x="25" y="89"/>
                  </a:cubicBezTo>
                  <a:cubicBezTo>
                    <a:pt x="25" y="158"/>
                    <a:pt x="25" y="158"/>
                    <a:pt x="25" y="158"/>
                  </a:cubicBezTo>
                  <a:cubicBezTo>
                    <a:pt x="30" y="159"/>
                    <a:pt x="35" y="159"/>
                    <a:pt x="41" y="159"/>
                  </a:cubicBezTo>
                  <a:cubicBezTo>
                    <a:pt x="46" y="159"/>
                    <a:pt x="51" y="159"/>
                    <a:pt x="56" y="158"/>
                  </a:cubicBezTo>
                  <a:cubicBezTo>
                    <a:pt x="56" y="89"/>
                    <a:pt x="56" y="89"/>
                    <a:pt x="56" y="89"/>
                  </a:cubicBezTo>
                  <a:lnTo>
                    <a:pt x="79" y="8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F64D5E70-D3E5-A656-D309-792516981877}"/>
              </a:ext>
            </a:extLst>
          </p:cNvPr>
          <p:cNvSpPr txBox="1"/>
          <p:nvPr userDrawn="1"/>
        </p:nvSpPr>
        <p:spPr>
          <a:xfrm>
            <a:off x="2564224" y="5293563"/>
            <a:ext cx="2529303" cy="307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Poppins" panose="00000500000000000000" pitchFamily="2" charset="0"/>
              </a:rPr>
              <a:t>@svdpgeorgia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AB2643-AC45-EFD5-E82E-298D670004E0}"/>
              </a:ext>
            </a:extLst>
          </p:cNvPr>
          <p:cNvSpPr txBox="1"/>
          <p:nvPr userDrawn="1"/>
        </p:nvSpPr>
        <p:spPr>
          <a:xfrm>
            <a:off x="-267825" y="4793767"/>
            <a:ext cx="466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Connect with us!</a:t>
            </a:r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C2953DFB-8C78-6D09-AAB8-645A2B751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61644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Circ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73026" y="2673713"/>
            <a:ext cx="4028316" cy="3604546"/>
          </a:xfrm>
          <a:custGeom>
            <a:avLst/>
            <a:gdLst>
              <a:gd name="connsiteX0" fmla="*/ 2543175 w 5086350"/>
              <a:gd name="connsiteY0" fmla="*/ 0 h 4551278"/>
              <a:gd name="connsiteX1" fmla="*/ 5086350 w 5086350"/>
              <a:gd name="connsiteY1" fmla="*/ 2543175 h 4551278"/>
              <a:gd name="connsiteX2" fmla="*/ 4160871 w 5086350"/>
              <a:gd name="connsiteY2" fmla="*/ 4505613 h 4551278"/>
              <a:gd name="connsiteX3" fmla="*/ 4099804 w 5086350"/>
              <a:gd name="connsiteY3" fmla="*/ 4551278 h 4551278"/>
              <a:gd name="connsiteX4" fmla="*/ 986547 w 5086350"/>
              <a:gd name="connsiteY4" fmla="*/ 4551278 h 4551278"/>
              <a:gd name="connsiteX5" fmla="*/ 925479 w 5086350"/>
              <a:gd name="connsiteY5" fmla="*/ 4505613 h 4551278"/>
              <a:gd name="connsiteX6" fmla="*/ 0 w 5086350"/>
              <a:gd name="connsiteY6" fmla="*/ 2543175 h 4551278"/>
              <a:gd name="connsiteX7" fmla="*/ 2543175 w 5086350"/>
              <a:gd name="connsiteY7" fmla="*/ 0 h 4551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6350" h="4551278">
                <a:moveTo>
                  <a:pt x="2543175" y="0"/>
                </a:moveTo>
                <a:cubicBezTo>
                  <a:pt x="3947732" y="0"/>
                  <a:pt x="5086350" y="1138618"/>
                  <a:pt x="5086350" y="2543175"/>
                </a:cubicBezTo>
                <a:cubicBezTo>
                  <a:pt x="5086350" y="3333238"/>
                  <a:pt x="4726084" y="4039157"/>
                  <a:pt x="4160871" y="4505613"/>
                </a:cubicBezTo>
                <a:lnTo>
                  <a:pt x="4099804" y="4551278"/>
                </a:lnTo>
                <a:lnTo>
                  <a:pt x="986547" y="4551278"/>
                </a:lnTo>
                <a:lnTo>
                  <a:pt x="925479" y="4505613"/>
                </a:lnTo>
                <a:cubicBezTo>
                  <a:pt x="360266" y="4039157"/>
                  <a:pt x="0" y="3333238"/>
                  <a:pt x="0" y="2543175"/>
                </a:cubicBezTo>
                <a:cubicBezTo>
                  <a:pt x="0" y="1138618"/>
                  <a:pt x="1138618" y="0"/>
                  <a:pt x="254317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Arc 1">
            <a:extLst>
              <a:ext uri="{FF2B5EF4-FFF2-40B4-BE49-F238E27FC236}">
                <a16:creationId xmlns:a16="http://schemas.microsoft.com/office/drawing/2014/main" id="{CBDB1A1D-BDAD-0F1D-6449-47842476D0BE}"/>
              </a:ext>
            </a:extLst>
          </p:cNvPr>
          <p:cNvSpPr/>
          <p:nvPr userDrawn="1"/>
        </p:nvSpPr>
        <p:spPr>
          <a:xfrm>
            <a:off x="6173460" y="2647431"/>
            <a:ext cx="4438123" cy="4178183"/>
          </a:xfrm>
          <a:prstGeom prst="arc">
            <a:avLst>
              <a:gd name="adj1" fmla="val 8485088"/>
              <a:gd name="adj2" fmla="val 12570782"/>
            </a:avLst>
          </a:prstGeom>
          <a:ln>
            <a:gradFill>
              <a:gsLst>
                <a:gs pos="0">
                  <a:schemeClr val="accent1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7EC7A8FB-0AB9-A9C4-D04F-325F386AC4F1}"/>
              </a:ext>
            </a:extLst>
          </p:cNvPr>
          <p:cNvSpPr/>
          <p:nvPr userDrawn="1"/>
        </p:nvSpPr>
        <p:spPr>
          <a:xfrm>
            <a:off x="6352940" y="2658920"/>
            <a:ext cx="4438123" cy="4178183"/>
          </a:xfrm>
          <a:prstGeom prst="arc">
            <a:avLst>
              <a:gd name="adj1" fmla="val 20782156"/>
              <a:gd name="adj2" fmla="val 2175158"/>
            </a:avLst>
          </a:prstGeom>
          <a:ln>
            <a:gradFill>
              <a:gsLst>
                <a:gs pos="0">
                  <a:schemeClr val="accent1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1F0BC814-14CF-BCFC-1968-3561FDB0C0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6807" y="536358"/>
            <a:ext cx="7869810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65E483EE-557F-7717-CC08-187ADE476D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6251" y="1278135"/>
            <a:ext cx="4632325" cy="70485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[subtitle]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C44E94F-8BEF-E4CB-EC37-C74E402CF677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D4D529F-2289-8B63-6D44-FC4D51FE9FDB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18" name="Google Shape;86;p30">
                <a:extLst>
                  <a:ext uri="{FF2B5EF4-FFF2-40B4-BE49-F238E27FC236}">
                    <a16:creationId xmlns:a16="http://schemas.microsoft.com/office/drawing/2014/main" id="{04B6E030-7BAC-6C5D-B020-69EE0251DD98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60728A0-6824-CE4C-ED6F-B8CC35693A6F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5" name="Picture 4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2D993626-AB3B-FA78-CCE4-6B77E01411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90870D4-8790-25CB-6D32-517856F43C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7425" y="2467898"/>
            <a:ext cx="4738688" cy="327250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84493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8115068" y="954606"/>
            <a:ext cx="4076931" cy="5228115"/>
          </a:xfrm>
          <a:custGeom>
            <a:avLst/>
            <a:gdLst>
              <a:gd name="connsiteX0" fmla="*/ 0 w 3627052"/>
              <a:gd name="connsiteY0" fmla="*/ 0 h 6862565"/>
              <a:gd name="connsiteX1" fmla="*/ 3627052 w 3627052"/>
              <a:gd name="connsiteY1" fmla="*/ 0 h 6862565"/>
              <a:gd name="connsiteX2" fmla="*/ 3627052 w 3627052"/>
              <a:gd name="connsiteY2" fmla="*/ 6862565 h 6862565"/>
              <a:gd name="connsiteX3" fmla="*/ 0 w 3627052"/>
              <a:gd name="connsiteY3" fmla="*/ 6862565 h 686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7052" h="6862565">
                <a:moveTo>
                  <a:pt x="0" y="0"/>
                </a:moveTo>
                <a:lnTo>
                  <a:pt x="3627052" y="0"/>
                </a:lnTo>
                <a:lnTo>
                  <a:pt x="3627052" y="6862565"/>
                </a:lnTo>
                <a:lnTo>
                  <a:pt x="0" y="686256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17A699C-0E65-A720-E1DE-2490C5859B0B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3F14FA0-A47F-8FFA-13D6-F54C7AE8A368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16" name="Google Shape;86;p30">
                <a:extLst>
                  <a:ext uri="{FF2B5EF4-FFF2-40B4-BE49-F238E27FC236}">
                    <a16:creationId xmlns:a16="http://schemas.microsoft.com/office/drawing/2014/main" id="{A9DDFE5A-BC11-1766-F3EF-6147898CB87F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3B7ACB-29F4-53BF-16AA-18FF64CE86E4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15" name="Picture 14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86F36129-A905-BA8B-3D22-0639EACFD6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19" name="Text Placeholder 25">
            <a:extLst>
              <a:ext uri="{FF2B5EF4-FFF2-40B4-BE49-F238E27FC236}">
                <a16:creationId xmlns:a16="http://schemas.microsoft.com/office/drawing/2014/main" id="{A1E22090-9922-DDF0-C83E-D6216385C1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86807" y="536358"/>
            <a:ext cx="7869810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34257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Vertical Text +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7663545" y="2119085"/>
            <a:ext cx="3904342" cy="4020458"/>
          </a:xfrm>
          <a:custGeom>
            <a:avLst/>
            <a:gdLst>
              <a:gd name="connsiteX0" fmla="*/ 0 w 3627052"/>
              <a:gd name="connsiteY0" fmla="*/ 0 h 6862565"/>
              <a:gd name="connsiteX1" fmla="*/ 3627052 w 3627052"/>
              <a:gd name="connsiteY1" fmla="*/ 0 h 6862565"/>
              <a:gd name="connsiteX2" fmla="*/ 3627052 w 3627052"/>
              <a:gd name="connsiteY2" fmla="*/ 6862565 h 6862565"/>
              <a:gd name="connsiteX3" fmla="*/ 0 w 3627052"/>
              <a:gd name="connsiteY3" fmla="*/ 6862565 h 686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7052" h="6862565">
                <a:moveTo>
                  <a:pt x="0" y="0"/>
                </a:moveTo>
                <a:lnTo>
                  <a:pt x="3627052" y="0"/>
                </a:lnTo>
                <a:lnTo>
                  <a:pt x="3627052" y="6862565"/>
                </a:lnTo>
                <a:lnTo>
                  <a:pt x="0" y="686256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5152569" y="2119085"/>
            <a:ext cx="2365034" cy="2101154"/>
          </a:xfrm>
          <a:custGeom>
            <a:avLst/>
            <a:gdLst>
              <a:gd name="connsiteX0" fmla="*/ 0 w 3627052"/>
              <a:gd name="connsiteY0" fmla="*/ 0 h 6862565"/>
              <a:gd name="connsiteX1" fmla="*/ 3627052 w 3627052"/>
              <a:gd name="connsiteY1" fmla="*/ 0 h 6862565"/>
              <a:gd name="connsiteX2" fmla="*/ 3627052 w 3627052"/>
              <a:gd name="connsiteY2" fmla="*/ 6862565 h 6862565"/>
              <a:gd name="connsiteX3" fmla="*/ 0 w 3627052"/>
              <a:gd name="connsiteY3" fmla="*/ 6862565 h 686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7052" h="6862565">
                <a:moveTo>
                  <a:pt x="0" y="0"/>
                </a:moveTo>
                <a:lnTo>
                  <a:pt x="3627052" y="0"/>
                </a:lnTo>
                <a:lnTo>
                  <a:pt x="3627052" y="6862565"/>
                </a:lnTo>
                <a:lnTo>
                  <a:pt x="0" y="686256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94A31AB-3DD1-6570-7D75-483F8C56C98C}"/>
              </a:ext>
            </a:extLst>
          </p:cNvPr>
          <p:cNvSpPr/>
          <p:nvPr userDrawn="1"/>
        </p:nvSpPr>
        <p:spPr>
          <a:xfrm>
            <a:off x="0" y="-7700"/>
            <a:ext cx="5152569" cy="6113409"/>
          </a:xfrm>
          <a:prstGeom prst="rect">
            <a:avLst/>
          </a:prstGeom>
          <a:gradFill>
            <a:gsLst>
              <a:gs pos="35000">
                <a:schemeClr val="accent1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EB0AE45D-4400-1F53-14AF-4E8969400C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922463"/>
            <a:ext cx="3903663" cy="3810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33D38D5-BB4E-491E-11F0-2E2AD4050234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C128F6A-7261-38BB-64DB-77DDEB426AAD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6" name="Google Shape;86;p30">
                <a:extLst>
                  <a:ext uri="{FF2B5EF4-FFF2-40B4-BE49-F238E27FC236}">
                    <a16:creationId xmlns:a16="http://schemas.microsoft.com/office/drawing/2014/main" id="{81D10B44-0146-B72B-5743-4F99F8EE739A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4828BF0-E5C5-FC4A-1560-E6C15D05F574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5" name="Picture 4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7C776B3B-0170-2890-D352-9329A380D9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AB130C55-832B-C6BA-4411-434FB3516B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53235" y="536358"/>
            <a:ext cx="6242054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33285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1871800"/>
            <a:ext cx="3962402" cy="4227160"/>
          </a:xfrm>
          <a:custGeom>
            <a:avLst/>
            <a:gdLst>
              <a:gd name="connsiteX0" fmla="*/ 0 w 3627052"/>
              <a:gd name="connsiteY0" fmla="*/ 0 h 6862565"/>
              <a:gd name="connsiteX1" fmla="*/ 3627052 w 3627052"/>
              <a:gd name="connsiteY1" fmla="*/ 0 h 6862565"/>
              <a:gd name="connsiteX2" fmla="*/ 3627052 w 3627052"/>
              <a:gd name="connsiteY2" fmla="*/ 6862565 h 6862565"/>
              <a:gd name="connsiteX3" fmla="*/ 0 w 3627052"/>
              <a:gd name="connsiteY3" fmla="*/ 6862565 h 686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7052" h="6862565">
                <a:moveTo>
                  <a:pt x="0" y="0"/>
                </a:moveTo>
                <a:lnTo>
                  <a:pt x="3627052" y="0"/>
                </a:lnTo>
                <a:lnTo>
                  <a:pt x="3627052" y="6862565"/>
                </a:lnTo>
                <a:lnTo>
                  <a:pt x="0" y="686256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04109BD-1330-3523-3844-AA73717C0DB3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755956B-A60F-0728-A43A-1FBD26962715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16" name="Google Shape;86;p30">
                <a:extLst>
                  <a:ext uri="{FF2B5EF4-FFF2-40B4-BE49-F238E27FC236}">
                    <a16:creationId xmlns:a16="http://schemas.microsoft.com/office/drawing/2014/main" id="{93636FDE-E281-3E2B-7466-13F77507ABE7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704D457-0D27-6DE8-59D9-0C8B6001F852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15" name="Picture 14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9D85E581-D7DD-721B-FE53-983A6DFFF5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19" name="Text Placeholder 25">
            <a:extLst>
              <a:ext uri="{FF2B5EF4-FFF2-40B4-BE49-F238E27FC236}">
                <a16:creationId xmlns:a16="http://schemas.microsoft.com/office/drawing/2014/main" id="{EB5EECC0-8F7E-8461-26C3-A9E0A77323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86807" y="536358"/>
            <a:ext cx="7869810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70005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ircle 3 Callou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3CABD682-A1D6-020D-AFCC-CD9AD48B5076}"/>
              </a:ext>
            </a:extLst>
          </p:cNvPr>
          <p:cNvSpPr/>
          <p:nvPr userDrawn="1"/>
        </p:nvSpPr>
        <p:spPr>
          <a:xfrm>
            <a:off x="3000742" y="2834770"/>
            <a:ext cx="2281152" cy="228115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D1D4062-B4E9-98FA-96E5-6936E3AD71FD}"/>
              </a:ext>
            </a:extLst>
          </p:cNvPr>
          <p:cNvSpPr/>
          <p:nvPr userDrawn="1"/>
        </p:nvSpPr>
        <p:spPr>
          <a:xfrm>
            <a:off x="3180989" y="3015017"/>
            <a:ext cx="1920658" cy="1920658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outerShdw blurRad="88900" dist="76200" dir="5400000" algn="tl" rotWithShape="0">
              <a:schemeClr val="accent2"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E083235-84D8-39AB-B598-3C637E526218}"/>
              </a:ext>
            </a:extLst>
          </p:cNvPr>
          <p:cNvSpPr/>
          <p:nvPr userDrawn="1"/>
        </p:nvSpPr>
        <p:spPr>
          <a:xfrm>
            <a:off x="3376908" y="3210936"/>
            <a:ext cx="1528820" cy="1528820"/>
          </a:xfrm>
          <a:prstGeom prst="ellipse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1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C908CD9-1AE8-F9C8-8B12-3D3222144D1C}"/>
              </a:ext>
            </a:extLst>
          </p:cNvPr>
          <p:cNvSpPr/>
          <p:nvPr userDrawn="1"/>
        </p:nvSpPr>
        <p:spPr>
          <a:xfrm>
            <a:off x="4938978" y="3692496"/>
            <a:ext cx="331416" cy="33141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C0D2C5F-8FDA-2A93-A45C-494C8ED3EDB7}"/>
              </a:ext>
            </a:extLst>
          </p:cNvPr>
          <p:cNvCxnSpPr>
            <a:stCxn id="8" idx="6"/>
          </p:cNvCxnSpPr>
          <p:nvPr userDrawn="1"/>
        </p:nvCxnSpPr>
        <p:spPr>
          <a:xfrm flipV="1">
            <a:off x="5270393" y="2646119"/>
            <a:ext cx="1410707" cy="1212085"/>
          </a:xfrm>
          <a:prstGeom prst="straightConnector1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A4184DB-5389-D1EB-2C36-B236C544DCCC}"/>
              </a:ext>
            </a:extLst>
          </p:cNvPr>
          <p:cNvCxnSpPr>
            <a:stCxn id="8" idx="6"/>
          </p:cNvCxnSpPr>
          <p:nvPr userDrawn="1"/>
        </p:nvCxnSpPr>
        <p:spPr>
          <a:xfrm>
            <a:off x="5270393" y="3858204"/>
            <a:ext cx="1413444" cy="39483"/>
          </a:xfrm>
          <a:prstGeom prst="straightConnector1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3625507-2864-207F-F0E0-8EF8DE4C9FB4}"/>
              </a:ext>
            </a:extLst>
          </p:cNvPr>
          <p:cNvCxnSpPr>
            <a:cxnSpLocks/>
            <a:stCxn id="8" idx="6"/>
          </p:cNvCxnSpPr>
          <p:nvPr userDrawn="1"/>
        </p:nvCxnSpPr>
        <p:spPr>
          <a:xfrm>
            <a:off x="5270393" y="3858204"/>
            <a:ext cx="1413444" cy="1212086"/>
          </a:xfrm>
          <a:prstGeom prst="straightConnector1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8C26C0F8-5B38-364B-DB35-5531C5F0EDB6}"/>
              </a:ext>
            </a:extLst>
          </p:cNvPr>
          <p:cNvSpPr/>
          <p:nvPr userDrawn="1"/>
        </p:nvSpPr>
        <p:spPr>
          <a:xfrm>
            <a:off x="6563745" y="2580145"/>
            <a:ext cx="175303" cy="17530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66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2D3A641-B200-3EE3-E067-7EA46748BF63}"/>
              </a:ext>
            </a:extLst>
          </p:cNvPr>
          <p:cNvSpPr/>
          <p:nvPr userDrawn="1"/>
        </p:nvSpPr>
        <p:spPr>
          <a:xfrm>
            <a:off x="6560990" y="3810035"/>
            <a:ext cx="175303" cy="17530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66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FFC8DCD-1516-7468-9589-814F9DC32EBB}"/>
              </a:ext>
            </a:extLst>
          </p:cNvPr>
          <p:cNvSpPr/>
          <p:nvPr userDrawn="1"/>
        </p:nvSpPr>
        <p:spPr>
          <a:xfrm>
            <a:off x="6560989" y="4943786"/>
            <a:ext cx="175303" cy="17530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66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1A7CB78-F12B-77CC-FD00-54E39A115109}"/>
              </a:ext>
            </a:extLst>
          </p:cNvPr>
          <p:cNvGrpSpPr/>
          <p:nvPr userDrawn="1"/>
        </p:nvGrpSpPr>
        <p:grpSpPr>
          <a:xfrm>
            <a:off x="7486825" y="3640331"/>
            <a:ext cx="488508" cy="491822"/>
            <a:chOff x="4566271" y="5739527"/>
            <a:chExt cx="194632" cy="195951"/>
          </a:xfrm>
          <a:solidFill>
            <a:schemeClr val="bg1"/>
          </a:solidFill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2E8DEC4B-D45D-5808-01E8-A0DB6D2CA7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66271" y="5739527"/>
              <a:ext cx="194632" cy="195951"/>
            </a:xfrm>
            <a:custGeom>
              <a:avLst/>
              <a:gdLst>
                <a:gd name="T0" fmla="*/ 62 w 124"/>
                <a:gd name="T1" fmla="*/ 11 h 125"/>
                <a:gd name="T2" fmla="*/ 87 w 124"/>
                <a:gd name="T3" fmla="*/ 12 h 125"/>
                <a:gd name="T4" fmla="*/ 99 w 124"/>
                <a:gd name="T5" fmla="*/ 14 h 125"/>
                <a:gd name="T6" fmla="*/ 106 w 124"/>
                <a:gd name="T7" fmla="*/ 19 h 125"/>
                <a:gd name="T8" fmla="*/ 111 w 124"/>
                <a:gd name="T9" fmla="*/ 26 h 125"/>
                <a:gd name="T10" fmla="*/ 113 w 124"/>
                <a:gd name="T11" fmla="*/ 37 h 125"/>
                <a:gd name="T12" fmla="*/ 113 w 124"/>
                <a:gd name="T13" fmla="*/ 62 h 125"/>
                <a:gd name="T14" fmla="*/ 113 w 124"/>
                <a:gd name="T15" fmla="*/ 88 h 125"/>
                <a:gd name="T16" fmla="*/ 111 w 124"/>
                <a:gd name="T17" fmla="*/ 99 h 125"/>
                <a:gd name="T18" fmla="*/ 106 w 124"/>
                <a:gd name="T19" fmla="*/ 106 h 125"/>
                <a:gd name="T20" fmla="*/ 99 w 124"/>
                <a:gd name="T21" fmla="*/ 111 h 125"/>
                <a:gd name="T22" fmla="*/ 87 w 124"/>
                <a:gd name="T23" fmla="*/ 113 h 125"/>
                <a:gd name="T24" fmla="*/ 62 w 124"/>
                <a:gd name="T25" fmla="*/ 114 h 125"/>
                <a:gd name="T26" fmla="*/ 37 w 124"/>
                <a:gd name="T27" fmla="*/ 113 h 125"/>
                <a:gd name="T28" fmla="*/ 25 w 124"/>
                <a:gd name="T29" fmla="*/ 111 h 125"/>
                <a:gd name="T30" fmla="*/ 18 w 124"/>
                <a:gd name="T31" fmla="*/ 106 h 125"/>
                <a:gd name="T32" fmla="*/ 13 w 124"/>
                <a:gd name="T33" fmla="*/ 99 h 125"/>
                <a:gd name="T34" fmla="*/ 11 w 124"/>
                <a:gd name="T35" fmla="*/ 88 h 125"/>
                <a:gd name="T36" fmla="*/ 11 w 124"/>
                <a:gd name="T37" fmla="*/ 62 h 125"/>
                <a:gd name="T38" fmla="*/ 11 w 124"/>
                <a:gd name="T39" fmla="*/ 37 h 125"/>
                <a:gd name="T40" fmla="*/ 13 w 124"/>
                <a:gd name="T41" fmla="*/ 26 h 125"/>
                <a:gd name="T42" fmla="*/ 18 w 124"/>
                <a:gd name="T43" fmla="*/ 19 h 125"/>
                <a:gd name="T44" fmla="*/ 25 w 124"/>
                <a:gd name="T45" fmla="*/ 14 h 125"/>
                <a:gd name="T46" fmla="*/ 37 w 124"/>
                <a:gd name="T47" fmla="*/ 12 h 125"/>
                <a:gd name="T48" fmla="*/ 62 w 124"/>
                <a:gd name="T49" fmla="*/ 11 h 125"/>
                <a:gd name="T50" fmla="*/ 62 w 124"/>
                <a:gd name="T51" fmla="*/ 0 h 125"/>
                <a:gd name="T52" fmla="*/ 36 w 124"/>
                <a:gd name="T53" fmla="*/ 1 h 125"/>
                <a:gd name="T54" fmla="*/ 21 w 124"/>
                <a:gd name="T55" fmla="*/ 3 h 125"/>
                <a:gd name="T56" fmla="*/ 10 w 124"/>
                <a:gd name="T57" fmla="*/ 11 h 125"/>
                <a:gd name="T58" fmla="*/ 3 w 124"/>
                <a:gd name="T59" fmla="*/ 22 h 125"/>
                <a:gd name="T60" fmla="*/ 0 w 124"/>
                <a:gd name="T61" fmla="*/ 37 h 125"/>
                <a:gd name="T62" fmla="*/ 0 w 124"/>
                <a:gd name="T63" fmla="*/ 62 h 125"/>
                <a:gd name="T64" fmla="*/ 0 w 124"/>
                <a:gd name="T65" fmla="*/ 88 h 125"/>
                <a:gd name="T66" fmla="*/ 3 w 124"/>
                <a:gd name="T67" fmla="*/ 103 h 125"/>
                <a:gd name="T68" fmla="*/ 10 w 124"/>
                <a:gd name="T69" fmla="*/ 114 h 125"/>
                <a:gd name="T70" fmla="*/ 21 w 124"/>
                <a:gd name="T71" fmla="*/ 121 h 125"/>
                <a:gd name="T72" fmla="*/ 36 w 124"/>
                <a:gd name="T73" fmla="*/ 124 h 125"/>
                <a:gd name="T74" fmla="*/ 62 w 124"/>
                <a:gd name="T75" fmla="*/ 125 h 125"/>
                <a:gd name="T76" fmla="*/ 88 w 124"/>
                <a:gd name="T77" fmla="*/ 124 h 125"/>
                <a:gd name="T78" fmla="*/ 103 w 124"/>
                <a:gd name="T79" fmla="*/ 121 h 125"/>
                <a:gd name="T80" fmla="*/ 114 w 124"/>
                <a:gd name="T81" fmla="*/ 114 h 125"/>
                <a:gd name="T82" fmla="*/ 121 w 124"/>
                <a:gd name="T83" fmla="*/ 103 h 125"/>
                <a:gd name="T84" fmla="*/ 124 w 124"/>
                <a:gd name="T85" fmla="*/ 88 h 125"/>
                <a:gd name="T86" fmla="*/ 124 w 124"/>
                <a:gd name="T87" fmla="*/ 62 h 125"/>
                <a:gd name="T88" fmla="*/ 124 w 124"/>
                <a:gd name="T89" fmla="*/ 37 h 125"/>
                <a:gd name="T90" fmla="*/ 121 w 124"/>
                <a:gd name="T91" fmla="*/ 22 h 125"/>
                <a:gd name="T92" fmla="*/ 114 w 124"/>
                <a:gd name="T93" fmla="*/ 11 h 125"/>
                <a:gd name="T94" fmla="*/ 103 w 124"/>
                <a:gd name="T95" fmla="*/ 3 h 125"/>
                <a:gd name="T96" fmla="*/ 88 w 124"/>
                <a:gd name="T97" fmla="*/ 1 h 125"/>
                <a:gd name="T98" fmla="*/ 62 w 124"/>
                <a:gd name="T9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4" h="125">
                  <a:moveTo>
                    <a:pt x="62" y="11"/>
                  </a:moveTo>
                  <a:cubicBezTo>
                    <a:pt x="79" y="11"/>
                    <a:pt x="81" y="11"/>
                    <a:pt x="87" y="12"/>
                  </a:cubicBezTo>
                  <a:cubicBezTo>
                    <a:pt x="93" y="12"/>
                    <a:pt x="97" y="13"/>
                    <a:pt x="99" y="14"/>
                  </a:cubicBezTo>
                  <a:cubicBezTo>
                    <a:pt x="102" y="15"/>
                    <a:pt x="104" y="16"/>
                    <a:pt x="106" y="19"/>
                  </a:cubicBezTo>
                  <a:cubicBezTo>
                    <a:pt x="108" y="21"/>
                    <a:pt x="109" y="23"/>
                    <a:pt x="111" y="26"/>
                  </a:cubicBezTo>
                  <a:cubicBezTo>
                    <a:pt x="111" y="28"/>
                    <a:pt x="112" y="31"/>
                    <a:pt x="113" y="37"/>
                  </a:cubicBezTo>
                  <a:cubicBezTo>
                    <a:pt x="113" y="44"/>
                    <a:pt x="113" y="46"/>
                    <a:pt x="113" y="62"/>
                  </a:cubicBezTo>
                  <a:cubicBezTo>
                    <a:pt x="113" y="79"/>
                    <a:pt x="113" y="81"/>
                    <a:pt x="113" y="88"/>
                  </a:cubicBezTo>
                  <a:cubicBezTo>
                    <a:pt x="112" y="94"/>
                    <a:pt x="111" y="97"/>
                    <a:pt x="111" y="99"/>
                  </a:cubicBezTo>
                  <a:cubicBezTo>
                    <a:pt x="109" y="102"/>
                    <a:pt x="108" y="104"/>
                    <a:pt x="106" y="106"/>
                  </a:cubicBezTo>
                  <a:cubicBezTo>
                    <a:pt x="104" y="109"/>
                    <a:pt x="102" y="110"/>
                    <a:pt x="99" y="111"/>
                  </a:cubicBezTo>
                  <a:cubicBezTo>
                    <a:pt x="97" y="112"/>
                    <a:pt x="93" y="113"/>
                    <a:pt x="87" y="113"/>
                  </a:cubicBezTo>
                  <a:cubicBezTo>
                    <a:pt x="81" y="113"/>
                    <a:pt x="79" y="114"/>
                    <a:pt x="62" y="114"/>
                  </a:cubicBezTo>
                  <a:cubicBezTo>
                    <a:pt x="45" y="114"/>
                    <a:pt x="43" y="113"/>
                    <a:pt x="37" y="113"/>
                  </a:cubicBezTo>
                  <a:cubicBezTo>
                    <a:pt x="31" y="113"/>
                    <a:pt x="27" y="112"/>
                    <a:pt x="25" y="111"/>
                  </a:cubicBezTo>
                  <a:cubicBezTo>
                    <a:pt x="22" y="110"/>
                    <a:pt x="20" y="109"/>
                    <a:pt x="18" y="106"/>
                  </a:cubicBezTo>
                  <a:cubicBezTo>
                    <a:pt x="16" y="104"/>
                    <a:pt x="15" y="102"/>
                    <a:pt x="13" y="99"/>
                  </a:cubicBezTo>
                  <a:cubicBezTo>
                    <a:pt x="13" y="97"/>
                    <a:pt x="12" y="94"/>
                    <a:pt x="11" y="88"/>
                  </a:cubicBezTo>
                  <a:cubicBezTo>
                    <a:pt x="11" y="81"/>
                    <a:pt x="11" y="79"/>
                    <a:pt x="11" y="62"/>
                  </a:cubicBezTo>
                  <a:cubicBezTo>
                    <a:pt x="11" y="46"/>
                    <a:pt x="11" y="44"/>
                    <a:pt x="11" y="37"/>
                  </a:cubicBezTo>
                  <a:cubicBezTo>
                    <a:pt x="12" y="31"/>
                    <a:pt x="13" y="28"/>
                    <a:pt x="13" y="26"/>
                  </a:cubicBezTo>
                  <a:cubicBezTo>
                    <a:pt x="15" y="23"/>
                    <a:pt x="16" y="21"/>
                    <a:pt x="18" y="19"/>
                  </a:cubicBezTo>
                  <a:cubicBezTo>
                    <a:pt x="20" y="16"/>
                    <a:pt x="22" y="15"/>
                    <a:pt x="25" y="14"/>
                  </a:cubicBezTo>
                  <a:cubicBezTo>
                    <a:pt x="27" y="13"/>
                    <a:pt x="31" y="12"/>
                    <a:pt x="37" y="12"/>
                  </a:cubicBezTo>
                  <a:cubicBezTo>
                    <a:pt x="43" y="11"/>
                    <a:pt x="45" y="11"/>
                    <a:pt x="62" y="11"/>
                  </a:cubicBezTo>
                  <a:moveTo>
                    <a:pt x="62" y="0"/>
                  </a:moveTo>
                  <a:cubicBezTo>
                    <a:pt x="45" y="0"/>
                    <a:pt x="43" y="0"/>
                    <a:pt x="36" y="1"/>
                  </a:cubicBezTo>
                  <a:cubicBezTo>
                    <a:pt x="30" y="1"/>
                    <a:pt x="25" y="2"/>
                    <a:pt x="21" y="3"/>
                  </a:cubicBezTo>
                  <a:cubicBezTo>
                    <a:pt x="17" y="5"/>
                    <a:pt x="14" y="7"/>
                    <a:pt x="10" y="11"/>
                  </a:cubicBezTo>
                  <a:cubicBezTo>
                    <a:pt x="7" y="14"/>
                    <a:pt x="5" y="18"/>
                    <a:pt x="3" y="22"/>
                  </a:cubicBezTo>
                  <a:cubicBezTo>
                    <a:pt x="1" y="26"/>
                    <a:pt x="0" y="30"/>
                    <a:pt x="0" y="37"/>
                  </a:cubicBezTo>
                  <a:cubicBezTo>
                    <a:pt x="0" y="43"/>
                    <a:pt x="0" y="46"/>
                    <a:pt x="0" y="62"/>
                  </a:cubicBezTo>
                  <a:cubicBezTo>
                    <a:pt x="0" y="79"/>
                    <a:pt x="0" y="81"/>
                    <a:pt x="0" y="88"/>
                  </a:cubicBezTo>
                  <a:cubicBezTo>
                    <a:pt x="0" y="95"/>
                    <a:pt x="1" y="99"/>
                    <a:pt x="3" y="103"/>
                  </a:cubicBezTo>
                  <a:cubicBezTo>
                    <a:pt x="5" y="107"/>
                    <a:pt x="7" y="111"/>
                    <a:pt x="10" y="114"/>
                  </a:cubicBezTo>
                  <a:cubicBezTo>
                    <a:pt x="14" y="118"/>
                    <a:pt x="17" y="120"/>
                    <a:pt x="21" y="121"/>
                  </a:cubicBezTo>
                  <a:cubicBezTo>
                    <a:pt x="25" y="123"/>
                    <a:pt x="30" y="124"/>
                    <a:pt x="36" y="124"/>
                  </a:cubicBezTo>
                  <a:cubicBezTo>
                    <a:pt x="43" y="125"/>
                    <a:pt x="45" y="125"/>
                    <a:pt x="62" y="125"/>
                  </a:cubicBezTo>
                  <a:cubicBezTo>
                    <a:pt x="79" y="125"/>
                    <a:pt x="81" y="125"/>
                    <a:pt x="88" y="124"/>
                  </a:cubicBezTo>
                  <a:cubicBezTo>
                    <a:pt x="94" y="124"/>
                    <a:pt x="99" y="123"/>
                    <a:pt x="103" y="121"/>
                  </a:cubicBezTo>
                  <a:cubicBezTo>
                    <a:pt x="107" y="120"/>
                    <a:pt x="110" y="118"/>
                    <a:pt x="114" y="114"/>
                  </a:cubicBezTo>
                  <a:cubicBezTo>
                    <a:pt x="117" y="111"/>
                    <a:pt x="119" y="107"/>
                    <a:pt x="121" y="103"/>
                  </a:cubicBezTo>
                  <a:cubicBezTo>
                    <a:pt x="123" y="99"/>
                    <a:pt x="124" y="95"/>
                    <a:pt x="124" y="88"/>
                  </a:cubicBezTo>
                  <a:cubicBezTo>
                    <a:pt x="124" y="81"/>
                    <a:pt x="124" y="79"/>
                    <a:pt x="124" y="62"/>
                  </a:cubicBezTo>
                  <a:cubicBezTo>
                    <a:pt x="124" y="46"/>
                    <a:pt x="124" y="43"/>
                    <a:pt x="124" y="37"/>
                  </a:cubicBezTo>
                  <a:cubicBezTo>
                    <a:pt x="124" y="30"/>
                    <a:pt x="123" y="26"/>
                    <a:pt x="121" y="22"/>
                  </a:cubicBezTo>
                  <a:cubicBezTo>
                    <a:pt x="119" y="18"/>
                    <a:pt x="117" y="14"/>
                    <a:pt x="114" y="11"/>
                  </a:cubicBezTo>
                  <a:cubicBezTo>
                    <a:pt x="110" y="7"/>
                    <a:pt x="107" y="5"/>
                    <a:pt x="103" y="3"/>
                  </a:cubicBezTo>
                  <a:cubicBezTo>
                    <a:pt x="99" y="2"/>
                    <a:pt x="94" y="1"/>
                    <a:pt x="88" y="1"/>
                  </a:cubicBezTo>
                  <a:cubicBezTo>
                    <a:pt x="81" y="0"/>
                    <a:pt x="79" y="0"/>
                    <a:pt x="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663FF02F-9E1A-EFD9-F6BE-E81B0D8A2F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13113" y="5786370"/>
              <a:ext cx="100284" cy="100285"/>
            </a:xfrm>
            <a:custGeom>
              <a:avLst/>
              <a:gdLst>
                <a:gd name="T0" fmla="*/ 32 w 64"/>
                <a:gd name="T1" fmla="*/ 0 h 64"/>
                <a:gd name="T2" fmla="*/ 0 w 64"/>
                <a:gd name="T3" fmla="*/ 32 h 64"/>
                <a:gd name="T4" fmla="*/ 32 w 64"/>
                <a:gd name="T5" fmla="*/ 64 h 64"/>
                <a:gd name="T6" fmla="*/ 64 w 64"/>
                <a:gd name="T7" fmla="*/ 32 h 64"/>
                <a:gd name="T8" fmla="*/ 32 w 64"/>
                <a:gd name="T9" fmla="*/ 0 h 64"/>
                <a:gd name="T10" fmla="*/ 32 w 64"/>
                <a:gd name="T11" fmla="*/ 53 h 64"/>
                <a:gd name="T12" fmla="*/ 11 w 64"/>
                <a:gd name="T13" fmla="*/ 32 h 64"/>
                <a:gd name="T14" fmla="*/ 32 w 64"/>
                <a:gd name="T15" fmla="*/ 12 h 64"/>
                <a:gd name="T16" fmla="*/ 53 w 64"/>
                <a:gd name="T17" fmla="*/ 32 h 64"/>
                <a:gd name="T18" fmla="*/ 32 w 64"/>
                <a:gd name="T19" fmla="*/ 5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cubicBezTo>
                    <a:pt x="14" y="0"/>
                    <a:pt x="0" y="15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ubicBezTo>
                    <a:pt x="50" y="64"/>
                    <a:pt x="64" y="50"/>
                    <a:pt x="64" y="32"/>
                  </a:cubicBezTo>
                  <a:cubicBezTo>
                    <a:pt x="64" y="15"/>
                    <a:pt x="50" y="0"/>
                    <a:pt x="32" y="0"/>
                  </a:cubicBezTo>
                  <a:close/>
                  <a:moveTo>
                    <a:pt x="32" y="53"/>
                  </a:moveTo>
                  <a:cubicBezTo>
                    <a:pt x="21" y="53"/>
                    <a:pt x="11" y="44"/>
                    <a:pt x="11" y="32"/>
                  </a:cubicBezTo>
                  <a:cubicBezTo>
                    <a:pt x="11" y="21"/>
                    <a:pt x="21" y="12"/>
                    <a:pt x="32" y="12"/>
                  </a:cubicBezTo>
                  <a:cubicBezTo>
                    <a:pt x="43" y="12"/>
                    <a:pt x="53" y="21"/>
                    <a:pt x="53" y="32"/>
                  </a:cubicBezTo>
                  <a:cubicBezTo>
                    <a:pt x="53" y="44"/>
                    <a:pt x="43" y="53"/>
                    <a:pt x="32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8" name="Oval 8">
              <a:extLst>
                <a:ext uri="{FF2B5EF4-FFF2-40B4-BE49-F238E27FC236}">
                  <a16:creationId xmlns:a16="http://schemas.microsoft.com/office/drawing/2014/main" id="{0E7709AD-D773-02CA-0A92-DC156CF530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161" y="5773835"/>
              <a:ext cx="23752" cy="23752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sp>
        <p:nvSpPr>
          <p:cNvPr id="19" name="Freeform 60">
            <a:extLst>
              <a:ext uri="{FF2B5EF4-FFF2-40B4-BE49-F238E27FC236}">
                <a16:creationId xmlns:a16="http://schemas.microsoft.com/office/drawing/2014/main" id="{8C142375-EC99-6A80-9E76-86D5F6E01BA3}"/>
              </a:ext>
            </a:extLst>
          </p:cNvPr>
          <p:cNvSpPr>
            <a:spLocks/>
          </p:cNvSpPr>
          <p:nvPr userDrawn="1"/>
        </p:nvSpPr>
        <p:spPr bwMode="auto">
          <a:xfrm>
            <a:off x="7566615" y="2376320"/>
            <a:ext cx="328928" cy="539598"/>
          </a:xfrm>
          <a:custGeom>
            <a:avLst/>
            <a:gdLst>
              <a:gd name="T0" fmla="*/ 79 w 85"/>
              <a:gd name="T1" fmla="*/ 89 h 159"/>
              <a:gd name="T2" fmla="*/ 84 w 85"/>
              <a:gd name="T3" fmla="*/ 60 h 159"/>
              <a:gd name="T4" fmla="*/ 56 w 85"/>
              <a:gd name="T5" fmla="*/ 60 h 159"/>
              <a:gd name="T6" fmla="*/ 56 w 85"/>
              <a:gd name="T7" fmla="*/ 42 h 159"/>
              <a:gd name="T8" fmla="*/ 72 w 85"/>
              <a:gd name="T9" fmla="*/ 26 h 159"/>
              <a:gd name="T10" fmla="*/ 85 w 85"/>
              <a:gd name="T11" fmla="*/ 26 h 159"/>
              <a:gd name="T12" fmla="*/ 85 w 85"/>
              <a:gd name="T13" fmla="*/ 2 h 159"/>
              <a:gd name="T14" fmla="*/ 63 w 85"/>
              <a:gd name="T15" fmla="*/ 0 h 159"/>
              <a:gd name="T16" fmla="*/ 25 w 85"/>
              <a:gd name="T17" fmla="*/ 39 h 159"/>
              <a:gd name="T18" fmla="*/ 25 w 85"/>
              <a:gd name="T19" fmla="*/ 60 h 159"/>
              <a:gd name="T20" fmla="*/ 0 w 85"/>
              <a:gd name="T21" fmla="*/ 60 h 159"/>
              <a:gd name="T22" fmla="*/ 0 w 85"/>
              <a:gd name="T23" fmla="*/ 89 h 159"/>
              <a:gd name="T24" fmla="*/ 25 w 85"/>
              <a:gd name="T25" fmla="*/ 89 h 159"/>
              <a:gd name="T26" fmla="*/ 25 w 85"/>
              <a:gd name="T27" fmla="*/ 158 h 159"/>
              <a:gd name="T28" fmla="*/ 41 w 85"/>
              <a:gd name="T29" fmla="*/ 159 h 159"/>
              <a:gd name="T30" fmla="*/ 56 w 85"/>
              <a:gd name="T31" fmla="*/ 158 h 159"/>
              <a:gd name="T32" fmla="*/ 56 w 85"/>
              <a:gd name="T33" fmla="*/ 89 h 159"/>
              <a:gd name="T34" fmla="*/ 79 w 85"/>
              <a:gd name="T35" fmla="*/ 89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5" h="159">
                <a:moveTo>
                  <a:pt x="79" y="89"/>
                </a:moveTo>
                <a:cubicBezTo>
                  <a:pt x="84" y="60"/>
                  <a:pt x="84" y="60"/>
                  <a:pt x="84" y="60"/>
                </a:cubicBezTo>
                <a:cubicBezTo>
                  <a:pt x="56" y="60"/>
                  <a:pt x="56" y="60"/>
                  <a:pt x="56" y="60"/>
                </a:cubicBezTo>
                <a:cubicBezTo>
                  <a:pt x="56" y="42"/>
                  <a:pt x="56" y="42"/>
                  <a:pt x="56" y="42"/>
                </a:cubicBezTo>
                <a:cubicBezTo>
                  <a:pt x="56" y="34"/>
                  <a:pt x="60" y="26"/>
                  <a:pt x="72" y="26"/>
                </a:cubicBezTo>
                <a:cubicBezTo>
                  <a:pt x="85" y="26"/>
                  <a:pt x="85" y="26"/>
                  <a:pt x="85" y="26"/>
                </a:cubicBezTo>
                <a:cubicBezTo>
                  <a:pt x="85" y="2"/>
                  <a:pt x="85" y="2"/>
                  <a:pt x="85" y="2"/>
                </a:cubicBezTo>
                <a:cubicBezTo>
                  <a:pt x="85" y="2"/>
                  <a:pt x="73" y="0"/>
                  <a:pt x="63" y="0"/>
                </a:cubicBezTo>
                <a:cubicBezTo>
                  <a:pt x="40" y="0"/>
                  <a:pt x="25" y="14"/>
                  <a:pt x="25" y="39"/>
                </a:cubicBezTo>
                <a:cubicBezTo>
                  <a:pt x="25" y="60"/>
                  <a:pt x="25" y="60"/>
                  <a:pt x="25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89"/>
                  <a:pt x="0" y="89"/>
                  <a:pt x="0" y="89"/>
                </a:cubicBezTo>
                <a:cubicBezTo>
                  <a:pt x="25" y="89"/>
                  <a:pt x="25" y="89"/>
                  <a:pt x="25" y="89"/>
                </a:cubicBezTo>
                <a:cubicBezTo>
                  <a:pt x="25" y="158"/>
                  <a:pt x="25" y="158"/>
                  <a:pt x="25" y="158"/>
                </a:cubicBezTo>
                <a:cubicBezTo>
                  <a:pt x="30" y="159"/>
                  <a:pt x="35" y="159"/>
                  <a:pt x="41" y="159"/>
                </a:cubicBezTo>
                <a:cubicBezTo>
                  <a:pt x="46" y="159"/>
                  <a:pt x="51" y="159"/>
                  <a:pt x="56" y="158"/>
                </a:cubicBezTo>
                <a:cubicBezTo>
                  <a:pt x="56" y="89"/>
                  <a:pt x="56" y="89"/>
                  <a:pt x="56" y="89"/>
                </a:cubicBezTo>
                <a:lnTo>
                  <a:pt x="79" y="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4C51EC0D-B6B7-1C11-8C69-839D66BFEB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7913" y="3379788"/>
            <a:ext cx="1597025" cy="1555750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44">
            <a:extLst>
              <a:ext uri="{FF2B5EF4-FFF2-40B4-BE49-F238E27FC236}">
                <a16:creationId xmlns:a16="http://schemas.microsoft.com/office/drawing/2014/main" id="{1BABE66C-0E1B-8436-6E69-C74AEDEF53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44917" y="3470049"/>
            <a:ext cx="1482561" cy="1214725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4">
            <a:extLst>
              <a:ext uri="{FF2B5EF4-FFF2-40B4-BE49-F238E27FC236}">
                <a16:creationId xmlns:a16="http://schemas.microsoft.com/office/drawing/2014/main" id="{6D796278-0B94-805A-C7A8-D11BBC7919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49700" y="2500250"/>
            <a:ext cx="2844577" cy="916527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4">
            <a:extLst>
              <a:ext uri="{FF2B5EF4-FFF2-40B4-BE49-F238E27FC236}">
                <a16:creationId xmlns:a16="http://schemas.microsoft.com/office/drawing/2014/main" id="{34F88004-A35C-1B61-A145-F2DE190CDF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49700" y="3714755"/>
            <a:ext cx="2844577" cy="916527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4">
            <a:extLst>
              <a:ext uri="{FF2B5EF4-FFF2-40B4-BE49-F238E27FC236}">
                <a16:creationId xmlns:a16="http://schemas.microsoft.com/office/drawing/2014/main" id="{4F242415-795B-CCA8-A484-520E4CAB7B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49699" y="4868327"/>
            <a:ext cx="2844577" cy="916527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23BD959-CB6B-805C-D21D-342BC08CAA62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5C9E3D4-B11E-ABB8-1BBA-B772ADDD174B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20" name="Google Shape;86;p30">
                <a:extLst>
                  <a:ext uri="{FF2B5EF4-FFF2-40B4-BE49-F238E27FC236}">
                    <a16:creationId xmlns:a16="http://schemas.microsoft.com/office/drawing/2014/main" id="{8F569FFB-1107-82BE-2ECD-B978003F990A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6BB27E9-59A0-5BA0-506F-8BE49EB0AC67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4" name="Picture 3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100FEE1A-771A-33F2-11F5-E87390C8A8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22" name="Text Placeholder 25">
            <a:extLst>
              <a:ext uri="{FF2B5EF4-FFF2-40B4-BE49-F238E27FC236}">
                <a16:creationId xmlns:a16="http://schemas.microsoft.com/office/drawing/2014/main" id="{53BC112D-25BB-393E-25D9-861ED0E570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86807" y="536358"/>
            <a:ext cx="7869810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77566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29462" y="2400562"/>
            <a:ext cx="3032940" cy="3742218"/>
          </a:xfrm>
          <a:custGeom>
            <a:avLst/>
            <a:gdLst>
              <a:gd name="connsiteX0" fmla="*/ 0 w 3627052"/>
              <a:gd name="connsiteY0" fmla="*/ 0 h 6862565"/>
              <a:gd name="connsiteX1" fmla="*/ 3627052 w 3627052"/>
              <a:gd name="connsiteY1" fmla="*/ 0 h 6862565"/>
              <a:gd name="connsiteX2" fmla="*/ 3627052 w 3627052"/>
              <a:gd name="connsiteY2" fmla="*/ 6862565 h 6862565"/>
              <a:gd name="connsiteX3" fmla="*/ 0 w 3627052"/>
              <a:gd name="connsiteY3" fmla="*/ 6862565 h 686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7052" h="6862565">
                <a:moveTo>
                  <a:pt x="0" y="0"/>
                </a:moveTo>
                <a:lnTo>
                  <a:pt x="3627052" y="0"/>
                </a:lnTo>
                <a:lnTo>
                  <a:pt x="3627052" y="6862565"/>
                </a:lnTo>
                <a:lnTo>
                  <a:pt x="0" y="686256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143476" y="2400562"/>
            <a:ext cx="3032940" cy="3742218"/>
          </a:xfrm>
          <a:custGeom>
            <a:avLst/>
            <a:gdLst>
              <a:gd name="connsiteX0" fmla="*/ 0 w 3627052"/>
              <a:gd name="connsiteY0" fmla="*/ 0 h 6862565"/>
              <a:gd name="connsiteX1" fmla="*/ 3627052 w 3627052"/>
              <a:gd name="connsiteY1" fmla="*/ 0 h 6862565"/>
              <a:gd name="connsiteX2" fmla="*/ 3627052 w 3627052"/>
              <a:gd name="connsiteY2" fmla="*/ 6862565 h 6862565"/>
              <a:gd name="connsiteX3" fmla="*/ 0 w 3627052"/>
              <a:gd name="connsiteY3" fmla="*/ 6862565 h 686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7052" h="6862565">
                <a:moveTo>
                  <a:pt x="0" y="0"/>
                </a:moveTo>
                <a:lnTo>
                  <a:pt x="3627052" y="0"/>
                </a:lnTo>
                <a:lnTo>
                  <a:pt x="3627052" y="6862565"/>
                </a:lnTo>
                <a:lnTo>
                  <a:pt x="0" y="686256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F022A22-7A3E-E5F6-481F-C19C74B96559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CF51669-6815-29EF-43F2-8BE05D584F17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17" name="Google Shape;86;p30">
                <a:extLst>
                  <a:ext uri="{FF2B5EF4-FFF2-40B4-BE49-F238E27FC236}">
                    <a16:creationId xmlns:a16="http://schemas.microsoft.com/office/drawing/2014/main" id="{7947AB2D-FE2E-9271-DFF0-5EC157244568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339D869-8F1E-C69C-0DEA-F5BF3634697A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16" name="Picture 15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3859AB48-173C-1E70-407D-59604CEA2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19" name="Text Placeholder 25">
            <a:extLst>
              <a:ext uri="{FF2B5EF4-FFF2-40B4-BE49-F238E27FC236}">
                <a16:creationId xmlns:a16="http://schemas.microsoft.com/office/drawing/2014/main" id="{47784BF6-8ECC-C360-A0A3-781B8B6DB0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6807" y="536358"/>
            <a:ext cx="7869810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44312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y of Ho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342946" y="2843379"/>
            <a:ext cx="2458176" cy="2458176"/>
          </a:xfrm>
          <a:custGeom>
            <a:avLst/>
            <a:gdLst>
              <a:gd name="connsiteX0" fmla="*/ 1391311 w 2782622"/>
              <a:gd name="connsiteY0" fmla="*/ 0 h 2782622"/>
              <a:gd name="connsiteX1" fmla="*/ 2782622 w 2782622"/>
              <a:gd name="connsiteY1" fmla="*/ 1391311 h 2782622"/>
              <a:gd name="connsiteX2" fmla="*/ 1391311 w 2782622"/>
              <a:gd name="connsiteY2" fmla="*/ 2782622 h 2782622"/>
              <a:gd name="connsiteX3" fmla="*/ 0 w 2782622"/>
              <a:gd name="connsiteY3" fmla="*/ 1391311 h 2782622"/>
              <a:gd name="connsiteX4" fmla="*/ 1391311 w 2782622"/>
              <a:gd name="connsiteY4" fmla="*/ 0 h 278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2622" h="2782622">
                <a:moveTo>
                  <a:pt x="1391311" y="0"/>
                </a:moveTo>
                <a:cubicBezTo>
                  <a:pt x="2159711" y="0"/>
                  <a:pt x="2782622" y="622911"/>
                  <a:pt x="2782622" y="1391311"/>
                </a:cubicBezTo>
                <a:cubicBezTo>
                  <a:pt x="2782622" y="2159711"/>
                  <a:pt x="2159711" y="2782622"/>
                  <a:pt x="1391311" y="2782622"/>
                </a:cubicBezTo>
                <a:cubicBezTo>
                  <a:pt x="622911" y="2782622"/>
                  <a:pt x="0" y="2159711"/>
                  <a:pt x="0" y="1391311"/>
                </a:cubicBezTo>
                <a:cubicBezTo>
                  <a:pt x="0" y="622911"/>
                  <a:pt x="622911" y="0"/>
                  <a:pt x="139131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F91D85-FDE2-CBE9-650C-D9AE0222ED63}"/>
              </a:ext>
            </a:extLst>
          </p:cNvPr>
          <p:cNvSpPr/>
          <p:nvPr userDrawn="1"/>
        </p:nvSpPr>
        <p:spPr>
          <a:xfrm>
            <a:off x="844550" y="1650999"/>
            <a:ext cx="5788480" cy="4778829"/>
          </a:xfrm>
          <a:prstGeom prst="rect">
            <a:avLst/>
          </a:prstGeom>
          <a:gradFill>
            <a:gsLst>
              <a:gs pos="35000">
                <a:schemeClr val="accent1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A29BCD-69B5-74F9-E2A2-946F3B89A95A}"/>
              </a:ext>
            </a:extLst>
          </p:cNvPr>
          <p:cNvSpPr txBox="1"/>
          <p:nvPr userDrawn="1"/>
        </p:nvSpPr>
        <p:spPr>
          <a:xfrm>
            <a:off x="929462" y="728843"/>
            <a:ext cx="3947338" cy="578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3200">
                <a:latin typeface="+mj-lt"/>
                <a:ea typeface="Calibri" panose="020F0502020204030204" pitchFamily="34" charset="0"/>
                <a:cs typeface="Poppins Medium" panose="00000600000000000000" pitchFamily="2" charset="0"/>
              </a:rPr>
              <a:t>Clothe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C449AFF-977F-9D2F-6EEB-C70165542497}"/>
              </a:ext>
            </a:extLst>
          </p:cNvPr>
          <p:cNvSpPr/>
          <p:nvPr userDrawn="1"/>
        </p:nvSpPr>
        <p:spPr>
          <a:xfrm>
            <a:off x="4948540" y="2445389"/>
            <a:ext cx="3254156" cy="3254156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88900" dist="76200" dir="5400000" algn="tl" rotWithShape="0">
              <a:schemeClr val="accent2"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C6CD02-D26F-B29E-FF77-8BD224C39200}"/>
              </a:ext>
            </a:extLst>
          </p:cNvPr>
          <p:cNvSpPr txBox="1"/>
          <p:nvPr userDrawn="1"/>
        </p:nvSpPr>
        <p:spPr>
          <a:xfrm>
            <a:off x="8597102" y="2634717"/>
            <a:ext cx="252220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en-US" sz="3600" b="1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Noto Serif" panose="02020600060500020200" pitchFamily="18" charset="0"/>
              </a:rPr>
              <a:t>9 Thrift Stores </a:t>
            </a: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Noto Serif" panose="02020600060500020200" pitchFamily="18" charset="0"/>
              </a:rPr>
              <a:t>+ </a:t>
            </a:r>
          </a:p>
          <a:p>
            <a:pPr defTabSz="609585"/>
            <a:r>
              <a:rPr lang="en-US" sz="2000">
                <a:latin typeface="Calibri" panose="020F0502020204030204" pitchFamily="34" charset="0"/>
                <a:ea typeface="Calibri" panose="020F0502020204030204" pitchFamily="34" charset="0"/>
                <a:cs typeface="Noto Serif" panose="02020600060500020200" pitchFamily="18" charset="0"/>
              </a:rPr>
              <a:t>E-Commerce Store “Vinny’s Thrift &amp; Collectibles”</a:t>
            </a:r>
            <a:endParaRPr lang="en-ID" sz="2000">
              <a:latin typeface="Calibri" panose="020F0502020204030204" pitchFamily="34" charset="0"/>
              <a:ea typeface="Calibri" panose="020F0502020204030204" pitchFamily="34" charset="0"/>
              <a:cs typeface="Noto Serif" panose="02020600060500020200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AD78BF-F6A1-F17E-430F-39AABEE57364}"/>
              </a:ext>
            </a:extLst>
          </p:cNvPr>
          <p:cNvSpPr txBox="1"/>
          <p:nvPr userDrawn="1"/>
        </p:nvSpPr>
        <p:spPr>
          <a:xfrm>
            <a:off x="8639926" y="4796166"/>
            <a:ext cx="27874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en-US" sz="3600" b="1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Noto Serif" panose="02020600060500020200" pitchFamily="18" charset="0"/>
              </a:rPr>
              <a:t>50</a:t>
            </a:r>
            <a:r>
              <a:rPr lang="en-US" sz="2000" b="1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Noto Serif" panose="02020600060500020200" pitchFamily="18" charset="0"/>
              </a:rPr>
              <a:t> </a:t>
            </a:r>
            <a:r>
              <a:rPr lang="en-US" b="1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Noto Serif" panose="02020600060500020200" pitchFamily="18" charset="0"/>
              </a:rPr>
              <a:t>Employees</a:t>
            </a:r>
            <a:endParaRPr lang="en-ID" sz="2000" b="1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Noto Serif" panose="02020600060500020200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CE1BC8-B114-9F29-347A-59A748A73B6C}"/>
              </a:ext>
            </a:extLst>
          </p:cNvPr>
          <p:cNvSpPr txBox="1"/>
          <p:nvPr userDrawn="1"/>
        </p:nvSpPr>
        <p:spPr>
          <a:xfrm>
            <a:off x="2270719" y="1945568"/>
            <a:ext cx="220775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/>
            <a:r>
              <a:rPr lang="en-US" sz="3600" b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Lato" panose="020F0502020204030203" pitchFamily="34" charset="0"/>
              </a:rPr>
              <a:t>$4.6M </a:t>
            </a:r>
          </a:p>
          <a:p>
            <a:pPr algn="ctr" defTabSz="609585"/>
            <a:r>
              <a:rPr lang="en-US" sz="2000" b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Lato" panose="020F0502020204030203" pitchFamily="34" charset="0"/>
              </a:rPr>
              <a:t>Revenue</a:t>
            </a:r>
            <a:endParaRPr lang="en-ID" b="1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Lato" panose="020F050202020403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E65EA7-38F3-411E-2DF2-54B74DB0CE3C}"/>
              </a:ext>
            </a:extLst>
          </p:cNvPr>
          <p:cNvSpPr txBox="1"/>
          <p:nvPr userDrawn="1"/>
        </p:nvSpPr>
        <p:spPr>
          <a:xfrm>
            <a:off x="1121663" y="3327885"/>
            <a:ext cx="2039769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en-US" sz="3600" b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Noto Serif" panose="02020600060500020200" pitchFamily="18" charset="0"/>
              </a:rPr>
              <a:t>$1.8M </a:t>
            </a:r>
            <a:r>
              <a:rPr lang="en-US" sz="2000" b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Noto Serif" panose="02020600060500020200" pitchFamily="18" charset="0"/>
              </a:rPr>
              <a:t>Conference Direct Aid</a:t>
            </a:r>
            <a:endParaRPr lang="en-ID" sz="2000" b="1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Noto Serif" panose="02020600060500020200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2A8D40-4779-D1FE-8233-05C6CDD08798}"/>
              </a:ext>
            </a:extLst>
          </p:cNvPr>
          <p:cNvSpPr txBox="1"/>
          <p:nvPr userDrawn="1"/>
        </p:nvSpPr>
        <p:spPr>
          <a:xfrm>
            <a:off x="3073777" y="4255917"/>
            <a:ext cx="187476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en-US" sz="3600" b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Noto Serif" panose="02020600060500020200" pitchFamily="18" charset="0"/>
              </a:rPr>
              <a:t>$50K</a:t>
            </a:r>
            <a:r>
              <a:rPr lang="en-US" sz="1600" b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Noto Serif" panose="02020600060500020200" pitchFamily="18" charset="0"/>
              </a:rPr>
              <a:t> </a:t>
            </a:r>
            <a:r>
              <a:rPr lang="en-US" sz="2000" b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Noto Serif" panose="02020600060500020200" pitchFamily="18" charset="0"/>
              </a:rPr>
              <a:t>Merchandise Vouchers to Neighbors</a:t>
            </a:r>
            <a:endParaRPr lang="en-ID" b="1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Noto Serif" panose="02020600060500020200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FCD6EE1-53B2-F632-1D79-C7C3457303A9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EEB88D5-2C86-5360-2428-0CEC5CD09681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14" name="Google Shape;86;p30">
                <a:extLst>
                  <a:ext uri="{FF2B5EF4-FFF2-40B4-BE49-F238E27FC236}">
                    <a16:creationId xmlns:a16="http://schemas.microsoft.com/office/drawing/2014/main" id="{24B62B79-9ECD-0922-0E8E-0E4B65696CC0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E30268E-0AB2-C022-72CA-80ACB29595BC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13" name="Picture 12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35FD9C61-D395-32C1-238F-93A28C4EDC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34458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Rou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342946" y="2843379"/>
            <a:ext cx="2458176" cy="2458176"/>
          </a:xfrm>
          <a:custGeom>
            <a:avLst/>
            <a:gdLst>
              <a:gd name="connsiteX0" fmla="*/ 1391311 w 2782622"/>
              <a:gd name="connsiteY0" fmla="*/ 0 h 2782622"/>
              <a:gd name="connsiteX1" fmla="*/ 2782622 w 2782622"/>
              <a:gd name="connsiteY1" fmla="*/ 1391311 h 2782622"/>
              <a:gd name="connsiteX2" fmla="*/ 1391311 w 2782622"/>
              <a:gd name="connsiteY2" fmla="*/ 2782622 h 2782622"/>
              <a:gd name="connsiteX3" fmla="*/ 0 w 2782622"/>
              <a:gd name="connsiteY3" fmla="*/ 1391311 h 2782622"/>
              <a:gd name="connsiteX4" fmla="*/ 1391311 w 2782622"/>
              <a:gd name="connsiteY4" fmla="*/ 0 h 278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2622" h="2782622">
                <a:moveTo>
                  <a:pt x="1391311" y="0"/>
                </a:moveTo>
                <a:cubicBezTo>
                  <a:pt x="2159711" y="0"/>
                  <a:pt x="2782622" y="622911"/>
                  <a:pt x="2782622" y="1391311"/>
                </a:cubicBezTo>
                <a:cubicBezTo>
                  <a:pt x="2782622" y="2159711"/>
                  <a:pt x="2159711" y="2782622"/>
                  <a:pt x="1391311" y="2782622"/>
                </a:cubicBezTo>
                <a:cubicBezTo>
                  <a:pt x="622911" y="2782622"/>
                  <a:pt x="0" y="2159711"/>
                  <a:pt x="0" y="1391311"/>
                </a:cubicBezTo>
                <a:cubicBezTo>
                  <a:pt x="0" y="622911"/>
                  <a:pt x="622911" y="0"/>
                  <a:pt x="139131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06A9271-C914-BA60-A2BB-CE0E64A42F8C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E4DDAA8-23AA-0E38-30EC-ED31FE52B84C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16" name="Google Shape;86;p30">
                <a:extLst>
                  <a:ext uri="{FF2B5EF4-FFF2-40B4-BE49-F238E27FC236}">
                    <a16:creationId xmlns:a16="http://schemas.microsoft.com/office/drawing/2014/main" id="{6A1A1CFC-E759-64AB-AA52-AC0DE7E43800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68B868F-FBD4-2632-8F63-E99C7C66DA37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15" name="Picture 14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380A9C4A-0AA0-6AE1-25AF-AFCD454BE4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18" name="Text Placeholder 25">
            <a:extLst>
              <a:ext uri="{FF2B5EF4-FFF2-40B4-BE49-F238E27FC236}">
                <a16:creationId xmlns:a16="http://schemas.microsoft.com/office/drawing/2014/main" id="{91A2491C-C7A9-49BB-F9AA-61D0851BB17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86807" y="536358"/>
            <a:ext cx="7869810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88847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307689" y="2734340"/>
            <a:ext cx="1452820" cy="1452820"/>
          </a:xfrm>
          <a:custGeom>
            <a:avLst/>
            <a:gdLst>
              <a:gd name="connsiteX0" fmla="*/ 1391311 w 2782622"/>
              <a:gd name="connsiteY0" fmla="*/ 0 h 2782622"/>
              <a:gd name="connsiteX1" fmla="*/ 2782622 w 2782622"/>
              <a:gd name="connsiteY1" fmla="*/ 1391311 h 2782622"/>
              <a:gd name="connsiteX2" fmla="*/ 1391311 w 2782622"/>
              <a:gd name="connsiteY2" fmla="*/ 2782622 h 2782622"/>
              <a:gd name="connsiteX3" fmla="*/ 0 w 2782622"/>
              <a:gd name="connsiteY3" fmla="*/ 1391311 h 2782622"/>
              <a:gd name="connsiteX4" fmla="*/ 1391311 w 2782622"/>
              <a:gd name="connsiteY4" fmla="*/ 0 h 278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2622" h="2782622">
                <a:moveTo>
                  <a:pt x="1391311" y="0"/>
                </a:moveTo>
                <a:cubicBezTo>
                  <a:pt x="2159711" y="0"/>
                  <a:pt x="2782622" y="622911"/>
                  <a:pt x="2782622" y="1391311"/>
                </a:cubicBezTo>
                <a:cubicBezTo>
                  <a:pt x="2782622" y="2159711"/>
                  <a:pt x="2159711" y="2782622"/>
                  <a:pt x="1391311" y="2782622"/>
                </a:cubicBezTo>
                <a:cubicBezTo>
                  <a:pt x="622911" y="2782622"/>
                  <a:pt x="0" y="2159711"/>
                  <a:pt x="0" y="1391311"/>
                </a:cubicBezTo>
                <a:cubicBezTo>
                  <a:pt x="0" y="622911"/>
                  <a:pt x="622911" y="0"/>
                  <a:pt x="139131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498206" y="2734340"/>
            <a:ext cx="1452820" cy="1452820"/>
          </a:xfrm>
          <a:custGeom>
            <a:avLst/>
            <a:gdLst>
              <a:gd name="connsiteX0" fmla="*/ 1391311 w 2782622"/>
              <a:gd name="connsiteY0" fmla="*/ 0 h 2782622"/>
              <a:gd name="connsiteX1" fmla="*/ 2782622 w 2782622"/>
              <a:gd name="connsiteY1" fmla="*/ 1391311 h 2782622"/>
              <a:gd name="connsiteX2" fmla="*/ 1391311 w 2782622"/>
              <a:gd name="connsiteY2" fmla="*/ 2782622 h 2782622"/>
              <a:gd name="connsiteX3" fmla="*/ 0 w 2782622"/>
              <a:gd name="connsiteY3" fmla="*/ 1391311 h 2782622"/>
              <a:gd name="connsiteX4" fmla="*/ 1391311 w 2782622"/>
              <a:gd name="connsiteY4" fmla="*/ 0 h 278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2622" h="2782622">
                <a:moveTo>
                  <a:pt x="1391311" y="0"/>
                </a:moveTo>
                <a:cubicBezTo>
                  <a:pt x="2159711" y="0"/>
                  <a:pt x="2782622" y="622911"/>
                  <a:pt x="2782622" y="1391311"/>
                </a:cubicBezTo>
                <a:cubicBezTo>
                  <a:pt x="2782622" y="2159711"/>
                  <a:pt x="2159711" y="2782622"/>
                  <a:pt x="1391311" y="2782622"/>
                </a:cubicBezTo>
                <a:cubicBezTo>
                  <a:pt x="622911" y="2782622"/>
                  <a:pt x="0" y="2159711"/>
                  <a:pt x="0" y="1391311"/>
                </a:cubicBezTo>
                <a:cubicBezTo>
                  <a:pt x="0" y="622911"/>
                  <a:pt x="622911" y="0"/>
                  <a:pt x="139131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720377" y="2734340"/>
            <a:ext cx="1452820" cy="1452820"/>
          </a:xfrm>
          <a:custGeom>
            <a:avLst/>
            <a:gdLst>
              <a:gd name="connsiteX0" fmla="*/ 1391311 w 2782622"/>
              <a:gd name="connsiteY0" fmla="*/ 0 h 2782622"/>
              <a:gd name="connsiteX1" fmla="*/ 2782622 w 2782622"/>
              <a:gd name="connsiteY1" fmla="*/ 1391311 h 2782622"/>
              <a:gd name="connsiteX2" fmla="*/ 1391311 w 2782622"/>
              <a:gd name="connsiteY2" fmla="*/ 2782622 h 2782622"/>
              <a:gd name="connsiteX3" fmla="*/ 0 w 2782622"/>
              <a:gd name="connsiteY3" fmla="*/ 1391311 h 2782622"/>
              <a:gd name="connsiteX4" fmla="*/ 1391311 w 2782622"/>
              <a:gd name="connsiteY4" fmla="*/ 0 h 278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2622" h="2782622">
                <a:moveTo>
                  <a:pt x="1391311" y="0"/>
                </a:moveTo>
                <a:cubicBezTo>
                  <a:pt x="2159711" y="0"/>
                  <a:pt x="2782622" y="622911"/>
                  <a:pt x="2782622" y="1391311"/>
                </a:cubicBezTo>
                <a:cubicBezTo>
                  <a:pt x="2782622" y="2159711"/>
                  <a:pt x="2159711" y="2782622"/>
                  <a:pt x="1391311" y="2782622"/>
                </a:cubicBezTo>
                <a:cubicBezTo>
                  <a:pt x="622911" y="2782622"/>
                  <a:pt x="0" y="2159711"/>
                  <a:pt x="0" y="1391311"/>
                </a:cubicBezTo>
                <a:cubicBezTo>
                  <a:pt x="0" y="622911"/>
                  <a:pt x="622911" y="0"/>
                  <a:pt x="139131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100E5D1-4A63-3F22-659E-B760239C3506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581CDC2-F125-2292-93C6-808DE4C73D6D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19" name="Google Shape;86;p30">
                <a:extLst>
                  <a:ext uri="{FF2B5EF4-FFF2-40B4-BE49-F238E27FC236}">
                    <a16:creationId xmlns:a16="http://schemas.microsoft.com/office/drawing/2014/main" id="{7FA3760D-B86D-892A-5737-8E07E740DEF5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826211F-2C05-900D-90C7-92E6CA7A560F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18" name="Picture 17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AC2E0DC0-BC0C-26AC-D13C-B14E597FF3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21" name="Text Placeholder 25">
            <a:extLst>
              <a:ext uri="{FF2B5EF4-FFF2-40B4-BE49-F238E27FC236}">
                <a16:creationId xmlns:a16="http://schemas.microsoft.com/office/drawing/2014/main" id="{B69845A3-EA17-1422-C37F-95459E9C1F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6807" y="536358"/>
            <a:ext cx="7869810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12246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Vertical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241800" y="1800696"/>
            <a:ext cx="3032940" cy="4267199"/>
          </a:xfrm>
          <a:custGeom>
            <a:avLst/>
            <a:gdLst>
              <a:gd name="connsiteX0" fmla="*/ 0 w 3627052"/>
              <a:gd name="connsiteY0" fmla="*/ 0 h 6862565"/>
              <a:gd name="connsiteX1" fmla="*/ 3627052 w 3627052"/>
              <a:gd name="connsiteY1" fmla="*/ 0 h 6862565"/>
              <a:gd name="connsiteX2" fmla="*/ 3627052 w 3627052"/>
              <a:gd name="connsiteY2" fmla="*/ 6862565 h 6862565"/>
              <a:gd name="connsiteX3" fmla="*/ 0 w 3627052"/>
              <a:gd name="connsiteY3" fmla="*/ 6862565 h 686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7052" h="6862565">
                <a:moveTo>
                  <a:pt x="0" y="0"/>
                </a:moveTo>
                <a:lnTo>
                  <a:pt x="3627052" y="0"/>
                </a:lnTo>
                <a:lnTo>
                  <a:pt x="3627052" y="6862565"/>
                </a:lnTo>
                <a:lnTo>
                  <a:pt x="0" y="686256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0ADBB11-A1B8-F794-0EF8-B7E11E6A0BA0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F66123D-4395-9D96-3C76-C15A18D66FC8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17" name="Google Shape;86;p30">
                <a:extLst>
                  <a:ext uri="{FF2B5EF4-FFF2-40B4-BE49-F238E27FC236}">
                    <a16:creationId xmlns:a16="http://schemas.microsoft.com/office/drawing/2014/main" id="{BED36E85-AA1A-2BC0-E559-7EC5BE7C9D50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91409D6-7674-4E9F-0468-5EA4BF27FE7A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16" name="Picture 15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0631587E-9581-08EA-6396-D17C2D73C6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19" name="Text Placeholder 25">
            <a:extLst>
              <a:ext uri="{FF2B5EF4-FFF2-40B4-BE49-F238E27FC236}">
                <a16:creationId xmlns:a16="http://schemas.microsoft.com/office/drawing/2014/main" id="{34E015AE-28BE-5BCB-EC8C-1678C90B0E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6807" y="536358"/>
            <a:ext cx="7869810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96255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2872132"/>
            <a:ext cx="4284667" cy="3235704"/>
          </a:xfrm>
          <a:custGeom>
            <a:avLst/>
            <a:gdLst>
              <a:gd name="connsiteX0" fmla="*/ 0 w 3627052"/>
              <a:gd name="connsiteY0" fmla="*/ 0 h 6862565"/>
              <a:gd name="connsiteX1" fmla="*/ 3627052 w 3627052"/>
              <a:gd name="connsiteY1" fmla="*/ 0 h 6862565"/>
              <a:gd name="connsiteX2" fmla="*/ 3627052 w 3627052"/>
              <a:gd name="connsiteY2" fmla="*/ 6862565 h 6862565"/>
              <a:gd name="connsiteX3" fmla="*/ 0 w 3627052"/>
              <a:gd name="connsiteY3" fmla="*/ 6862565 h 686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7052" h="6862565">
                <a:moveTo>
                  <a:pt x="0" y="0"/>
                </a:moveTo>
                <a:lnTo>
                  <a:pt x="3627052" y="0"/>
                </a:lnTo>
                <a:lnTo>
                  <a:pt x="3627052" y="6862565"/>
                </a:lnTo>
                <a:lnTo>
                  <a:pt x="0" y="686256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43BD13-C6E1-E0EC-B10A-9AF0893624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67313" y="2405063"/>
            <a:ext cx="6329362" cy="3702773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590D483-FC44-F5BE-2EA5-CD8BF8A6B7C3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362044D-99C3-BEBA-43BD-9E6C071F324E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18" name="Google Shape;86;p30">
                <a:extLst>
                  <a:ext uri="{FF2B5EF4-FFF2-40B4-BE49-F238E27FC236}">
                    <a16:creationId xmlns:a16="http://schemas.microsoft.com/office/drawing/2014/main" id="{A60C9B68-D4A8-1350-C01D-7FFC1183E897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621E4F1-0FC4-7BE9-C898-73D9CD1E3923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17" name="Picture 16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A3A6787C-DA7E-36B0-702E-ECB739BA3B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20" name="Text Placeholder 25">
            <a:extLst>
              <a:ext uri="{FF2B5EF4-FFF2-40B4-BE49-F238E27FC236}">
                <a16:creationId xmlns:a16="http://schemas.microsoft.com/office/drawing/2014/main" id="{1B4996D5-E273-FFCB-8E10-AC63C1AA9E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6807" y="536358"/>
            <a:ext cx="7869810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4968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ictu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9C0495-4CDA-2225-D8B0-7C1C79F73558}"/>
              </a:ext>
            </a:extLst>
          </p:cNvPr>
          <p:cNvSpPr/>
          <p:nvPr userDrawn="1"/>
        </p:nvSpPr>
        <p:spPr>
          <a:xfrm>
            <a:off x="0" y="-7700"/>
            <a:ext cx="3429001" cy="68657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9C4E9E13-03FC-53ED-33C3-F5D96D02EE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61488" y="2137983"/>
            <a:ext cx="4222750" cy="2276475"/>
          </a:xfrm>
        </p:spPr>
        <p:txBody>
          <a:bodyPr>
            <a:normAutofit/>
          </a:bodyPr>
          <a:lstStyle>
            <a:lvl2pPr marL="0" indent="0">
              <a:buFont typeface="Arial" panose="020B0604020202020204" pitchFamily="34" charset="0"/>
              <a:buNone/>
              <a:defRPr sz="1800"/>
            </a:lvl2pPr>
          </a:lstStyle>
          <a:p>
            <a:pPr lvl="1"/>
            <a:r>
              <a:rPr lang="en-US"/>
              <a:t>Text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00608377-2A7B-6A53-2AF6-A878E0CF9E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56751" y="0"/>
            <a:ext cx="3657600" cy="571658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E47D57-4848-7C55-8590-A735D2F86D4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F31390-9143-BACE-6B65-6D7C61C13A3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DD166D6-38D1-4C6E-A253-D1BAED54E75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40B57FA-3CF8-D6AD-ED9C-28B18A07FFEE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DFB82E4-0022-360C-C60D-24FDF3FE54D2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12" name="Google Shape;86;p30">
                <a:extLst>
                  <a:ext uri="{FF2B5EF4-FFF2-40B4-BE49-F238E27FC236}">
                    <a16:creationId xmlns:a16="http://schemas.microsoft.com/office/drawing/2014/main" id="{745BC459-AB1A-4F02-E296-98CAEDC6D4E5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A0D53FC-263A-052C-E689-F62289C7880B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11" name="Picture 10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1CF943FC-DB3B-9359-5289-3AE0D8B844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24" name="Text Placeholder 25">
            <a:extLst>
              <a:ext uri="{FF2B5EF4-FFF2-40B4-BE49-F238E27FC236}">
                <a16:creationId xmlns:a16="http://schemas.microsoft.com/office/drawing/2014/main" id="{13B69F74-E2EE-3DA1-6F6C-FC81FF8D8E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61487" y="536358"/>
            <a:ext cx="6733802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40429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F7D5C4A-2951-5D67-A860-A4FAA649E7C5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4CCF325-FF58-6D2B-221B-E79E1D353742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17" name="Google Shape;86;p30">
                <a:extLst>
                  <a:ext uri="{FF2B5EF4-FFF2-40B4-BE49-F238E27FC236}">
                    <a16:creationId xmlns:a16="http://schemas.microsoft.com/office/drawing/2014/main" id="{09DDCAFB-33A4-14D6-F1CB-83C2CAA657E9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B5CF796-58A5-3A3F-718B-0B2F69466AE1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16" name="Picture 15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D7298A6A-769D-F73D-9A82-2AF0B2E04C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19" name="Text Placeholder 25">
            <a:extLst>
              <a:ext uri="{FF2B5EF4-FFF2-40B4-BE49-F238E27FC236}">
                <a16:creationId xmlns:a16="http://schemas.microsoft.com/office/drawing/2014/main" id="{9019D9F0-DF9F-54B6-DDA4-1D58E9E0E3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5600" y="3033810"/>
            <a:ext cx="11360800" cy="704850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61376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177AAEA6-5324-4061-C0B8-45D7C02A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8FCA8499-1A66-45D5-C2F9-E37860CED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166D6-38D1-4C6E-A253-D1BAED54E75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1D7D7B9-C8FE-3E2F-EC4B-9AC58BD7CF31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DE7106-3434-128D-F2D6-5AF35356D764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16" name="Google Shape;86;p30">
                <a:extLst>
                  <a:ext uri="{FF2B5EF4-FFF2-40B4-BE49-F238E27FC236}">
                    <a16:creationId xmlns:a16="http://schemas.microsoft.com/office/drawing/2014/main" id="{CE5B549A-5664-17F6-F714-A85ED849911B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BFD687B-D97E-E5F0-EA8A-352FCAFA65A3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15" name="Picture 14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FD0F0C68-582B-A8EC-1CE0-BFA4D2BFFD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18" name="Text Placeholder 25">
            <a:extLst>
              <a:ext uri="{FF2B5EF4-FFF2-40B4-BE49-F238E27FC236}">
                <a16:creationId xmlns:a16="http://schemas.microsoft.com/office/drawing/2014/main" id="{D386CA5D-4514-C266-96AC-0F3A4C2BD2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61095" y="4309368"/>
            <a:ext cx="7869810" cy="704850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33253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200"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000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B70D8E6-21E0-A607-E782-7A7CE578EEE6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CF09470-304A-BCF0-9CDC-5802DB19C9F3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15" name="Google Shape;86;p30">
                <a:extLst>
                  <a:ext uri="{FF2B5EF4-FFF2-40B4-BE49-F238E27FC236}">
                    <a16:creationId xmlns:a16="http://schemas.microsoft.com/office/drawing/2014/main" id="{80980BC4-B411-2A6D-B052-64D73A866883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98EC5DF-6255-2AC3-1CF4-9EE84991EF26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14" name="Picture 13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1BE0912C-9146-73B3-DA02-D696037FDC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94204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preserve="1" userDrawn="1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200"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621BB4-1D7F-A724-C61C-E461CF72CB29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D38BF44-CA62-97C0-39F5-BB219EEECF1E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15" name="Google Shape;86;p30">
                <a:extLst>
                  <a:ext uri="{FF2B5EF4-FFF2-40B4-BE49-F238E27FC236}">
                    <a16:creationId xmlns:a16="http://schemas.microsoft.com/office/drawing/2014/main" id="{25406F4E-1992-02B2-1BC0-29F23BC7C2CE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74061D4-8E56-4FC2-0685-CD6ED5FAA848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14" name="Picture 13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D85FE2DE-DAE6-499E-6FB7-EE4B312EB6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19767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1_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200"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6A03E57-6E08-4DC5-B990-A980B4AB4638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2B1EF6F-948A-265E-D4B5-B685DC9750AF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15" name="Google Shape;86;p30">
                <a:extLst>
                  <a:ext uri="{FF2B5EF4-FFF2-40B4-BE49-F238E27FC236}">
                    <a16:creationId xmlns:a16="http://schemas.microsoft.com/office/drawing/2014/main" id="{B0168B23-420A-C5E4-F65C-91E70ACCF74C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424D026-4C80-39BB-4F33-358D9E2497FF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14" name="Picture 13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AA35ECAD-A8BC-C832-F884-3F1ACA9BA9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79173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1_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84081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0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ADEA44-147A-7079-BF67-3EF86CF02148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E931DA8-108E-190C-2B16-950405F3F4FD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15" name="Google Shape;86;p30">
                <a:extLst>
                  <a:ext uri="{FF2B5EF4-FFF2-40B4-BE49-F238E27FC236}">
                    <a16:creationId xmlns:a16="http://schemas.microsoft.com/office/drawing/2014/main" id="{38331843-3B84-B6DC-F445-F31841BAEFE0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B2EB252-9F79-A95E-6EA5-29AD5875B772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14" name="Picture 13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82D8BA57-3B08-A7CD-9ABF-2BF6BFC43D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17" name="Text Placeholder 25">
            <a:extLst>
              <a:ext uri="{FF2B5EF4-FFF2-40B4-BE49-F238E27FC236}">
                <a16:creationId xmlns:a16="http://schemas.microsoft.com/office/drawing/2014/main" id="{E5ACB5A3-3B3C-E7B1-10C2-22B969E20B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4081" y="536358"/>
            <a:ext cx="8472536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72232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3200"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9BC92-31D6-2B56-E51B-D869661CC1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12782" y="6375091"/>
            <a:ext cx="1097132" cy="365125"/>
          </a:xfrm>
        </p:spPr>
        <p:txBody>
          <a:bodyPr/>
          <a:lstStyle>
            <a:lvl1pPr>
              <a:lnSpc>
                <a:spcPct val="150000"/>
              </a:lnSpc>
              <a:defRPr sz="11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A7495-CA33-3344-32B7-E29210333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1901" y="6332323"/>
            <a:ext cx="432465" cy="365125"/>
          </a:xfrm>
        </p:spPr>
        <p:txBody>
          <a:bodyPr/>
          <a:lstStyle>
            <a:lvl1pPr algn="l">
              <a:defRPr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fld id="{BDD166D6-38D1-4C6E-A253-D1BAED54E75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09CE1A8-1549-4E5B-4DC0-969443E642E6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2D9A298-8119-7353-F481-27B5B00E7988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17" name="Google Shape;86;p30">
                <a:extLst>
                  <a:ext uri="{FF2B5EF4-FFF2-40B4-BE49-F238E27FC236}">
                    <a16:creationId xmlns:a16="http://schemas.microsoft.com/office/drawing/2014/main" id="{974B2967-86E7-2C57-273A-9E9D120C4EC2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ADD8BFA-5FA3-6F39-7336-C8EA410B7683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5" name="Picture 4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7EEE8D3E-05EA-64F9-97E9-D2DE627C4C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50653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7">
            <a:extLst>
              <a:ext uri="{FF2B5EF4-FFF2-40B4-BE49-F238E27FC236}">
                <a16:creationId xmlns:a16="http://schemas.microsoft.com/office/drawing/2014/main" id="{BFB45E02-5D82-51F4-DC66-3AAC853553B4}"/>
              </a:ext>
            </a:extLst>
          </p:cNvPr>
          <p:cNvSpPr>
            <a:spLocks/>
          </p:cNvSpPr>
          <p:nvPr userDrawn="1"/>
        </p:nvSpPr>
        <p:spPr bwMode="auto">
          <a:xfrm flipH="1" flipV="1">
            <a:off x="-2" y="0"/>
            <a:ext cx="7702828" cy="6858000"/>
          </a:xfrm>
          <a:custGeom>
            <a:avLst/>
            <a:gdLst>
              <a:gd name="T0" fmla="*/ 2461 w 2461"/>
              <a:gd name="T1" fmla="*/ 0 h 2018"/>
              <a:gd name="T2" fmla="*/ 1374 w 2461"/>
              <a:gd name="T3" fmla="*/ 0 h 2018"/>
              <a:gd name="T4" fmla="*/ 62 w 2461"/>
              <a:gd name="T5" fmla="*/ 1312 h 2018"/>
              <a:gd name="T6" fmla="*/ 62 w 2461"/>
              <a:gd name="T7" fmla="*/ 1538 h 2018"/>
              <a:gd name="T8" fmla="*/ 542 w 2461"/>
              <a:gd name="T9" fmla="*/ 2018 h 2018"/>
              <a:gd name="T10" fmla="*/ 2461 w 2461"/>
              <a:gd name="T11" fmla="*/ 2018 h 2018"/>
              <a:gd name="T12" fmla="*/ 2461 w 2461"/>
              <a:gd name="T13" fmla="*/ 0 h 20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61" h="2018">
                <a:moveTo>
                  <a:pt x="2461" y="0"/>
                </a:moveTo>
                <a:cubicBezTo>
                  <a:pt x="1374" y="0"/>
                  <a:pt x="1374" y="0"/>
                  <a:pt x="1374" y="0"/>
                </a:cubicBezTo>
                <a:cubicBezTo>
                  <a:pt x="62" y="1312"/>
                  <a:pt x="62" y="1312"/>
                  <a:pt x="62" y="1312"/>
                </a:cubicBezTo>
                <a:cubicBezTo>
                  <a:pt x="0" y="1375"/>
                  <a:pt x="0" y="1476"/>
                  <a:pt x="62" y="1538"/>
                </a:cubicBezTo>
                <a:cubicBezTo>
                  <a:pt x="542" y="2018"/>
                  <a:pt x="542" y="2018"/>
                  <a:pt x="542" y="2018"/>
                </a:cubicBezTo>
                <a:cubicBezTo>
                  <a:pt x="2461" y="2018"/>
                  <a:pt x="2461" y="2018"/>
                  <a:pt x="2461" y="2018"/>
                </a:cubicBezTo>
                <a:lnTo>
                  <a:pt x="2461" y="0"/>
                </a:lnTo>
                <a:close/>
              </a:path>
            </a:pathLst>
          </a:custGeom>
          <a:gradFill>
            <a:gsLst>
              <a:gs pos="35000">
                <a:schemeClr val="accent1"/>
              </a:gs>
              <a:gs pos="100000">
                <a:schemeClr val="accent2"/>
              </a:gs>
            </a:gsLst>
            <a:lin ang="11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Freeform 15">
            <a:extLst>
              <a:ext uri="{FF2B5EF4-FFF2-40B4-BE49-F238E27FC236}">
                <a16:creationId xmlns:a16="http://schemas.microsoft.com/office/drawing/2014/main" id="{7635B509-4E08-C6DF-122F-9208954898AC}"/>
              </a:ext>
            </a:extLst>
          </p:cNvPr>
          <p:cNvSpPr/>
          <p:nvPr userDrawn="1"/>
        </p:nvSpPr>
        <p:spPr>
          <a:xfrm rot="16200000">
            <a:off x="9213407" y="1192103"/>
            <a:ext cx="4173097" cy="1788889"/>
          </a:xfrm>
          <a:custGeom>
            <a:avLst/>
            <a:gdLst>
              <a:gd name="connsiteX0" fmla="*/ 2086549 w 4173097"/>
              <a:gd name="connsiteY0" fmla="*/ 0 h 1788889"/>
              <a:gd name="connsiteX1" fmla="*/ 2594685 w 4173097"/>
              <a:gd name="connsiteY1" fmla="*/ 210478 h 1788889"/>
              <a:gd name="connsiteX2" fmla="*/ 4173097 w 4173097"/>
              <a:gd name="connsiteY2" fmla="*/ 1788889 h 1788889"/>
              <a:gd name="connsiteX3" fmla="*/ 0 w 4173097"/>
              <a:gd name="connsiteY3" fmla="*/ 1788889 h 1788889"/>
              <a:gd name="connsiteX4" fmla="*/ 1578412 w 4173097"/>
              <a:gd name="connsiteY4" fmla="*/ 210478 h 1788889"/>
              <a:gd name="connsiteX5" fmla="*/ 2086549 w 4173097"/>
              <a:gd name="connsiteY5" fmla="*/ 0 h 178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73097" h="1788889">
                <a:moveTo>
                  <a:pt x="2086549" y="0"/>
                </a:moveTo>
                <a:cubicBezTo>
                  <a:pt x="2270458" y="0"/>
                  <a:pt x="2454367" y="70159"/>
                  <a:pt x="2594685" y="210478"/>
                </a:cubicBezTo>
                <a:lnTo>
                  <a:pt x="4173097" y="1788889"/>
                </a:lnTo>
                <a:lnTo>
                  <a:pt x="0" y="1788889"/>
                </a:lnTo>
                <a:lnTo>
                  <a:pt x="1578412" y="210478"/>
                </a:lnTo>
                <a:cubicBezTo>
                  <a:pt x="1718730" y="70159"/>
                  <a:pt x="1902639" y="0"/>
                  <a:pt x="2086549" y="0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accent1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FC66A1C-D0D3-E7AF-FB0E-D621A2772B4D}"/>
              </a:ext>
            </a:extLst>
          </p:cNvPr>
          <p:cNvCxnSpPr>
            <a:cxnSpLocks/>
          </p:cNvCxnSpPr>
          <p:nvPr userDrawn="1"/>
        </p:nvCxnSpPr>
        <p:spPr>
          <a:xfrm>
            <a:off x="288186" y="5233126"/>
            <a:ext cx="4235302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467E7E8-9578-CE30-5351-114196608D7F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42933" y="5735974"/>
            <a:ext cx="0" cy="1509494"/>
          </a:xfrm>
          <a:prstGeom prst="line">
            <a:avLst/>
          </a:prstGeom>
          <a:ln w="57150">
            <a:gradFill>
              <a:gsLst>
                <a:gs pos="0">
                  <a:schemeClr val="accent1">
                    <a:lumMod val="10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B12A5752-EBC4-5357-A18A-FB05363DE6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67492" y="4004252"/>
            <a:ext cx="5999971" cy="1636713"/>
          </a:xfrm>
        </p:spPr>
        <p:txBody>
          <a:bodyPr>
            <a:normAutofit/>
          </a:bodyPr>
          <a:lstStyle>
            <a:lvl1pPr marL="0" indent="0" algn="ctr">
              <a:buNone/>
              <a:defRPr sz="5400">
                <a:solidFill>
                  <a:schemeClr val="tx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790F22F3-39BC-A35E-0116-1323E3A611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41335" y="5815137"/>
            <a:ext cx="3425667" cy="423863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18966985-8DAD-4BAD-415F-F700651453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51" b="34247"/>
          <a:stretch>
            <a:fillRect/>
          </a:stretch>
        </p:blipFill>
        <p:spPr>
          <a:xfrm>
            <a:off x="-393260" y="1147033"/>
            <a:ext cx="8187853" cy="24155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06973A-23A1-1B0B-D955-8357AD2B7C6B}"/>
              </a:ext>
            </a:extLst>
          </p:cNvPr>
          <p:cNvSpPr txBox="1"/>
          <p:nvPr userDrawn="1"/>
        </p:nvSpPr>
        <p:spPr>
          <a:xfrm>
            <a:off x="288186" y="4616388"/>
            <a:ext cx="4235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Montserrat" pitchFamily="2" charset="0"/>
              </a:rPr>
              <a:t>FEED. CLOTHE. HOUSE. HEAL.</a:t>
            </a:r>
          </a:p>
        </p:txBody>
      </p:sp>
    </p:spTree>
    <p:extLst>
      <p:ext uri="{BB962C8B-B14F-4D97-AF65-F5344CB8AC3E}">
        <p14:creationId xmlns:p14="http://schemas.microsoft.com/office/powerpoint/2010/main" val="31160845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+ Small Rou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1454550" y="2007035"/>
            <a:ext cx="2782622" cy="2782622"/>
          </a:xfrm>
          <a:custGeom>
            <a:avLst/>
            <a:gdLst>
              <a:gd name="connsiteX0" fmla="*/ 1391311 w 2782622"/>
              <a:gd name="connsiteY0" fmla="*/ 0 h 2782622"/>
              <a:gd name="connsiteX1" fmla="*/ 2782622 w 2782622"/>
              <a:gd name="connsiteY1" fmla="*/ 1391311 h 2782622"/>
              <a:gd name="connsiteX2" fmla="*/ 1391311 w 2782622"/>
              <a:gd name="connsiteY2" fmla="*/ 2782622 h 2782622"/>
              <a:gd name="connsiteX3" fmla="*/ 0 w 2782622"/>
              <a:gd name="connsiteY3" fmla="*/ 1391311 h 2782622"/>
              <a:gd name="connsiteX4" fmla="*/ 1391311 w 2782622"/>
              <a:gd name="connsiteY4" fmla="*/ 0 h 278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2622" h="2782622">
                <a:moveTo>
                  <a:pt x="1391311" y="0"/>
                </a:moveTo>
                <a:cubicBezTo>
                  <a:pt x="2159711" y="0"/>
                  <a:pt x="2782622" y="622911"/>
                  <a:pt x="2782622" y="1391311"/>
                </a:cubicBezTo>
                <a:cubicBezTo>
                  <a:pt x="2782622" y="2159711"/>
                  <a:pt x="2159711" y="2782622"/>
                  <a:pt x="1391311" y="2782622"/>
                </a:cubicBezTo>
                <a:cubicBezTo>
                  <a:pt x="622911" y="2782622"/>
                  <a:pt x="0" y="2159711"/>
                  <a:pt x="0" y="1391311"/>
                </a:cubicBezTo>
                <a:cubicBezTo>
                  <a:pt x="0" y="622911"/>
                  <a:pt x="622911" y="0"/>
                  <a:pt x="139131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425C08-1896-C21D-2786-7EB812956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E9DA98F-5502-BD24-B4CA-278DAAFC5703}"/>
              </a:ext>
            </a:extLst>
          </p:cNvPr>
          <p:cNvGrpSpPr/>
          <p:nvPr userDrawn="1"/>
        </p:nvGrpSpPr>
        <p:grpSpPr>
          <a:xfrm>
            <a:off x="726651" y="6283402"/>
            <a:ext cx="10868638" cy="396627"/>
            <a:chOff x="731293" y="6099767"/>
            <a:chExt cx="10868638" cy="396627"/>
          </a:xfrm>
        </p:grpSpPr>
        <p:sp>
          <p:nvSpPr>
            <p:cNvPr id="4" name="Google Shape;84;p30">
              <a:extLst>
                <a:ext uri="{FF2B5EF4-FFF2-40B4-BE49-F238E27FC236}">
                  <a16:creationId xmlns:a16="http://schemas.microsoft.com/office/drawing/2014/main" id="{FE55E6BF-4F21-9B05-A33B-D5606DB9EF2B}"/>
                </a:ext>
              </a:extLst>
            </p:cNvPr>
            <p:cNvSpPr/>
            <p:nvPr/>
          </p:nvSpPr>
          <p:spPr>
            <a:xfrm>
              <a:off x="4479402" y="6181499"/>
              <a:ext cx="3747076" cy="3148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spc="300">
                  <a:solidFill>
                    <a:schemeClr val="accent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Libre Franklin"/>
                  <a:sym typeface="Libre Franklin"/>
                </a:rPr>
                <a:t>@svdpgeorgia</a:t>
              </a:r>
              <a:endParaRPr sz="1100" spc="3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" name="Google Shape;85;p30">
              <a:extLst>
                <a:ext uri="{FF2B5EF4-FFF2-40B4-BE49-F238E27FC236}">
                  <a16:creationId xmlns:a16="http://schemas.microsoft.com/office/drawing/2014/main" id="{3D9A4D9C-6522-A62A-54A9-D597A9E93403}"/>
                </a:ext>
              </a:extLst>
            </p:cNvPr>
            <p:cNvSpPr/>
            <p:nvPr/>
          </p:nvSpPr>
          <p:spPr>
            <a:xfrm>
              <a:off x="7852855" y="6181499"/>
              <a:ext cx="3747076" cy="3148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100" spc="300">
                  <a:solidFill>
                    <a:schemeClr val="accent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Libre Franklin"/>
                  <a:sym typeface="Libre Franklin"/>
                </a:rPr>
                <a:t>svdpgeorgia.org</a:t>
              </a:r>
              <a:endParaRPr sz="1100" spc="3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cxnSp>
          <p:nvCxnSpPr>
            <p:cNvPr id="6" name="Google Shape;86;p30">
              <a:extLst>
                <a:ext uri="{FF2B5EF4-FFF2-40B4-BE49-F238E27FC236}">
                  <a16:creationId xmlns:a16="http://schemas.microsoft.com/office/drawing/2014/main" id="{4FA9B20B-5113-C12D-6276-1C35625F44AA}"/>
                </a:ext>
              </a:extLst>
            </p:cNvPr>
            <p:cNvCxnSpPr/>
            <p:nvPr/>
          </p:nvCxnSpPr>
          <p:spPr>
            <a:xfrm>
              <a:off x="806823" y="6099767"/>
              <a:ext cx="10793108" cy="0"/>
            </a:xfrm>
            <a:prstGeom prst="straightConnector1">
              <a:avLst/>
            </a:prstGeom>
            <a:ln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7E455EB-39FD-E308-E547-4F61F8EA6238}"/>
                </a:ext>
              </a:extLst>
            </p:cNvPr>
            <p:cNvSpPr txBox="1"/>
            <p:nvPr/>
          </p:nvSpPr>
          <p:spPr>
            <a:xfrm>
              <a:off x="731293" y="6200446"/>
              <a:ext cx="340143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Poppins SemiBold" panose="00000700000000000000" pitchFamily="2" charset="0"/>
                  <a:ea typeface="Open Sans" panose="020B0606030504020204" pitchFamily="34" charset="0"/>
                  <a:cs typeface="Poppins SemiBold" panose="00000700000000000000" pitchFamily="2" charset="0"/>
                </a:defRPr>
              </a:lvl1pPr>
            </a:lstStyle>
            <a:p>
              <a:r>
                <a:rPr lang="en-US" sz="1100" b="0" spc="300">
                  <a:solidFill>
                    <a:schemeClr val="accent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Feed. Clothe. House. Heal.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0E43BD9-2C14-93A3-4D98-AE7B9AC8C156}"/>
                </a:ext>
              </a:extLst>
            </p:cNvPr>
            <p:cNvGrpSpPr/>
            <p:nvPr/>
          </p:nvGrpSpPr>
          <p:grpSpPr>
            <a:xfrm>
              <a:off x="4740346" y="6265533"/>
              <a:ext cx="892872" cy="230861"/>
              <a:chOff x="718107" y="5159604"/>
              <a:chExt cx="1591443" cy="411484"/>
            </a:xfrm>
          </p:grpSpPr>
          <p:pic>
            <p:nvPicPr>
              <p:cNvPr id="9" name="Picture 8" descr="A blue and black logo&#10;&#10;AI-generated content may be incorrect.">
                <a:extLst>
                  <a:ext uri="{FF2B5EF4-FFF2-40B4-BE49-F238E27FC236}">
                    <a16:creationId xmlns:a16="http://schemas.microsoft.com/office/drawing/2014/main" id="{7A7C89FF-3572-E458-67AC-3E08F7D95B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8107" y="5159608"/>
                <a:ext cx="411480" cy="411480"/>
              </a:xfrm>
              <a:prstGeom prst="rect">
                <a:avLst/>
              </a:prstGeom>
            </p:spPr>
          </p:pic>
          <p:pic>
            <p:nvPicPr>
              <p:cNvPr id="10" name="Picture 9" descr="A blue square with black letters&#10;&#10;AI-generated content may be incorrect.">
                <a:extLst>
                  <a:ext uri="{FF2B5EF4-FFF2-40B4-BE49-F238E27FC236}">
                    <a16:creationId xmlns:a16="http://schemas.microsoft.com/office/drawing/2014/main" id="{6E4314CD-E474-6FAB-826F-EEA13580A5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2606" y="5159608"/>
                <a:ext cx="411480" cy="411480"/>
              </a:xfrm>
              <a:prstGeom prst="rect">
                <a:avLst/>
              </a:prstGeom>
            </p:spPr>
          </p:pic>
          <p:pic>
            <p:nvPicPr>
              <p:cNvPr id="11" name="Picture 10" descr="A blue square with a black x in it&#10;&#10;AI-generated content may be incorrect.">
                <a:extLst>
                  <a:ext uri="{FF2B5EF4-FFF2-40B4-BE49-F238E27FC236}">
                    <a16:creationId xmlns:a16="http://schemas.microsoft.com/office/drawing/2014/main" id="{FD5B7EA5-AA6B-FCAA-B697-1AADEF022F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07105" y="5159608"/>
                <a:ext cx="411480" cy="411480"/>
              </a:xfrm>
              <a:prstGeom prst="rect">
                <a:avLst/>
              </a:prstGeom>
            </p:spPr>
          </p:pic>
          <p:pic>
            <p:nvPicPr>
              <p:cNvPr id="12" name="Picture 11" descr="A blue and black logo&#10;&#10;AI-generated content may be incorrect.">
                <a:extLst>
                  <a:ext uri="{FF2B5EF4-FFF2-40B4-BE49-F238E27FC236}">
                    <a16:creationId xmlns:a16="http://schemas.microsoft.com/office/drawing/2014/main" id="{39B8AA33-9469-D08B-B801-A8C271BBEA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1605" y="5159604"/>
                <a:ext cx="407945" cy="40794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386626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 userDrawn="1">
  <p:cSld name="1_Custom Layou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D3CCE92A-A6BA-F556-761A-0F865D97BA9F}"/>
              </a:ext>
            </a:extLst>
          </p:cNvPr>
          <p:cNvSpPr/>
          <p:nvPr userDrawn="1"/>
        </p:nvSpPr>
        <p:spPr>
          <a:xfrm>
            <a:off x="0" y="0"/>
            <a:ext cx="3498347" cy="6873438"/>
          </a:xfrm>
          <a:custGeom>
            <a:avLst/>
            <a:gdLst>
              <a:gd name="connsiteX0" fmla="*/ 0 w 3498347"/>
              <a:gd name="connsiteY0" fmla="*/ 0 h 6873438"/>
              <a:gd name="connsiteX1" fmla="*/ 2038387 w 3498347"/>
              <a:gd name="connsiteY1" fmla="*/ 0 h 6873438"/>
              <a:gd name="connsiteX2" fmla="*/ 2111813 w 3498347"/>
              <a:gd name="connsiteY2" fmla="*/ 70005 h 6873438"/>
              <a:gd name="connsiteX3" fmla="*/ 3498347 w 3498347"/>
              <a:gd name="connsiteY3" fmla="*/ 3417396 h 6873438"/>
              <a:gd name="connsiteX4" fmla="*/ 2111813 w 3498347"/>
              <a:gd name="connsiteY4" fmla="*/ 6764787 h 6873438"/>
              <a:gd name="connsiteX5" fmla="*/ 1997852 w 3498347"/>
              <a:gd name="connsiteY5" fmla="*/ 6873438 h 6873438"/>
              <a:gd name="connsiteX6" fmla="*/ 0 w 3498347"/>
              <a:gd name="connsiteY6" fmla="*/ 6873438 h 6873438"/>
              <a:gd name="connsiteX7" fmla="*/ 0 w 3498347"/>
              <a:gd name="connsiteY7" fmla="*/ 0 h 687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8347" h="6873438">
                <a:moveTo>
                  <a:pt x="0" y="0"/>
                </a:moveTo>
                <a:lnTo>
                  <a:pt x="2038387" y="0"/>
                </a:lnTo>
                <a:lnTo>
                  <a:pt x="2111813" y="70005"/>
                </a:lnTo>
                <a:cubicBezTo>
                  <a:pt x="2968485" y="926677"/>
                  <a:pt x="3498347" y="2110159"/>
                  <a:pt x="3498347" y="3417396"/>
                </a:cubicBezTo>
                <a:cubicBezTo>
                  <a:pt x="3498347" y="4724634"/>
                  <a:pt x="2968485" y="5908115"/>
                  <a:pt x="2111813" y="6764787"/>
                </a:cubicBezTo>
                <a:lnTo>
                  <a:pt x="1997852" y="6873438"/>
                </a:lnTo>
                <a:lnTo>
                  <a:pt x="0" y="687343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35000">
                <a:schemeClr val="accent1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FA97673-A9D7-8F84-AF76-0B87C702D5CD}"/>
              </a:ext>
            </a:extLst>
          </p:cNvPr>
          <p:cNvGrpSpPr/>
          <p:nvPr userDrawn="1"/>
        </p:nvGrpSpPr>
        <p:grpSpPr>
          <a:xfrm>
            <a:off x="726651" y="6283402"/>
            <a:ext cx="10868638" cy="396627"/>
            <a:chOff x="731293" y="6099767"/>
            <a:chExt cx="10868638" cy="396627"/>
          </a:xfrm>
        </p:grpSpPr>
        <p:sp>
          <p:nvSpPr>
            <p:cNvPr id="13" name="Google Shape;84;p30">
              <a:extLst>
                <a:ext uri="{FF2B5EF4-FFF2-40B4-BE49-F238E27FC236}">
                  <a16:creationId xmlns:a16="http://schemas.microsoft.com/office/drawing/2014/main" id="{56D8BA14-3FD8-B934-488E-5C5AD81C446B}"/>
                </a:ext>
              </a:extLst>
            </p:cNvPr>
            <p:cNvSpPr/>
            <p:nvPr/>
          </p:nvSpPr>
          <p:spPr>
            <a:xfrm>
              <a:off x="4479402" y="6181499"/>
              <a:ext cx="3747076" cy="3148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spc="300">
                  <a:solidFill>
                    <a:schemeClr val="accent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Libre Franklin"/>
                  <a:sym typeface="Libre Franklin"/>
                </a:rPr>
                <a:t>@svdpgeorgia</a:t>
              </a:r>
              <a:endParaRPr sz="1100" spc="3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" name="Google Shape;85;p30">
              <a:extLst>
                <a:ext uri="{FF2B5EF4-FFF2-40B4-BE49-F238E27FC236}">
                  <a16:creationId xmlns:a16="http://schemas.microsoft.com/office/drawing/2014/main" id="{8F6B9ADE-FB72-4461-5494-B7904BA68101}"/>
                </a:ext>
              </a:extLst>
            </p:cNvPr>
            <p:cNvSpPr/>
            <p:nvPr/>
          </p:nvSpPr>
          <p:spPr>
            <a:xfrm>
              <a:off x="7852855" y="6181499"/>
              <a:ext cx="3747076" cy="3148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100" spc="300">
                  <a:solidFill>
                    <a:schemeClr val="accent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Libre Franklin"/>
                  <a:sym typeface="Libre Franklin"/>
                </a:rPr>
                <a:t>svdpgeorgia.org</a:t>
              </a:r>
              <a:endParaRPr sz="1100" spc="3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cxnSp>
          <p:nvCxnSpPr>
            <p:cNvPr id="15" name="Google Shape;86;p30">
              <a:extLst>
                <a:ext uri="{FF2B5EF4-FFF2-40B4-BE49-F238E27FC236}">
                  <a16:creationId xmlns:a16="http://schemas.microsoft.com/office/drawing/2014/main" id="{74D74401-EAAB-C579-21B8-0B7D56EF0432}"/>
                </a:ext>
              </a:extLst>
            </p:cNvPr>
            <p:cNvCxnSpPr/>
            <p:nvPr/>
          </p:nvCxnSpPr>
          <p:spPr>
            <a:xfrm>
              <a:off x="806823" y="6099767"/>
              <a:ext cx="10793108" cy="0"/>
            </a:xfrm>
            <a:prstGeom prst="straightConnector1">
              <a:avLst/>
            </a:prstGeom>
            <a:ln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C0FD335-9C1A-0678-3CAF-7E9811F15C44}"/>
                </a:ext>
              </a:extLst>
            </p:cNvPr>
            <p:cNvSpPr txBox="1"/>
            <p:nvPr/>
          </p:nvSpPr>
          <p:spPr>
            <a:xfrm>
              <a:off x="731293" y="6200446"/>
              <a:ext cx="340143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Poppins SemiBold" panose="00000700000000000000" pitchFamily="2" charset="0"/>
                  <a:ea typeface="Open Sans" panose="020B0606030504020204" pitchFamily="34" charset="0"/>
                  <a:cs typeface="Poppins SemiBold" panose="00000700000000000000" pitchFamily="2" charset="0"/>
                </a:defRPr>
              </a:lvl1pPr>
            </a:lstStyle>
            <a:p>
              <a:r>
                <a:rPr lang="en-US" sz="1100" b="0" spc="300">
                  <a:solidFill>
                    <a:schemeClr val="accent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Feed. Clothe. House. Heal.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106E7F2-4813-1746-628B-42517308CA72}"/>
                </a:ext>
              </a:extLst>
            </p:cNvPr>
            <p:cNvGrpSpPr/>
            <p:nvPr/>
          </p:nvGrpSpPr>
          <p:grpSpPr>
            <a:xfrm>
              <a:off x="4740346" y="6265533"/>
              <a:ext cx="892872" cy="230861"/>
              <a:chOff x="718107" y="5159604"/>
              <a:chExt cx="1591443" cy="411484"/>
            </a:xfrm>
          </p:grpSpPr>
          <p:pic>
            <p:nvPicPr>
              <p:cNvPr id="18" name="Picture 17" descr="A blue and black logo&#10;&#10;AI-generated content may be incorrect.">
                <a:extLst>
                  <a:ext uri="{FF2B5EF4-FFF2-40B4-BE49-F238E27FC236}">
                    <a16:creationId xmlns:a16="http://schemas.microsoft.com/office/drawing/2014/main" id="{EDBEAC33-27EE-1B57-D76D-994C31FE25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8107" y="5159608"/>
                <a:ext cx="411480" cy="411480"/>
              </a:xfrm>
              <a:prstGeom prst="rect">
                <a:avLst/>
              </a:prstGeom>
            </p:spPr>
          </p:pic>
          <p:pic>
            <p:nvPicPr>
              <p:cNvPr id="19" name="Picture 18" descr="A blue square with black letters&#10;&#10;AI-generated content may be incorrect.">
                <a:extLst>
                  <a:ext uri="{FF2B5EF4-FFF2-40B4-BE49-F238E27FC236}">
                    <a16:creationId xmlns:a16="http://schemas.microsoft.com/office/drawing/2014/main" id="{166A7C11-E5B0-7BCE-0867-128AF2799D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2606" y="5159608"/>
                <a:ext cx="411480" cy="411480"/>
              </a:xfrm>
              <a:prstGeom prst="rect">
                <a:avLst/>
              </a:prstGeom>
            </p:spPr>
          </p:pic>
          <p:pic>
            <p:nvPicPr>
              <p:cNvPr id="20" name="Picture 19" descr="A blue square with a black x in it&#10;&#10;AI-generated content may be incorrect.">
                <a:extLst>
                  <a:ext uri="{FF2B5EF4-FFF2-40B4-BE49-F238E27FC236}">
                    <a16:creationId xmlns:a16="http://schemas.microsoft.com/office/drawing/2014/main" id="{A1C664AA-146A-1E0A-4915-697A1C565C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07105" y="5159608"/>
                <a:ext cx="411480" cy="411480"/>
              </a:xfrm>
              <a:prstGeom prst="rect">
                <a:avLst/>
              </a:prstGeom>
            </p:spPr>
          </p:pic>
          <p:pic>
            <p:nvPicPr>
              <p:cNvPr id="21" name="Picture 20" descr="A blue and black logo&#10;&#10;AI-generated content may be incorrect.">
                <a:extLst>
                  <a:ext uri="{FF2B5EF4-FFF2-40B4-BE49-F238E27FC236}">
                    <a16:creationId xmlns:a16="http://schemas.microsoft.com/office/drawing/2014/main" id="{FBED1124-646D-CCD8-4BED-6B52275C4D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1605" y="5159604"/>
                <a:ext cx="407945" cy="407945"/>
              </a:xfrm>
              <a:prstGeom prst="rect">
                <a:avLst/>
              </a:prstGeom>
            </p:spPr>
          </p:pic>
        </p:grp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B4E11456-F9F4-BE94-B79A-98C082BDF5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1898650"/>
            <a:ext cx="6113463" cy="415766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FD7BD970-2776-F874-367F-0F3015B21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44387E1F-1690-F592-9A64-B4D89B674A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97750" y="2262188"/>
            <a:ext cx="3956050" cy="379412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4596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3 Item Lis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973005" y="1411885"/>
            <a:ext cx="3903796" cy="4448537"/>
          </a:xfrm>
          <a:custGeom>
            <a:avLst/>
            <a:gdLst>
              <a:gd name="connsiteX0" fmla="*/ 0 w 3627052"/>
              <a:gd name="connsiteY0" fmla="*/ 0 h 6862565"/>
              <a:gd name="connsiteX1" fmla="*/ 3627052 w 3627052"/>
              <a:gd name="connsiteY1" fmla="*/ 0 h 6862565"/>
              <a:gd name="connsiteX2" fmla="*/ 3627052 w 3627052"/>
              <a:gd name="connsiteY2" fmla="*/ 6862565 h 6862565"/>
              <a:gd name="connsiteX3" fmla="*/ 0 w 3627052"/>
              <a:gd name="connsiteY3" fmla="*/ 6862565 h 686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7052" h="6862565">
                <a:moveTo>
                  <a:pt x="0" y="0"/>
                </a:moveTo>
                <a:lnTo>
                  <a:pt x="3627052" y="0"/>
                </a:lnTo>
                <a:lnTo>
                  <a:pt x="3627052" y="6862565"/>
                </a:lnTo>
                <a:lnTo>
                  <a:pt x="0" y="686256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189425-F3A7-7C94-73C3-9D25EE6509CE}"/>
              </a:ext>
            </a:extLst>
          </p:cNvPr>
          <p:cNvSpPr/>
          <p:nvPr userDrawn="1"/>
        </p:nvSpPr>
        <p:spPr>
          <a:xfrm>
            <a:off x="0" y="-1220"/>
            <a:ext cx="3581401" cy="6183942"/>
          </a:xfrm>
          <a:prstGeom prst="rect">
            <a:avLst/>
          </a:prstGeom>
          <a:gradFill>
            <a:gsLst>
              <a:gs pos="35000">
                <a:schemeClr val="accent1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215D2C-B18D-0390-9545-52E765C053FF}"/>
              </a:ext>
            </a:extLst>
          </p:cNvPr>
          <p:cNvSpPr/>
          <p:nvPr userDrawn="1"/>
        </p:nvSpPr>
        <p:spPr>
          <a:xfrm>
            <a:off x="5055123" y="2960105"/>
            <a:ext cx="123825" cy="1352096"/>
          </a:xfrm>
          <a:prstGeom prst="rect">
            <a:avLst/>
          </a:prstGeom>
          <a:gradFill>
            <a:gsLst>
              <a:gs pos="0">
                <a:schemeClr val="accent1"/>
              </a:gs>
              <a:gs pos="94000">
                <a:schemeClr val="accent2">
                  <a:lumMod val="7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Google Shape;208;p35">
            <a:extLst>
              <a:ext uri="{FF2B5EF4-FFF2-40B4-BE49-F238E27FC236}">
                <a16:creationId xmlns:a16="http://schemas.microsoft.com/office/drawing/2014/main" id="{69B4CB2D-4F64-BAC3-1D09-48FD0B6137C7}"/>
              </a:ext>
            </a:extLst>
          </p:cNvPr>
          <p:cNvSpPr/>
          <p:nvPr userDrawn="1"/>
        </p:nvSpPr>
        <p:spPr>
          <a:xfrm>
            <a:off x="5405134" y="2034042"/>
            <a:ext cx="6324781" cy="120032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0" dist="165100" dir="5400000" algn="ctr" rotWithShape="0">
              <a:srgbClr val="000000">
                <a:alpha val="9803"/>
              </a:srgbClr>
            </a:outerShdw>
          </a:effectLst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200">
              <a:solidFill>
                <a:schemeClr val="lt1"/>
              </a:solidFill>
              <a:latin typeface="Calibri" panose="020F0502020204030204" pitchFamily="34" charset="0"/>
              <a:ea typeface="Calibri" panose="020F0502020204030204" pitchFamily="34" charset="0"/>
              <a:cs typeface="Libre Franklin"/>
              <a:sym typeface="Libre Franklin"/>
            </a:endParaRPr>
          </a:p>
        </p:txBody>
      </p:sp>
      <p:sp>
        <p:nvSpPr>
          <p:cNvPr id="9" name="Google Shape;215;p35">
            <a:extLst>
              <a:ext uri="{FF2B5EF4-FFF2-40B4-BE49-F238E27FC236}">
                <a16:creationId xmlns:a16="http://schemas.microsoft.com/office/drawing/2014/main" id="{4AF14A80-B089-B646-D64F-0F04F45A0323}"/>
              </a:ext>
            </a:extLst>
          </p:cNvPr>
          <p:cNvSpPr/>
          <p:nvPr userDrawn="1"/>
        </p:nvSpPr>
        <p:spPr>
          <a:xfrm>
            <a:off x="5395732" y="3310420"/>
            <a:ext cx="6324781" cy="1200328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0" dist="165100" dir="5400000" algn="ctr" rotWithShape="0">
              <a:srgbClr val="000000">
                <a:alpha val="9803"/>
              </a:srgbClr>
            </a:outerShdw>
          </a:effectLst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200">
              <a:solidFill>
                <a:schemeClr val="lt1"/>
              </a:solidFill>
              <a:latin typeface="Calibri" panose="020F0502020204030204" pitchFamily="34" charset="0"/>
              <a:ea typeface="Calibri" panose="020F0502020204030204" pitchFamily="34" charset="0"/>
              <a:cs typeface="Libre Franklin"/>
              <a:sym typeface="Libre Franklin"/>
            </a:endParaRPr>
          </a:p>
        </p:txBody>
      </p:sp>
      <p:sp>
        <p:nvSpPr>
          <p:cNvPr id="14" name="Google Shape;221;p35">
            <a:extLst>
              <a:ext uri="{FF2B5EF4-FFF2-40B4-BE49-F238E27FC236}">
                <a16:creationId xmlns:a16="http://schemas.microsoft.com/office/drawing/2014/main" id="{310FD165-200E-5934-473A-F5DC3F0B66B8}"/>
              </a:ext>
            </a:extLst>
          </p:cNvPr>
          <p:cNvSpPr/>
          <p:nvPr userDrawn="1"/>
        </p:nvSpPr>
        <p:spPr>
          <a:xfrm>
            <a:off x="5395732" y="4586798"/>
            <a:ext cx="6324781" cy="120032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0" dist="165100" dir="5400000" algn="ctr" rotWithShape="0">
              <a:srgbClr val="000000">
                <a:alpha val="9803"/>
              </a:srgbClr>
            </a:outerShdw>
          </a:effectLst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200">
              <a:solidFill>
                <a:schemeClr val="lt1"/>
              </a:solidFill>
              <a:latin typeface="Calibri" panose="020F0502020204030204" pitchFamily="34" charset="0"/>
              <a:ea typeface="Calibri" panose="020F0502020204030204" pitchFamily="34" charset="0"/>
              <a:cs typeface="Libre Franklin"/>
              <a:sym typeface="Libre Franklin"/>
            </a:endParaRP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394E1F64-4370-82C6-2A34-78ED711208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07049" y="2143269"/>
            <a:ext cx="4321175" cy="3794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29">
            <a:extLst>
              <a:ext uri="{FF2B5EF4-FFF2-40B4-BE49-F238E27FC236}">
                <a16:creationId xmlns:a16="http://schemas.microsoft.com/office/drawing/2014/main" id="{C87703CB-75E5-3D2F-428A-9D2753FA8F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07048" y="2545498"/>
            <a:ext cx="4321175" cy="3794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29">
            <a:extLst>
              <a:ext uri="{FF2B5EF4-FFF2-40B4-BE49-F238E27FC236}">
                <a16:creationId xmlns:a16="http://schemas.microsoft.com/office/drawing/2014/main" id="{7ADDE04A-D82E-DC30-83E5-E1CAA63BAD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07050" y="3422330"/>
            <a:ext cx="4321175" cy="3794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29">
            <a:extLst>
              <a:ext uri="{FF2B5EF4-FFF2-40B4-BE49-F238E27FC236}">
                <a16:creationId xmlns:a16="http://schemas.microsoft.com/office/drawing/2014/main" id="{177BBD9E-6842-E064-3A5D-73D4CEBBF6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07049" y="3824559"/>
            <a:ext cx="4321175" cy="3794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29">
            <a:extLst>
              <a:ext uri="{FF2B5EF4-FFF2-40B4-BE49-F238E27FC236}">
                <a16:creationId xmlns:a16="http://schemas.microsoft.com/office/drawing/2014/main" id="{EDFABD45-A444-88FF-AD09-0327BE0173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07049" y="4718111"/>
            <a:ext cx="4321175" cy="3794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29">
            <a:extLst>
              <a:ext uri="{FF2B5EF4-FFF2-40B4-BE49-F238E27FC236}">
                <a16:creationId xmlns:a16="http://schemas.microsoft.com/office/drawing/2014/main" id="{CD67EC27-B827-03E8-85F8-7EA97CE76B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07048" y="5120340"/>
            <a:ext cx="4321175" cy="3794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1579D89-D7FB-1A03-5937-DFB276864AFA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6DECEC5-600C-0F1F-AC5C-459069F7DC61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8" name="Google Shape;86;p30">
                <a:extLst>
                  <a:ext uri="{FF2B5EF4-FFF2-40B4-BE49-F238E27FC236}">
                    <a16:creationId xmlns:a16="http://schemas.microsoft.com/office/drawing/2014/main" id="{243698C1-1475-6C60-ED76-AA2CE56BDBA3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807EAFA-F434-6482-AD9A-1EEB3C134A56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7" name="Picture 6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7AFAC5BA-1FCB-FA6B-CB2C-99B636A783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AB38BF69-D790-F20B-54A0-D859269EC51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4131" y="536358"/>
            <a:ext cx="7368467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89914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+ 2 Rou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52CD8FF-E8DF-2AC3-7D84-79F68913DF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29060" y="3355606"/>
            <a:ext cx="2771091" cy="2724918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253050B4-E3BE-1542-DB74-FCD9887E18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19111" y="1824219"/>
            <a:ext cx="2499963" cy="2436200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9181132-E52F-0812-5D80-CA899DE4B7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92174" y="657225"/>
            <a:ext cx="7846877" cy="576234"/>
          </a:xfrm>
        </p:spPr>
        <p:txBody>
          <a:bodyPr>
            <a:noAutofit/>
          </a:bodyPr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72285C2-192D-C49D-C074-3FDE3A752B8B}"/>
              </a:ext>
            </a:extLst>
          </p:cNvPr>
          <p:cNvGrpSpPr/>
          <p:nvPr userDrawn="1"/>
        </p:nvGrpSpPr>
        <p:grpSpPr>
          <a:xfrm>
            <a:off x="726651" y="6283402"/>
            <a:ext cx="10868638" cy="396627"/>
            <a:chOff x="731293" y="6099767"/>
            <a:chExt cx="10868638" cy="396627"/>
          </a:xfrm>
        </p:grpSpPr>
        <p:sp>
          <p:nvSpPr>
            <p:cNvPr id="30" name="Google Shape;84;p30">
              <a:extLst>
                <a:ext uri="{FF2B5EF4-FFF2-40B4-BE49-F238E27FC236}">
                  <a16:creationId xmlns:a16="http://schemas.microsoft.com/office/drawing/2014/main" id="{F24A9246-5E18-295B-82EE-F6C37334226C}"/>
                </a:ext>
              </a:extLst>
            </p:cNvPr>
            <p:cNvSpPr/>
            <p:nvPr/>
          </p:nvSpPr>
          <p:spPr>
            <a:xfrm>
              <a:off x="4479402" y="6181499"/>
              <a:ext cx="3747076" cy="3148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spc="300">
                  <a:solidFill>
                    <a:schemeClr val="accent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Libre Franklin"/>
                  <a:sym typeface="Libre Franklin"/>
                </a:rPr>
                <a:t>@svdpgeorgia</a:t>
              </a:r>
              <a:endParaRPr sz="1100" spc="3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1" name="Google Shape;85;p30">
              <a:extLst>
                <a:ext uri="{FF2B5EF4-FFF2-40B4-BE49-F238E27FC236}">
                  <a16:creationId xmlns:a16="http://schemas.microsoft.com/office/drawing/2014/main" id="{779D5444-9464-1698-7D2E-5F283D4722C3}"/>
                </a:ext>
              </a:extLst>
            </p:cNvPr>
            <p:cNvSpPr/>
            <p:nvPr/>
          </p:nvSpPr>
          <p:spPr>
            <a:xfrm>
              <a:off x="7852855" y="6181499"/>
              <a:ext cx="3747076" cy="3148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100" spc="300">
                  <a:solidFill>
                    <a:schemeClr val="accent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Libre Franklin"/>
                  <a:sym typeface="Libre Franklin"/>
                </a:rPr>
                <a:t>svdpgeorgia.org</a:t>
              </a:r>
              <a:endParaRPr sz="1100" spc="3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cxnSp>
          <p:nvCxnSpPr>
            <p:cNvPr id="32" name="Google Shape;86;p30">
              <a:extLst>
                <a:ext uri="{FF2B5EF4-FFF2-40B4-BE49-F238E27FC236}">
                  <a16:creationId xmlns:a16="http://schemas.microsoft.com/office/drawing/2014/main" id="{675B7D52-B48B-8581-15D4-C2C5920DC2D8}"/>
                </a:ext>
              </a:extLst>
            </p:cNvPr>
            <p:cNvCxnSpPr/>
            <p:nvPr/>
          </p:nvCxnSpPr>
          <p:spPr>
            <a:xfrm>
              <a:off x="806823" y="6099767"/>
              <a:ext cx="10793108" cy="0"/>
            </a:xfrm>
            <a:prstGeom prst="straightConnector1">
              <a:avLst/>
            </a:prstGeom>
            <a:ln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316A210-1C03-871E-B376-08E902AB45B2}"/>
                </a:ext>
              </a:extLst>
            </p:cNvPr>
            <p:cNvSpPr txBox="1"/>
            <p:nvPr/>
          </p:nvSpPr>
          <p:spPr>
            <a:xfrm>
              <a:off x="731293" y="6200446"/>
              <a:ext cx="340143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Poppins SemiBold" panose="00000700000000000000" pitchFamily="2" charset="0"/>
                  <a:ea typeface="Open Sans" panose="020B0606030504020204" pitchFamily="34" charset="0"/>
                  <a:cs typeface="Poppins SemiBold" panose="00000700000000000000" pitchFamily="2" charset="0"/>
                </a:defRPr>
              </a:lvl1pPr>
            </a:lstStyle>
            <a:p>
              <a:r>
                <a:rPr lang="en-US" sz="1100" b="0" spc="300">
                  <a:solidFill>
                    <a:schemeClr val="accent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Feed. Clothe. House. Heal.</a:t>
              </a: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E788D94-8B5A-404A-7F8F-BB638DC789EC}"/>
                </a:ext>
              </a:extLst>
            </p:cNvPr>
            <p:cNvGrpSpPr/>
            <p:nvPr/>
          </p:nvGrpSpPr>
          <p:grpSpPr>
            <a:xfrm>
              <a:off x="4740346" y="6265533"/>
              <a:ext cx="892872" cy="230861"/>
              <a:chOff x="718107" y="5159604"/>
              <a:chExt cx="1591443" cy="411484"/>
            </a:xfrm>
          </p:grpSpPr>
          <p:pic>
            <p:nvPicPr>
              <p:cNvPr id="35" name="Picture 34" descr="A blue and black logo&#10;&#10;AI-generated content may be incorrect.">
                <a:extLst>
                  <a:ext uri="{FF2B5EF4-FFF2-40B4-BE49-F238E27FC236}">
                    <a16:creationId xmlns:a16="http://schemas.microsoft.com/office/drawing/2014/main" id="{F79517BF-0C06-ED1B-CB3D-0498D74E74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8107" y="5159608"/>
                <a:ext cx="411480" cy="411480"/>
              </a:xfrm>
              <a:prstGeom prst="rect">
                <a:avLst/>
              </a:prstGeom>
            </p:spPr>
          </p:pic>
          <p:pic>
            <p:nvPicPr>
              <p:cNvPr id="36" name="Picture 35" descr="A blue square with black letters&#10;&#10;AI-generated content may be incorrect.">
                <a:extLst>
                  <a:ext uri="{FF2B5EF4-FFF2-40B4-BE49-F238E27FC236}">
                    <a16:creationId xmlns:a16="http://schemas.microsoft.com/office/drawing/2014/main" id="{95E37C1D-F6D5-F419-AA98-EF39B154E8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2606" y="5159608"/>
                <a:ext cx="411480" cy="411480"/>
              </a:xfrm>
              <a:prstGeom prst="rect">
                <a:avLst/>
              </a:prstGeom>
            </p:spPr>
          </p:pic>
          <p:pic>
            <p:nvPicPr>
              <p:cNvPr id="37" name="Picture 36" descr="A blue square with a black x in it&#10;&#10;AI-generated content may be incorrect.">
                <a:extLst>
                  <a:ext uri="{FF2B5EF4-FFF2-40B4-BE49-F238E27FC236}">
                    <a16:creationId xmlns:a16="http://schemas.microsoft.com/office/drawing/2014/main" id="{A8AF8CED-0E9D-0FA5-7D2C-4A6B3536BA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07105" y="5159608"/>
                <a:ext cx="411480" cy="411480"/>
              </a:xfrm>
              <a:prstGeom prst="rect">
                <a:avLst/>
              </a:prstGeom>
            </p:spPr>
          </p:pic>
          <p:pic>
            <p:nvPicPr>
              <p:cNvPr id="38" name="Picture 37" descr="A blue and black logo&#10;&#10;AI-generated content may be incorrect.">
                <a:extLst>
                  <a:ext uri="{FF2B5EF4-FFF2-40B4-BE49-F238E27FC236}">
                    <a16:creationId xmlns:a16="http://schemas.microsoft.com/office/drawing/2014/main" id="{A0BB29E4-A2F4-143C-51AE-9DB9FF0852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1605" y="5159604"/>
                <a:ext cx="407945" cy="407945"/>
              </a:xfrm>
              <a:prstGeom prst="rect">
                <a:avLst/>
              </a:prstGeom>
            </p:spPr>
          </p:pic>
        </p:grpSp>
      </p:grp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5EEE38E1-DC22-2208-B6DA-9FE99B817D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2174" y="1255248"/>
            <a:ext cx="6634041" cy="576234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739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56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259140" y="2561291"/>
            <a:ext cx="2458176" cy="2458176"/>
          </a:xfrm>
          <a:custGeom>
            <a:avLst/>
            <a:gdLst>
              <a:gd name="connsiteX0" fmla="*/ 1391311 w 2782622"/>
              <a:gd name="connsiteY0" fmla="*/ 0 h 2782622"/>
              <a:gd name="connsiteX1" fmla="*/ 2782622 w 2782622"/>
              <a:gd name="connsiteY1" fmla="*/ 1391311 h 2782622"/>
              <a:gd name="connsiteX2" fmla="*/ 1391311 w 2782622"/>
              <a:gd name="connsiteY2" fmla="*/ 2782622 h 2782622"/>
              <a:gd name="connsiteX3" fmla="*/ 0 w 2782622"/>
              <a:gd name="connsiteY3" fmla="*/ 1391311 h 2782622"/>
              <a:gd name="connsiteX4" fmla="*/ 1391311 w 2782622"/>
              <a:gd name="connsiteY4" fmla="*/ 0 h 278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2622" h="2782622">
                <a:moveTo>
                  <a:pt x="1391311" y="0"/>
                </a:moveTo>
                <a:cubicBezTo>
                  <a:pt x="2159711" y="0"/>
                  <a:pt x="2782622" y="622911"/>
                  <a:pt x="2782622" y="1391311"/>
                </a:cubicBezTo>
                <a:cubicBezTo>
                  <a:pt x="2782622" y="2159711"/>
                  <a:pt x="2159711" y="2782622"/>
                  <a:pt x="1391311" y="2782622"/>
                </a:cubicBezTo>
                <a:cubicBezTo>
                  <a:pt x="622911" y="2782622"/>
                  <a:pt x="0" y="2159711"/>
                  <a:pt x="0" y="1391311"/>
                </a:cubicBezTo>
                <a:cubicBezTo>
                  <a:pt x="0" y="622911"/>
                  <a:pt x="622911" y="0"/>
                  <a:pt x="139131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871907" y="2561291"/>
            <a:ext cx="2458176" cy="2458176"/>
          </a:xfrm>
          <a:custGeom>
            <a:avLst/>
            <a:gdLst>
              <a:gd name="connsiteX0" fmla="*/ 1391311 w 2782622"/>
              <a:gd name="connsiteY0" fmla="*/ 0 h 2782622"/>
              <a:gd name="connsiteX1" fmla="*/ 2782622 w 2782622"/>
              <a:gd name="connsiteY1" fmla="*/ 1391311 h 2782622"/>
              <a:gd name="connsiteX2" fmla="*/ 1391311 w 2782622"/>
              <a:gd name="connsiteY2" fmla="*/ 2782622 h 2782622"/>
              <a:gd name="connsiteX3" fmla="*/ 0 w 2782622"/>
              <a:gd name="connsiteY3" fmla="*/ 1391311 h 2782622"/>
              <a:gd name="connsiteX4" fmla="*/ 1391311 w 2782622"/>
              <a:gd name="connsiteY4" fmla="*/ 0 h 278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2622" h="2782622">
                <a:moveTo>
                  <a:pt x="1391311" y="0"/>
                </a:moveTo>
                <a:cubicBezTo>
                  <a:pt x="2159711" y="0"/>
                  <a:pt x="2782622" y="622911"/>
                  <a:pt x="2782622" y="1391311"/>
                </a:cubicBezTo>
                <a:cubicBezTo>
                  <a:pt x="2782622" y="2159711"/>
                  <a:pt x="2159711" y="2782622"/>
                  <a:pt x="1391311" y="2782622"/>
                </a:cubicBezTo>
                <a:cubicBezTo>
                  <a:pt x="622911" y="2782622"/>
                  <a:pt x="0" y="2159711"/>
                  <a:pt x="0" y="1391311"/>
                </a:cubicBezTo>
                <a:cubicBezTo>
                  <a:pt x="0" y="622911"/>
                  <a:pt x="622911" y="0"/>
                  <a:pt x="139131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8484674" y="2561291"/>
            <a:ext cx="2458176" cy="2458176"/>
          </a:xfrm>
          <a:custGeom>
            <a:avLst/>
            <a:gdLst>
              <a:gd name="connsiteX0" fmla="*/ 1391311 w 2782622"/>
              <a:gd name="connsiteY0" fmla="*/ 0 h 2782622"/>
              <a:gd name="connsiteX1" fmla="*/ 2782622 w 2782622"/>
              <a:gd name="connsiteY1" fmla="*/ 1391311 h 2782622"/>
              <a:gd name="connsiteX2" fmla="*/ 1391311 w 2782622"/>
              <a:gd name="connsiteY2" fmla="*/ 2782622 h 2782622"/>
              <a:gd name="connsiteX3" fmla="*/ 0 w 2782622"/>
              <a:gd name="connsiteY3" fmla="*/ 1391311 h 2782622"/>
              <a:gd name="connsiteX4" fmla="*/ 1391311 w 2782622"/>
              <a:gd name="connsiteY4" fmla="*/ 0 h 278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2622" h="2782622">
                <a:moveTo>
                  <a:pt x="1391311" y="0"/>
                </a:moveTo>
                <a:cubicBezTo>
                  <a:pt x="2159711" y="0"/>
                  <a:pt x="2782622" y="622911"/>
                  <a:pt x="2782622" y="1391311"/>
                </a:cubicBezTo>
                <a:cubicBezTo>
                  <a:pt x="2782622" y="2159711"/>
                  <a:pt x="2159711" y="2782622"/>
                  <a:pt x="1391311" y="2782622"/>
                </a:cubicBezTo>
                <a:cubicBezTo>
                  <a:pt x="622911" y="2782622"/>
                  <a:pt x="0" y="2159711"/>
                  <a:pt x="0" y="1391311"/>
                </a:cubicBezTo>
                <a:cubicBezTo>
                  <a:pt x="0" y="622911"/>
                  <a:pt x="622911" y="0"/>
                  <a:pt x="139131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0D4D903-9166-EBA2-1DD3-836A0293EB38}"/>
              </a:ext>
            </a:extLst>
          </p:cNvPr>
          <p:cNvGrpSpPr/>
          <p:nvPr userDrawn="1"/>
        </p:nvGrpSpPr>
        <p:grpSpPr>
          <a:xfrm>
            <a:off x="726651" y="6283402"/>
            <a:ext cx="10868638" cy="396627"/>
            <a:chOff x="731293" y="6099767"/>
            <a:chExt cx="10868638" cy="396627"/>
          </a:xfrm>
        </p:grpSpPr>
        <p:sp>
          <p:nvSpPr>
            <p:cNvPr id="3" name="Google Shape;84;p30">
              <a:extLst>
                <a:ext uri="{FF2B5EF4-FFF2-40B4-BE49-F238E27FC236}">
                  <a16:creationId xmlns:a16="http://schemas.microsoft.com/office/drawing/2014/main" id="{D7DFF98B-3E2B-5A8C-4410-9DA37A9E8829}"/>
                </a:ext>
              </a:extLst>
            </p:cNvPr>
            <p:cNvSpPr/>
            <p:nvPr/>
          </p:nvSpPr>
          <p:spPr>
            <a:xfrm>
              <a:off x="4479402" y="6181499"/>
              <a:ext cx="3747076" cy="3148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spc="300">
                  <a:solidFill>
                    <a:schemeClr val="accent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Libre Franklin"/>
                  <a:sym typeface="Libre Franklin"/>
                </a:rPr>
                <a:t>@svdpgeorgia</a:t>
              </a:r>
              <a:endParaRPr sz="1100" spc="3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" name="Google Shape;85;p30">
              <a:extLst>
                <a:ext uri="{FF2B5EF4-FFF2-40B4-BE49-F238E27FC236}">
                  <a16:creationId xmlns:a16="http://schemas.microsoft.com/office/drawing/2014/main" id="{0552A15F-434A-4920-3ADE-BF19490644D4}"/>
                </a:ext>
              </a:extLst>
            </p:cNvPr>
            <p:cNvSpPr/>
            <p:nvPr/>
          </p:nvSpPr>
          <p:spPr>
            <a:xfrm>
              <a:off x="7852855" y="6181499"/>
              <a:ext cx="3747076" cy="3148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100" spc="300">
                  <a:solidFill>
                    <a:schemeClr val="accent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Libre Franklin"/>
                  <a:sym typeface="Libre Franklin"/>
                </a:rPr>
                <a:t>svdpgeorgia.org</a:t>
              </a:r>
              <a:endParaRPr sz="1100" spc="3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cxnSp>
          <p:nvCxnSpPr>
            <p:cNvPr id="5" name="Google Shape;86;p30">
              <a:extLst>
                <a:ext uri="{FF2B5EF4-FFF2-40B4-BE49-F238E27FC236}">
                  <a16:creationId xmlns:a16="http://schemas.microsoft.com/office/drawing/2014/main" id="{6A0E2882-908E-76A0-2E8C-F40F60C1BCCC}"/>
                </a:ext>
              </a:extLst>
            </p:cNvPr>
            <p:cNvCxnSpPr/>
            <p:nvPr/>
          </p:nvCxnSpPr>
          <p:spPr>
            <a:xfrm>
              <a:off x="806823" y="6099767"/>
              <a:ext cx="10793108" cy="0"/>
            </a:xfrm>
            <a:prstGeom prst="straightConnector1">
              <a:avLst/>
            </a:prstGeom>
            <a:ln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9641BDC-4D90-47BE-48F9-09E49C96C4BC}"/>
                </a:ext>
              </a:extLst>
            </p:cNvPr>
            <p:cNvSpPr txBox="1"/>
            <p:nvPr/>
          </p:nvSpPr>
          <p:spPr>
            <a:xfrm>
              <a:off x="731293" y="6200446"/>
              <a:ext cx="340143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Poppins SemiBold" panose="00000700000000000000" pitchFamily="2" charset="0"/>
                  <a:ea typeface="Open Sans" panose="020B0606030504020204" pitchFamily="34" charset="0"/>
                  <a:cs typeface="Poppins SemiBold" panose="00000700000000000000" pitchFamily="2" charset="0"/>
                </a:defRPr>
              </a:lvl1pPr>
            </a:lstStyle>
            <a:p>
              <a:r>
                <a:rPr lang="en-US" sz="1100" b="0" spc="300">
                  <a:solidFill>
                    <a:schemeClr val="accent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Feed. Clothe. House. Heal.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CC1E7A1-36CC-A8A4-E2F5-4454A48EFE1A}"/>
                </a:ext>
              </a:extLst>
            </p:cNvPr>
            <p:cNvGrpSpPr/>
            <p:nvPr/>
          </p:nvGrpSpPr>
          <p:grpSpPr>
            <a:xfrm>
              <a:off x="4740346" y="6265533"/>
              <a:ext cx="892872" cy="230861"/>
              <a:chOff x="718107" y="5159604"/>
              <a:chExt cx="1591443" cy="411484"/>
            </a:xfrm>
          </p:grpSpPr>
          <p:pic>
            <p:nvPicPr>
              <p:cNvPr id="11" name="Picture 10" descr="A blue and black logo&#10;&#10;AI-generated content may be incorrect.">
                <a:extLst>
                  <a:ext uri="{FF2B5EF4-FFF2-40B4-BE49-F238E27FC236}">
                    <a16:creationId xmlns:a16="http://schemas.microsoft.com/office/drawing/2014/main" id="{F8FDED53-5E30-2F0A-A074-98C192EBF9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8107" y="5159608"/>
                <a:ext cx="411480" cy="411480"/>
              </a:xfrm>
              <a:prstGeom prst="rect">
                <a:avLst/>
              </a:prstGeom>
            </p:spPr>
          </p:pic>
          <p:pic>
            <p:nvPicPr>
              <p:cNvPr id="12" name="Picture 11" descr="A blue square with black letters&#10;&#10;AI-generated content may be incorrect.">
                <a:extLst>
                  <a:ext uri="{FF2B5EF4-FFF2-40B4-BE49-F238E27FC236}">
                    <a16:creationId xmlns:a16="http://schemas.microsoft.com/office/drawing/2014/main" id="{59DB66C9-5288-3684-DA05-AD3FD46835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2606" y="5159608"/>
                <a:ext cx="411480" cy="411480"/>
              </a:xfrm>
              <a:prstGeom prst="rect">
                <a:avLst/>
              </a:prstGeom>
            </p:spPr>
          </p:pic>
          <p:pic>
            <p:nvPicPr>
              <p:cNvPr id="13" name="Picture 12" descr="A blue square with a black x in it&#10;&#10;AI-generated content may be incorrect.">
                <a:extLst>
                  <a:ext uri="{FF2B5EF4-FFF2-40B4-BE49-F238E27FC236}">
                    <a16:creationId xmlns:a16="http://schemas.microsoft.com/office/drawing/2014/main" id="{0741E81D-518F-89A7-0F12-68B4B74E2F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07105" y="5159608"/>
                <a:ext cx="411480" cy="411480"/>
              </a:xfrm>
              <a:prstGeom prst="rect">
                <a:avLst/>
              </a:prstGeom>
            </p:spPr>
          </p:pic>
          <p:pic>
            <p:nvPicPr>
              <p:cNvPr id="14" name="Picture 13" descr="A blue and black logo&#10;&#10;AI-generated content may be incorrect.">
                <a:extLst>
                  <a:ext uri="{FF2B5EF4-FFF2-40B4-BE49-F238E27FC236}">
                    <a16:creationId xmlns:a16="http://schemas.microsoft.com/office/drawing/2014/main" id="{C19576B0-E2A1-5E2C-65BF-0B9B538B22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1605" y="5159604"/>
                <a:ext cx="407945" cy="407945"/>
              </a:xfrm>
              <a:prstGeom prst="rect">
                <a:avLst/>
              </a:prstGeom>
            </p:spPr>
          </p:pic>
        </p:grpSp>
      </p:grpSp>
      <p:sp>
        <p:nvSpPr>
          <p:cNvPr id="15" name="Title 14">
            <a:extLst>
              <a:ext uri="{FF2B5EF4-FFF2-40B4-BE49-F238E27FC236}">
                <a16:creationId xmlns:a16="http://schemas.microsoft.com/office/drawing/2014/main" id="{E84BFABE-F06B-F10A-9A33-13ED94C24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83481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2872132"/>
            <a:ext cx="4284667" cy="3235704"/>
          </a:xfrm>
          <a:custGeom>
            <a:avLst/>
            <a:gdLst>
              <a:gd name="connsiteX0" fmla="*/ 0 w 3627052"/>
              <a:gd name="connsiteY0" fmla="*/ 0 h 6862565"/>
              <a:gd name="connsiteX1" fmla="*/ 3627052 w 3627052"/>
              <a:gd name="connsiteY1" fmla="*/ 0 h 6862565"/>
              <a:gd name="connsiteX2" fmla="*/ 3627052 w 3627052"/>
              <a:gd name="connsiteY2" fmla="*/ 6862565 h 6862565"/>
              <a:gd name="connsiteX3" fmla="*/ 0 w 3627052"/>
              <a:gd name="connsiteY3" fmla="*/ 6862565 h 686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7052" h="6862565">
                <a:moveTo>
                  <a:pt x="0" y="0"/>
                </a:moveTo>
                <a:lnTo>
                  <a:pt x="3627052" y="0"/>
                </a:lnTo>
                <a:lnTo>
                  <a:pt x="3627052" y="6862565"/>
                </a:lnTo>
                <a:lnTo>
                  <a:pt x="0" y="686256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EEFD7B-3182-02C7-7B5D-55BA27BCA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43BD13-C6E1-E0EC-B10A-9AF0893624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67313" y="2405063"/>
            <a:ext cx="6329362" cy="3702773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EA44B8F-3D19-E539-E918-190C7AD12272}"/>
              </a:ext>
            </a:extLst>
          </p:cNvPr>
          <p:cNvGrpSpPr/>
          <p:nvPr userDrawn="1"/>
        </p:nvGrpSpPr>
        <p:grpSpPr>
          <a:xfrm>
            <a:off x="726651" y="6283402"/>
            <a:ext cx="10868638" cy="396627"/>
            <a:chOff x="731293" y="6099767"/>
            <a:chExt cx="10868638" cy="396627"/>
          </a:xfrm>
        </p:grpSpPr>
        <p:sp>
          <p:nvSpPr>
            <p:cNvPr id="7" name="Google Shape;84;p30">
              <a:extLst>
                <a:ext uri="{FF2B5EF4-FFF2-40B4-BE49-F238E27FC236}">
                  <a16:creationId xmlns:a16="http://schemas.microsoft.com/office/drawing/2014/main" id="{FE13928B-6405-8911-0991-338323CA4029}"/>
                </a:ext>
              </a:extLst>
            </p:cNvPr>
            <p:cNvSpPr/>
            <p:nvPr/>
          </p:nvSpPr>
          <p:spPr>
            <a:xfrm>
              <a:off x="4479402" y="6181499"/>
              <a:ext cx="3747076" cy="3148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spc="300">
                  <a:solidFill>
                    <a:schemeClr val="accent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Libre Franklin"/>
                  <a:sym typeface="Libre Franklin"/>
                </a:rPr>
                <a:t>@svdpgeorgia</a:t>
              </a:r>
              <a:endParaRPr sz="1100" spc="3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" name="Google Shape;85;p30">
              <a:extLst>
                <a:ext uri="{FF2B5EF4-FFF2-40B4-BE49-F238E27FC236}">
                  <a16:creationId xmlns:a16="http://schemas.microsoft.com/office/drawing/2014/main" id="{2BCF706A-52D5-8409-B13D-71B627214DCF}"/>
                </a:ext>
              </a:extLst>
            </p:cNvPr>
            <p:cNvSpPr/>
            <p:nvPr/>
          </p:nvSpPr>
          <p:spPr>
            <a:xfrm>
              <a:off x="7852855" y="6181499"/>
              <a:ext cx="3747076" cy="3148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100" spc="300">
                  <a:solidFill>
                    <a:schemeClr val="accent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Libre Franklin"/>
                  <a:sym typeface="Libre Franklin"/>
                </a:rPr>
                <a:t>svdpgeorgia.org</a:t>
              </a:r>
              <a:endParaRPr sz="1100" spc="3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cxnSp>
          <p:nvCxnSpPr>
            <p:cNvPr id="9" name="Google Shape;86;p30">
              <a:extLst>
                <a:ext uri="{FF2B5EF4-FFF2-40B4-BE49-F238E27FC236}">
                  <a16:creationId xmlns:a16="http://schemas.microsoft.com/office/drawing/2014/main" id="{F6C004F0-198F-5A3C-8189-BBCAE0E72E1F}"/>
                </a:ext>
              </a:extLst>
            </p:cNvPr>
            <p:cNvCxnSpPr/>
            <p:nvPr/>
          </p:nvCxnSpPr>
          <p:spPr>
            <a:xfrm>
              <a:off x="806823" y="6099767"/>
              <a:ext cx="10793108" cy="0"/>
            </a:xfrm>
            <a:prstGeom prst="straightConnector1">
              <a:avLst/>
            </a:prstGeom>
            <a:ln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2EA2C51-7601-F213-90B3-12F5A5E3F753}"/>
                </a:ext>
              </a:extLst>
            </p:cNvPr>
            <p:cNvSpPr txBox="1"/>
            <p:nvPr/>
          </p:nvSpPr>
          <p:spPr>
            <a:xfrm>
              <a:off x="731293" y="6200446"/>
              <a:ext cx="340143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Poppins SemiBold" panose="00000700000000000000" pitchFamily="2" charset="0"/>
                  <a:ea typeface="Open Sans" panose="020B0606030504020204" pitchFamily="34" charset="0"/>
                  <a:cs typeface="Poppins SemiBold" panose="00000700000000000000" pitchFamily="2" charset="0"/>
                </a:defRPr>
              </a:lvl1pPr>
            </a:lstStyle>
            <a:p>
              <a:r>
                <a:rPr lang="en-US" sz="1100" b="0" spc="300">
                  <a:solidFill>
                    <a:schemeClr val="accent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Feed. Clothe. House. Heal.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46DECC2-877A-5B43-A861-15C317E9B138}"/>
                </a:ext>
              </a:extLst>
            </p:cNvPr>
            <p:cNvGrpSpPr/>
            <p:nvPr/>
          </p:nvGrpSpPr>
          <p:grpSpPr>
            <a:xfrm>
              <a:off x="4740346" y="6265533"/>
              <a:ext cx="892872" cy="230861"/>
              <a:chOff x="718107" y="5159604"/>
              <a:chExt cx="1591443" cy="411484"/>
            </a:xfrm>
          </p:grpSpPr>
          <p:pic>
            <p:nvPicPr>
              <p:cNvPr id="12" name="Picture 11" descr="A blue and black logo&#10;&#10;AI-generated content may be incorrect.">
                <a:extLst>
                  <a:ext uri="{FF2B5EF4-FFF2-40B4-BE49-F238E27FC236}">
                    <a16:creationId xmlns:a16="http://schemas.microsoft.com/office/drawing/2014/main" id="{CEF852C9-F91A-0867-5BAD-E61CF3CC6D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8107" y="5159608"/>
                <a:ext cx="411480" cy="411480"/>
              </a:xfrm>
              <a:prstGeom prst="rect">
                <a:avLst/>
              </a:prstGeom>
            </p:spPr>
          </p:pic>
          <p:pic>
            <p:nvPicPr>
              <p:cNvPr id="13" name="Picture 12" descr="A blue square with black letters&#10;&#10;AI-generated content may be incorrect.">
                <a:extLst>
                  <a:ext uri="{FF2B5EF4-FFF2-40B4-BE49-F238E27FC236}">
                    <a16:creationId xmlns:a16="http://schemas.microsoft.com/office/drawing/2014/main" id="{9733A6EF-478F-255E-1AD0-3994621E0F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2606" y="5159608"/>
                <a:ext cx="411480" cy="411480"/>
              </a:xfrm>
              <a:prstGeom prst="rect">
                <a:avLst/>
              </a:prstGeom>
            </p:spPr>
          </p:pic>
          <p:pic>
            <p:nvPicPr>
              <p:cNvPr id="14" name="Picture 13" descr="A blue square with a black x in it&#10;&#10;AI-generated content may be incorrect.">
                <a:extLst>
                  <a:ext uri="{FF2B5EF4-FFF2-40B4-BE49-F238E27FC236}">
                    <a16:creationId xmlns:a16="http://schemas.microsoft.com/office/drawing/2014/main" id="{466DE2BB-418C-FC59-E0C4-439F6DC74D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07105" y="5159608"/>
                <a:ext cx="411480" cy="411480"/>
              </a:xfrm>
              <a:prstGeom prst="rect">
                <a:avLst/>
              </a:prstGeom>
            </p:spPr>
          </p:pic>
          <p:pic>
            <p:nvPicPr>
              <p:cNvPr id="15" name="Picture 14" descr="A blue and black logo&#10;&#10;AI-generated content may be incorrect.">
                <a:extLst>
                  <a:ext uri="{FF2B5EF4-FFF2-40B4-BE49-F238E27FC236}">
                    <a16:creationId xmlns:a16="http://schemas.microsoft.com/office/drawing/2014/main" id="{2B9C03B6-0627-8218-3820-C05F6291F6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1605" y="5159604"/>
                <a:ext cx="407945" cy="40794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6123149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ft Pictu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9C0495-4CDA-2225-D8B0-7C1C79F73558}"/>
              </a:ext>
            </a:extLst>
          </p:cNvPr>
          <p:cNvSpPr/>
          <p:nvPr userDrawn="1"/>
        </p:nvSpPr>
        <p:spPr>
          <a:xfrm>
            <a:off x="0" y="-7700"/>
            <a:ext cx="3429001" cy="68657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89C96A2-31E0-A942-03D9-DC145F54A133}"/>
              </a:ext>
            </a:extLst>
          </p:cNvPr>
          <p:cNvGrpSpPr/>
          <p:nvPr userDrawn="1"/>
        </p:nvGrpSpPr>
        <p:grpSpPr>
          <a:xfrm>
            <a:off x="726651" y="6283402"/>
            <a:ext cx="10868638" cy="396627"/>
            <a:chOff x="731293" y="6099767"/>
            <a:chExt cx="10868638" cy="396627"/>
          </a:xfrm>
        </p:grpSpPr>
        <p:sp>
          <p:nvSpPr>
            <p:cNvPr id="15" name="Google Shape;84;p30">
              <a:extLst>
                <a:ext uri="{FF2B5EF4-FFF2-40B4-BE49-F238E27FC236}">
                  <a16:creationId xmlns:a16="http://schemas.microsoft.com/office/drawing/2014/main" id="{4BA37205-FAE4-86BC-E120-3F03D90D10BF}"/>
                </a:ext>
              </a:extLst>
            </p:cNvPr>
            <p:cNvSpPr/>
            <p:nvPr/>
          </p:nvSpPr>
          <p:spPr>
            <a:xfrm>
              <a:off x="4479402" y="6181499"/>
              <a:ext cx="3747076" cy="3148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spc="300">
                  <a:solidFill>
                    <a:schemeClr val="accent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Libre Franklin"/>
                  <a:sym typeface="Libre Franklin"/>
                </a:rPr>
                <a:t>@svdpgeorgia</a:t>
              </a:r>
              <a:endParaRPr sz="1100" spc="3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6" name="Google Shape;85;p30">
              <a:extLst>
                <a:ext uri="{FF2B5EF4-FFF2-40B4-BE49-F238E27FC236}">
                  <a16:creationId xmlns:a16="http://schemas.microsoft.com/office/drawing/2014/main" id="{C636EB4A-6D63-D87A-7D7A-1D19444ED9DF}"/>
                </a:ext>
              </a:extLst>
            </p:cNvPr>
            <p:cNvSpPr/>
            <p:nvPr/>
          </p:nvSpPr>
          <p:spPr>
            <a:xfrm>
              <a:off x="7852855" y="6181499"/>
              <a:ext cx="3747076" cy="3148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100" spc="300">
                  <a:solidFill>
                    <a:schemeClr val="accent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Libre Franklin"/>
                  <a:sym typeface="Libre Franklin"/>
                </a:rPr>
                <a:t>svdpgeorgia.org</a:t>
              </a:r>
              <a:endParaRPr sz="1100" spc="3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cxnSp>
          <p:nvCxnSpPr>
            <p:cNvPr id="17" name="Google Shape;86;p30">
              <a:extLst>
                <a:ext uri="{FF2B5EF4-FFF2-40B4-BE49-F238E27FC236}">
                  <a16:creationId xmlns:a16="http://schemas.microsoft.com/office/drawing/2014/main" id="{A4D8D36E-F50C-4950-386C-9063780FC159}"/>
                </a:ext>
              </a:extLst>
            </p:cNvPr>
            <p:cNvCxnSpPr/>
            <p:nvPr/>
          </p:nvCxnSpPr>
          <p:spPr>
            <a:xfrm>
              <a:off x="806823" y="6099767"/>
              <a:ext cx="10793108" cy="0"/>
            </a:xfrm>
            <a:prstGeom prst="straightConnector1">
              <a:avLst/>
            </a:prstGeom>
            <a:ln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C715B9D-EB65-E608-5E14-42B0DDB8E40B}"/>
                </a:ext>
              </a:extLst>
            </p:cNvPr>
            <p:cNvSpPr txBox="1"/>
            <p:nvPr/>
          </p:nvSpPr>
          <p:spPr>
            <a:xfrm>
              <a:off x="731293" y="6200446"/>
              <a:ext cx="340143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Poppins SemiBold" panose="00000700000000000000" pitchFamily="2" charset="0"/>
                  <a:ea typeface="Open Sans" panose="020B0606030504020204" pitchFamily="34" charset="0"/>
                  <a:cs typeface="Poppins SemiBold" panose="00000700000000000000" pitchFamily="2" charset="0"/>
                </a:defRPr>
              </a:lvl1pPr>
            </a:lstStyle>
            <a:p>
              <a:r>
                <a:rPr lang="en-US" sz="1100" b="0" spc="300">
                  <a:solidFill>
                    <a:schemeClr val="accent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Feed. Clothe. House. Heal.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D4485E7-F5A3-E52D-1DA7-B3563D188FFF}"/>
                </a:ext>
              </a:extLst>
            </p:cNvPr>
            <p:cNvGrpSpPr/>
            <p:nvPr/>
          </p:nvGrpSpPr>
          <p:grpSpPr>
            <a:xfrm>
              <a:off x="4740346" y="6265533"/>
              <a:ext cx="892872" cy="230861"/>
              <a:chOff x="718107" y="5159604"/>
              <a:chExt cx="1591443" cy="411484"/>
            </a:xfrm>
          </p:grpSpPr>
          <p:pic>
            <p:nvPicPr>
              <p:cNvPr id="20" name="Picture 19" descr="A blue and black logo&#10;&#10;AI-generated content may be incorrect.">
                <a:extLst>
                  <a:ext uri="{FF2B5EF4-FFF2-40B4-BE49-F238E27FC236}">
                    <a16:creationId xmlns:a16="http://schemas.microsoft.com/office/drawing/2014/main" id="{458CD9FA-8F1B-609E-F378-678DBD0F9B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8107" y="5159608"/>
                <a:ext cx="411480" cy="411480"/>
              </a:xfrm>
              <a:prstGeom prst="rect">
                <a:avLst/>
              </a:prstGeom>
            </p:spPr>
          </p:pic>
          <p:pic>
            <p:nvPicPr>
              <p:cNvPr id="21" name="Picture 20" descr="A blue square with black letters&#10;&#10;AI-generated content may be incorrect.">
                <a:extLst>
                  <a:ext uri="{FF2B5EF4-FFF2-40B4-BE49-F238E27FC236}">
                    <a16:creationId xmlns:a16="http://schemas.microsoft.com/office/drawing/2014/main" id="{B96BE585-8ED8-4D9C-C210-7D3CF84115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2606" y="5159608"/>
                <a:ext cx="411480" cy="411480"/>
              </a:xfrm>
              <a:prstGeom prst="rect">
                <a:avLst/>
              </a:prstGeom>
            </p:spPr>
          </p:pic>
          <p:pic>
            <p:nvPicPr>
              <p:cNvPr id="22" name="Picture 21" descr="A blue square with a black x in it&#10;&#10;AI-generated content may be incorrect.">
                <a:extLst>
                  <a:ext uri="{FF2B5EF4-FFF2-40B4-BE49-F238E27FC236}">
                    <a16:creationId xmlns:a16="http://schemas.microsoft.com/office/drawing/2014/main" id="{CC4D9EBB-C2AA-3FF7-B496-3B28C6378C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07105" y="5159608"/>
                <a:ext cx="411480" cy="411480"/>
              </a:xfrm>
              <a:prstGeom prst="rect">
                <a:avLst/>
              </a:prstGeom>
            </p:spPr>
          </p:pic>
          <p:pic>
            <p:nvPicPr>
              <p:cNvPr id="23" name="Picture 22" descr="A blue and black logo&#10;&#10;AI-generated content may be incorrect.">
                <a:extLst>
                  <a:ext uri="{FF2B5EF4-FFF2-40B4-BE49-F238E27FC236}">
                    <a16:creationId xmlns:a16="http://schemas.microsoft.com/office/drawing/2014/main" id="{844353B4-1848-A777-E51A-ECAE6F2EC7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1605" y="5159604"/>
                <a:ext cx="407945" cy="407945"/>
              </a:xfrm>
              <a:prstGeom prst="rect">
                <a:avLst/>
              </a:prstGeom>
            </p:spPr>
          </p:pic>
        </p:grpSp>
      </p:grp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9C4E9E13-03FC-53ED-33C3-F5D96D02EE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61488" y="2137983"/>
            <a:ext cx="4222750" cy="2276475"/>
          </a:xfrm>
        </p:spPr>
        <p:txBody>
          <a:bodyPr/>
          <a:lstStyle>
            <a:lvl2pPr marL="0" indent="0">
              <a:buFont typeface="Arial" panose="020B0604020202020204" pitchFamily="34" charset="0"/>
              <a:buNone/>
              <a:defRPr sz="1400"/>
            </a:lvl2pPr>
          </a:lstStyle>
          <a:p>
            <a:pPr lvl="1"/>
            <a:r>
              <a:rPr lang="en-US"/>
              <a:t>Text</a:t>
            </a:r>
          </a:p>
          <a:p>
            <a:pPr lvl="1"/>
            <a:endParaRPr lang="en-US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00608377-2A7B-6A53-2AF6-A878E0CF9E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56751" y="0"/>
            <a:ext cx="3657600" cy="571658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E47D57-4848-7C55-8590-A735D2F86D4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F31390-9143-BACE-6B65-6D7C61C13A3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DD166D6-38D1-4C6E-A253-D1BAED54E7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4F2C36B-221F-999B-8AA2-68039C91B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4372" y="269039"/>
            <a:ext cx="6879040" cy="1325563"/>
          </a:xfrm>
        </p:spPr>
        <p:txBody>
          <a:bodyPr>
            <a:norm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8573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tem Lis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D4037B6-C6B3-1B47-33A9-98536A1556B4}"/>
              </a:ext>
            </a:extLst>
          </p:cNvPr>
          <p:cNvSpPr/>
          <p:nvPr userDrawn="1"/>
        </p:nvSpPr>
        <p:spPr>
          <a:xfrm>
            <a:off x="5157243" y="0"/>
            <a:ext cx="7034758" cy="6858059"/>
          </a:xfrm>
          <a:prstGeom prst="rect">
            <a:avLst/>
          </a:prstGeom>
          <a:gradFill>
            <a:gsLst>
              <a:gs pos="35000">
                <a:schemeClr val="accent1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AC0435F-86DD-4DC7-1B2B-4E54077B7DF0}"/>
              </a:ext>
            </a:extLst>
          </p:cNvPr>
          <p:cNvSpPr/>
          <p:nvPr userDrawn="1"/>
        </p:nvSpPr>
        <p:spPr>
          <a:xfrm>
            <a:off x="589619" y="2334379"/>
            <a:ext cx="825218" cy="82521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63500" dist="76200" dir="66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2038E5F-C0DF-A6FA-997F-2BFFE966B50B}"/>
              </a:ext>
            </a:extLst>
          </p:cNvPr>
          <p:cNvSpPr/>
          <p:nvPr userDrawn="1"/>
        </p:nvSpPr>
        <p:spPr>
          <a:xfrm>
            <a:off x="561702" y="3484912"/>
            <a:ext cx="825218" cy="82521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63500" dist="76200" dir="66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572A17A-D1B5-71F6-C1C4-2CA8E154728D}"/>
              </a:ext>
            </a:extLst>
          </p:cNvPr>
          <p:cNvSpPr/>
          <p:nvPr userDrawn="1"/>
        </p:nvSpPr>
        <p:spPr>
          <a:xfrm>
            <a:off x="535260" y="4589861"/>
            <a:ext cx="825218" cy="82521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63500" dist="76200" dir="66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27A2CB31-C377-874A-AF8C-8B1D63F940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56650" y="3159125"/>
            <a:ext cx="3378200" cy="2338388"/>
          </a:xfrm>
        </p:spPr>
        <p:txBody>
          <a:bodyPr>
            <a:normAutofit/>
          </a:bodyPr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8CDBBD46-D232-2420-AE97-8D62A1431E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62973" y="2470661"/>
            <a:ext cx="3294063" cy="8509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36">
            <a:extLst>
              <a:ext uri="{FF2B5EF4-FFF2-40B4-BE49-F238E27FC236}">
                <a16:creationId xmlns:a16="http://schemas.microsoft.com/office/drawing/2014/main" id="{6932600B-85A0-C5B2-B3B3-23C2B81F0B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72500" y="3517566"/>
            <a:ext cx="3294063" cy="8509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36">
            <a:extLst>
              <a:ext uri="{FF2B5EF4-FFF2-40B4-BE49-F238E27FC236}">
                <a16:creationId xmlns:a16="http://schemas.microsoft.com/office/drawing/2014/main" id="{5E956F18-9060-339F-0984-137B957DE6D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672500" y="4643416"/>
            <a:ext cx="3294063" cy="8509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56266" y="1928818"/>
            <a:ext cx="3377156" cy="3888446"/>
          </a:xfrm>
          <a:custGeom>
            <a:avLst/>
            <a:gdLst>
              <a:gd name="connsiteX0" fmla="*/ 0 w 3627052"/>
              <a:gd name="connsiteY0" fmla="*/ 0 h 6862565"/>
              <a:gd name="connsiteX1" fmla="*/ 3627052 w 3627052"/>
              <a:gd name="connsiteY1" fmla="*/ 0 h 6862565"/>
              <a:gd name="connsiteX2" fmla="*/ 3627052 w 3627052"/>
              <a:gd name="connsiteY2" fmla="*/ 6862565 h 6862565"/>
              <a:gd name="connsiteX3" fmla="*/ 0 w 3627052"/>
              <a:gd name="connsiteY3" fmla="*/ 6862565 h 686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7052" h="6862565">
                <a:moveTo>
                  <a:pt x="0" y="0"/>
                </a:moveTo>
                <a:lnTo>
                  <a:pt x="3627052" y="0"/>
                </a:lnTo>
                <a:lnTo>
                  <a:pt x="3627052" y="6862565"/>
                </a:lnTo>
                <a:lnTo>
                  <a:pt x="0" y="686256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F0FB103-0E68-7F85-6E3F-94AFB50B002C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68707BD-57FB-9BCA-3FF9-E32DBC2CFCE4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8" name="Google Shape;86;p30">
                <a:extLst>
                  <a:ext uri="{FF2B5EF4-FFF2-40B4-BE49-F238E27FC236}">
                    <a16:creationId xmlns:a16="http://schemas.microsoft.com/office/drawing/2014/main" id="{3B0ED758-AF50-2D64-73AD-71BDDA8F5932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5FBE4A8-75DC-EE97-DCAA-4C0A94FA4647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9D38B0F-0DA0-ED85-A932-1578688D25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482" b="35482"/>
            <a:stretch/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E6A62FF3-041C-2968-12C2-141F9CC4DE8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5260" y="536357"/>
            <a:ext cx="4431303" cy="1065979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5664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ox + Pictu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8D57AA9D-BF26-4BD9-2F1E-2D73A558A92D}"/>
              </a:ext>
            </a:extLst>
          </p:cNvPr>
          <p:cNvSpPr/>
          <p:nvPr userDrawn="1"/>
        </p:nvSpPr>
        <p:spPr>
          <a:xfrm>
            <a:off x="5157243" y="1"/>
            <a:ext cx="7034758" cy="5999088"/>
          </a:xfrm>
          <a:prstGeom prst="rect">
            <a:avLst/>
          </a:prstGeom>
          <a:gradFill>
            <a:gsLst>
              <a:gs pos="35000">
                <a:schemeClr val="accent1"/>
              </a:gs>
              <a:gs pos="100000">
                <a:schemeClr val="accent2">
                  <a:lumMod val="10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624465" y="574597"/>
            <a:ext cx="3377156" cy="4982133"/>
          </a:xfrm>
          <a:custGeom>
            <a:avLst/>
            <a:gdLst>
              <a:gd name="connsiteX0" fmla="*/ 0 w 3627052"/>
              <a:gd name="connsiteY0" fmla="*/ 0 h 6862565"/>
              <a:gd name="connsiteX1" fmla="*/ 3627052 w 3627052"/>
              <a:gd name="connsiteY1" fmla="*/ 0 h 6862565"/>
              <a:gd name="connsiteX2" fmla="*/ 3627052 w 3627052"/>
              <a:gd name="connsiteY2" fmla="*/ 6862565 h 6862565"/>
              <a:gd name="connsiteX3" fmla="*/ 0 w 3627052"/>
              <a:gd name="connsiteY3" fmla="*/ 6862565 h 686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7052" h="6862565">
                <a:moveTo>
                  <a:pt x="0" y="0"/>
                </a:moveTo>
                <a:lnTo>
                  <a:pt x="3627052" y="0"/>
                </a:lnTo>
                <a:lnTo>
                  <a:pt x="3627052" y="6862565"/>
                </a:lnTo>
                <a:lnTo>
                  <a:pt x="0" y="686256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76E1D80A-A71F-AB31-C4B0-21DB85F743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3564" y="2225990"/>
            <a:ext cx="4487862" cy="34115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Text Placeholder 55">
            <a:extLst>
              <a:ext uri="{FF2B5EF4-FFF2-40B4-BE49-F238E27FC236}">
                <a16:creationId xmlns:a16="http://schemas.microsoft.com/office/drawing/2014/main" id="{9C297200-B68B-5DC7-C185-B02EDF619E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237432" y="2781906"/>
            <a:ext cx="2743037" cy="8484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B53EDF4-15BF-28AC-C48F-2B2F38C2CC4A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B96CE2D-7BFD-D428-3DCD-6850F970C3CF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5" name="Google Shape;86;p30">
                <a:extLst>
                  <a:ext uri="{FF2B5EF4-FFF2-40B4-BE49-F238E27FC236}">
                    <a16:creationId xmlns:a16="http://schemas.microsoft.com/office/drawing/2014/main" id="{6344BC65-1ABD-7607-3151-0965BB890358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B31B8F9-FFF6-36B9-6726-B116CFC2D4D4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4" name="Picture 3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F4B04E14-FA17-3339-E154-44A8854EB1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15630B20-E874-AA6A-31CA-F9D4E5A5292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3565" y="536357"/>
            <a:ext cx="4188234" cy="1168155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5787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Large Rou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508939" y="1711406"/>
            <a:ext cx="5086350" cy="4551278"/>
          </a:xfrm>
          <a:custGeom>
            <a:avLst/>
            <a:gdLst>
              <a:gd name="connsiteX0" fmla="*/ 2543175 w 5086350"/>
              <a:gd name="connsiteY0" fmla="*/ 0 h 4551278"/>
              <a:gd name="connsiteX1" fmla="*/ 5086350 w 5086350"/>
              <a:gd name="connsiteY1" fmla="*/ 2543175 h 4551278"/>
              <a:gd name="connsiteX2" fmla="*/ 4160871 w 5086350"/>
              <a:gd name="connsiteY2" fmla="*/ 4505613 h 4551278"/>
              <a:gd name="connsiteX3" fmla="*/ 4099804 w 5086350"/>
              <a:gd name="connsiteY3" fmla="*/ 4551278 h 4551278"/>
              <a:gd name="connsiteX4" fmla="*/ 986547 w 5086350"/>
              <a:gd name="connsiteY4" fmla="*/ 4551278 h 4551278"/>
              <a:gd name="connsiteX5" fmla="*/ 925479 w 5086350"/>
              <a:gd name="connsiteY5" fmla="*/ 4505613 h 4551278"/>
              <a:gd name="connsiteX6" fmla="*/ 0 w 5086350"/>
              <a:gd name="connsiteY6" fmla="*/ 2543175 h 4551278"/>
              <a:gd name="connsiteX7" fmla="*/ 2543175 w 5086350"/>
              <a:gd name="connsiteY7" fmla="*/ 0 h 4551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6350" h="4551278">
                <a:moveTo>
                  <a:pt x="2543175" y="0"/>
                </a:moveTo>
                <a:cubicBezTo>
                  <a:pt x="3947732" y="0"/>
                  <a:pt x="5086350" y="1138618"/>
                  <a:pt x="5086350" y="2543175"/>
                </a:cubicBezTo>
                <a:cubicBezTo>
                  <a:pt x="5086350" y="3333238"/>
                  <a:pt x="4726084" y="4039157"/>
                  <a:pt x="4160871" y="4505613"/>
                </a:cubicBezTo>
                <a:lnTo>
                  <a:pt x="4099804" y="4551278"/>
                </a:lnTo>
                <a:lnTo>
                  <a:pt x="986547" y="4551278"/>
                </a:lnTo>
                <a:lnTo>
                  <a:pt x="925479" y="4505613"/>
                </a:lnTo>
                <a:cubicBezTo>
                  <a:pt x="360266" y="4039157"/>
                  <a:pt x="0" y="3333238"/>
                  <a:pt x="0" y="2543175"/>
                </a:cubicBezTo>
                <a:cubicBezTo>
                  <a:pt x="0" y="1138618"/>
                  <a:pt x="1138618" y="0"/>
                  <a:pt x="254317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C7DFAEA-B5A3-4528-A889-BD032C7FFDA5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4E55E59-3ED1-B331-21EF-B3BBAF954584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17" name="Google Shape;86;p30">
                <a:extLst>
                  <a:ext uri="{FF2B5EF4-FFF2-40B4-BE49-F238E27FC236}">
                    <a16:creationId xmlns:a16="http://schemas.microsoft.com/office/drawing/2014/main" id="{2A4841C7-3D0F-F9E4-C387-FAA45061043B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963A1D9-5C76-38AD-7C43-15C18843CB44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16" name="Picture 15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4522FE47-43EF-7BD7-DD5F-EBEC895AF3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19" name="Text Placeholder 25">
            <a:extLst>
              <a:ext uri="{FF2B5EF4-FFF2-40B4-BE49-F238E27FC236}">
                <a16:creationId xmlns:a16="http://schemas.microsoft.com/office/drawing/2014/main" id="{F5B834F5-BF71-43AD-5C3F-C6A282B930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6807" y="536358"/>
            <a:ext cx="7869810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7321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mall Rou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1454550" y="2007035"/>
            <a:ext cx="2782622" cy="2782622"/>
          </a:xfrm>
          <a:custGeom>
            <a:avLst/>
            <a:gdLst>
              <a:gd name="connsiteX0" fmla="*/ 1391311 w 2782622"/>
              <a:gd name="connsiteY0" fmla="*/ 0 h 2782622"/>
              <a:gd name="connsiteX1" fmla="*/ 2782622 w 2782622"/>
              <a:gd name="connsiteY1" fmla="*/ 1391311 h 2782622"/>
              <a:gd name="connsiteX2" fmla="*/ 1391311 w 2782622"/>
              <a:gd name="connsiteY2" fmla="*/ 2782622 h 2782622"/>
              <a:gd name="connsiteX3" fmla="*/ 0 w 2782622"/>
              <a:gd name="connsiteY3" fmla="*/ 1391311 h 2782622"/>
              <a:gd name="connsiteX4" fmla="*/ 1391311 w 2782622"/>
              <a:gd name="connsiteY4" fmla="*/ 0 h 278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2622" h="2782622">
                <a:moveTo>
                  <a:pt x="1391311" y="0"/>
                </a:moveTo>
                <a:cubicBezTo>
                  <a:pt x="2159711" y="0"/>
                  <a:pt x="2782622" y="622911"/>
                  <a:pt x="2782622" y="1391311"/>
                </a:cubicBezTo>
                <a:cubicBezTo>
                  <a:pt x="2782622" y="2159711"/>
                  <a:pt x="2159711" y="2782622"/>
                  <a:pt x="1391311" y="2782622"/>
                </a:cubicBezTo>
                <a:cubicBezTo>
                  <a:pt x="622911" y="2782622"/>
                  <a:pt x="0" y="2159711"/>
                  <a:pt x="0" y="1391311"/>
                </a:cubicBezTo>
                <a:cubicBezTo>
                  <a:pt x="0" y="622911"/>
                  <a:pt x="622911" y="0"/>
                  <a:pt x="139131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EEA1BC6-C206-7F85-AE92-A5C580D01EE3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5569CDB-3C39-8A2E-C810-A25D8B199292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17" name="Google Shape;86;p30">
                <a:extLst>
                  <a:ext uri="{FF2B5EF4-FFF2-40B4-BE49-F238E27FC236}">
                    <a16:creationId xmlns:a16="http://schemas.microsoft.com/office/drawing/2014/main" id="{1AA383B4-6681-3BC3-68F0-A7331C6FA11A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51B5209-FE63-8280-95DF-94BEEB92FE9E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15" name="Picture 14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9E7E7065-5454-E7E2-A3FB-BAFB629D69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19" name="Text Placeholder 25">
            <a:extLst>
              <a:ext uri="{FF2B5EF4-FFF2-40B4-BE49-F238E27FC236}">
                <a16:creationId xmlns:a16="http://schemas.microsoft.com/office/drawing/2014/main" id="{D690A1EB-4EDA-62DD-6278-F95EDF8E34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6807" y="536358"/>
            <a:ext cx="7869810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8673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11180" y="633232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1519" y="6316898"/>
            <a:ext cx="435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lnSpc>
                <a:spcPct val="150000"/>
              </a:lnSpc>
              <a:defRPr sz="11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defRPr>
            </a:lvl1pPr>
          </a:lstStyle>
          <a:p>
            <a:fld id="{BDD166D6-38D1-4C6E-A253-D1BAED54E7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833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Lregan@svdpgeorgia.org" TargetMode="External"/><Relationship Id="rId2" Type="http://schemas.openxmlformats.org/officeDocument/2006/relationships/hyperlink" Target="mailto:Dboyd@svdpgeorgia.org" TargetMode="Externa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8383AC-D284-B54F-1385-473D2E38CB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E43469-00A3-2138-B3D5-6A0441B627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C6EC91-B422-000C-A099-3E85D14DE2E2}"/>
              </a:ext>
            </a:extLst>
          </p:cNvPr>
          <p:cNvSpPr txBox="1"/>
          <p:nvPr/>
        </p:nvSpPr>
        <p:spPr>
          <a:xfrm>
            <a:off x="3393831" y="2644170"/>
            <a:ext cx="6277707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1518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PRAYING WITH NEIGHBORS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F9B8DD-0C4A-941D-0F41-EB1235B0E5EE}"/>
              </a:ext>
            </a:extLst>
          </p:cNvPr>
          <p:cNvSpPr txBox="1"/>
          <p:nvPr/>
        </p:nvSpPr>
        <p:spPr>
          <a:xfrm>
            <a:off x="4337540" y="4213830"/>
            <a:ext cx="533399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6871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Deacon Bill Boyd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6871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, 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6871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Georgia Council Chaplain</a:t>
            </a:r>
          </a:p>
        </p:txBody>
      </p:sp>
    </p:spTree>
    <p:extLst>
      <p:ext uri="{BB962C8B-B14F-4D97-AF65-F5344CB8AC3E}">
        <p14:creationId xmlns:p14="http://schemas.microsoft.com/office/powerpoint/2010/main" val="70508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EDA240-5EA5-83D9-0392-F017DEA47C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B4FD6-E029-FF0C-395D-C42319357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413" y="517566"/>
            <a:ext cx="7278423" cy="1007600"/>
          </a:xfrm>
        </p:spPr>
        <p:txBody>
          <a:bodyPr/>
          <a:lstStyle/>
          <a:p>
            <a:r>
              <a:rPr lang="en-US" dirty="0"/>
              <a:t>Vincentian Virtues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6F7951B-D31D-BD15-6ADE-21934514E3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1413" y="2058810"/>
            <a:ext cx="9053863" cy="274038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4687"/>
                </a:solidFill>
                <a:latin typeface="Calibri"/>
                <a:ea typeface="Calibri"/>
                <a:cs typeface="Calibri"/>
              </a:rPr>
              <a:t>Practicing Simplicity and Humility</a:t>
            </a:r>
          </a:p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Calibri"/>
              </a:rPr>
              <a:t>Authentic conversations and relationships</a:t>
            </a:r>
          </a:p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Calibri"/>
              </a:rPr>
              <a:t>Focus on what matters</a:t>
            </a:r>
          </a:p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Calibri"/>
              </a:rPr>
              <a:t>Staying present</a:t>
            </a:r>
          </a:p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Calibri"/>
              </a:rPr>
              <a:t>Not being bogged down by ‘stuff’</a:t>
            </a:r>
          </a:p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Calibri"/>
              </a:rPr>
              <a:t>Accepting the truth of our own frailties</a:t>
            </a:r>
          </a:p>
          <a:p>
            <a:endParaRPr lang="en-US" sz="28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3600" b="0" i="0" dirty="0">
              <a:solidFill>
                <a:schemeClr val="bg2">
                  <a:lumMod val="25000"/>
                </a:schemeClr>
              </a:solidFill>
              <a:effectLst/>
            </a:endParaRP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94C54D-FE77-C414-064C-A3287F4A0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8860" y="2204099"/>
            <a:ext cx="4651750" cy="245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715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334B5A-1DC7-505A-AA7D-2C00A0580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2D19D-A428-AF55-8F3F-D58EC729F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413" y="517566"/>
            <a:ext cx="7278423" cy="1007600"/>
          </a:xfrm>
        </p:spPr>
        <p:txBody>
          <a:bodyPr/>
          <a:lstStyle/>
          <a:p>
            <a:r>
              <a:rPr lang="en-US" dirty="0"/>
              <a:t>Vincentian Virtues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B1DE409-A9D3-DD6C-B4A2-D2B720AD59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1413" y="2058810"/>
            <a:ext cx="9053863" cy="27403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4687"/>
                </a:solidFill>
                <a:latin typeface="Calibri"/>
                <a:ea typeface="Calibri"/>
                <a:cs typeface="Calibri"/>
              </a:rPr>
              <a:t>Practicing Gentleness and Selflessness</a:t>
            </a:r>
          </a:p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Calibri"/>
              </a:rPr>
              <a:t>Letting go of our biases and prejudices</a:t>
            </a:r>
          </a:p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Calibri"/>
              </a:rPr>
              <a:t>Exuding warmth and approachability</a:t>
            </a:r>
          </a:p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Calibri"/>
              </a:rPr>
              <a:t>Loving from the heart in a spirit of generosity</a:t>
            </a:r>
          </a:p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Calibri"/>
              </a:rPr>
              <a:t>Sharing our time, possessions and talents</a:t>
            </a:r>
          </a:p>
          <a:p>
            <a:pPr marL="0" indent="0">
              <a:buNone/>
            </a:pPr>
            <a:endParaRPr lang="en-US" sz="28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3600" b="0" i="0" dirty="0">
              <a:solidFill>
                <a:schemeClr val="bg2">
                  <a:lumMod val="25000"/>
                </a:schemeClr>
              </a:solidFill>
              <a:effectLst/>
            </a:endParaRP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BEE376-02E1-82D7-A820-3F061551A4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363" r="4623" b="-559"/>
          <a:stretch>
            <a:fillRect/>
          </a:stretch>
        </p:blipFill>
        <p:spPr>
          <a:xfrm>
            <a:off x="8306657" y="3545632"/>
            <a:ext cx="2934163" cy="19960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70E967-37C5-E2A9-94A0-4A98999EF6F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6" t="4943" b="-524"/>
          <a:stretch>
            <a:fillRect/>
          </a:stretch>
        </p:blipFill>
        <p:spPr>
          <a:xfrm>
            <a:off x="8306102" y="1102161"/>
            <a:ext cx="2928070" cy="202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009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2E4A1D-C053-69F3-251A-C1610D392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1434-F0EE-1C99-CA2D-91D2E54D9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413" y="517566"/>
            <a:ext cx="7278423" cy="1007600"/>
          </a:xfrm>
        </p:spPr>
        <p:txBody>
          <a:bodyPr/>
          <a:lstStyle/>
          <a:p>
            <a:r>
              <a:rPr lang="en-US" dirty="0"/>
              <a:t>Vincentian Virtues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B10E0A4-7C15-B998-24E6-0367F78FA0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1413" y="2058810"/>
            <a:ext cx="5809219" cy="274038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4687"/>
                </a:solidFill>
                <a:latin typeface="Calibri"/>
                <a:ea typeface="Calibri"/>
                <a:cs typeface="Calibri"/>
              </a:rPr>
              <a:t>Practicing Zeal! </a:t>
            </a:r>
          </a:p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Calibri"/>
              </a:rPr>
              <a:t>True</a:t>
            </a:r>
            <a:r>
              <a:rPr lang="en-US" sz="2400" dirty="0">
                <a:latin typeface="Calibri"/>
                <a:ea typeface="Calibri"/>
                <a:cs typeface="Calibri"/>
              </a:rPr>
              <a:t> passion for the full flourishing and eternal happiness of every person</a:t>
            </a:r>
          </a:p>
          <a:p>
            <a:endParaRPr lang="en-US" sz="2400" dirty="0">
              <a:solidFill>
                <a:schemeClr val="bg2">
                  <a:lumMod val="25000"/>
                </a:schemeClr>
              </a:solidFill>
              <a:cs typeface="Calibri"/>
            </a:endParaRPr>
          </a:p>
          <a:p>
            <a:pPr marL="0" indent="0" algn="ctr">
              <a:buNone/>
            </a:pPr>
            <a:r>
              <a:rPr lang="en-US" sz="2200" dirty="0">
                <a:solidFill>
                  <a:srgbClr val="004687"/>
                </a:solidFill>
                <a:latin typeface="Calibri"/>
                <a:ea typeface="Calibri"/>
                <a:cs typeface="Calibri"/>
              </a:rPr>
              <a:t>“I wish to encircle the world in a network of charity.”</a:t>
            </a:r>
          </a:p>
          <a:p>
            <a:pPr marL="0" indent="0" algn="ctr">
              <a:buNone/>
            </a:pPr>
            <a:r>
              <a:rPr lang="en-US" sz="2200" dirty="0">
                <a:solidFill>
                  <a:srgbClr val="004687"/>
                </a:solidFill>
                <a:latin typeface="Calibri"/>
                <a:ea typeface="Calibri"/>
                <a:cs typeface="Calibri"/>
              </a:rPr>
              <a:t>-Frederic Ozanam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455D19-B205-8871-C63A-02AC4E4E5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0452" y="1785734"/>
            <a:ext cx="4894015" cy="328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18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62FC389-0CEC-DF3E-5360-DD299A1C26D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3" r="13543"/>
          <a:stretch>
            <a:fillRect/>
          </a:stretch>
        </p:blipFill>
        <p:spPr>
          <a:custGeom>
            <a:avLst/>
            <a:gdLst>
              <a:gd name="connsiteX0" fmla="*/ 2543175 w 5086350"/>
              <a:gd name="connsiteY0" fmla="*/ 0 h 4551278"/>
              <a:gd name="connsiteX1" fmla="*/ 5086350 w 5086350"/>
              <a:gd name="connsiteY1" fmla="*/ 2543175 h 4551278"/>
              <a:gd name="connsiteX2" fmla="*/ 4160871 w 5086350"/>
              <a:gd name="connsiteY2" fmla="*/ 4505613 h 4551278"/>
              <a:gd name="connsiteX3" fmla="*/ 4099804 w 5086350"/>
              <a:gd name="connsiteY3" fmla="*/ 4551278 h 4551278"/>
              <a:gd name="connsiteX4" fmla="*/ 986547 w 5086350"/>
              <a:gd name="connsiteY4" fmla="*/ 4551278 h 4551278"/>
              <a:gd name="connsiteX5" fmla="*/ 925479 w 5086350"/>
              <a:gd name="connsiteY5" fmla="*/ 4505613 h 4551278"/>
              <a:gd name="connsiteX6" fmla="*/ 0 w 5086350"/>
              <a:gd name="connsiteY6" fmla="*/ 2543175 h 4551278"/>
              <a:gd name="connsiteX7" fmla="*/ 2543175 w 5086350"/>
              <a:gd name="connsiteY7" fmla="*/ 0 h 4551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6350" h="4551278">
                <a:moveTo>
                  <a:pt x="2543175" y="0"/>
                </a:moveTo>
                <a:cubicBezTo>
                  <a:pt x="3947732" y="0"/>
                  <a:pt x="5086350" y="1138618"/>
                  <a:pt x="5086350" y="2543175"/>
                </a:cubicBezTo>
                <a:cubicBezTo>
                  <a:pt x="5086350" y="3333238"/>
                  <a:pt x="4726084" y="4039157"/>
                  <a:pt x="4160871" y="4505613"/>
                </a:cubicBezTo>
                <a:lnTo>
                  <a:pt x="4099804" y="4551278"/>
                </a:lnTo>
                <a:lnTo>
                  <a:pt x="986547" y="4551278"/>
                </a:lnTo>
                <a:lnTo>
                  <a:pt x="925479" y="4505613"/>
                </a:lnTo>
                <a:cubicBezTo>
                  <a:pt x="360266" y="4039157"/>
                  <a:pt x="0" y="3333238"/>
                  <a:pt x="0" y="2543175"/>
                </a:cubicBezTo>
                <a:cubicBezTo>
                  <a:pt x="0" y="1138618"/>
                  <a:pt x="1138618" y="0"/>
                  <a:pt x="2543175" y="0"/>
                </a:cubicBezTo>
                <a:close/>
              </a:path>
            </a:pathLst>
          </a:cu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77C027-7DB3-F90E-2BA6-25638BE0C5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Extending our Vincentian Charism 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D10F9C-F2A8-3D7D-872A-71652CBAFFA5}"/>
              </a:ext>
            </a:extLst>
          </p:cNvPr>
          <p:cNvSpPr txBox="1"/>
          <p:nvPr/>
        </p:nvSpPr>
        <p:spPr>
          <a:xfrm>
            <a:off x="1199535" y="2428568"/>
            <a:ext cx="442723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/>
              <a:t>Connecting with neighbors through prayer and spiritual encounters</a:t>
            </a:r>
          </a:p>
        </p:txBody>
      </p:sp>
    </p:spTree>
    <p:extLst>
      <p:ext uri="{BB962C8B-B14F-4D97-AF65-F5344CB8AC3E}">
        <p14:creationId xmlns:p14="http://schemas.microsoft.com/office/powerpoint/2010/main" val="1758419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979C852-341B-22C6-007D-E3526EEE7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612" y="2424078"/>
            <a:ext cx="3494188" cy="2009845"/>
          </a:xfrm>
        </p:spPr>
        <p:txBody>
          <a:bodyPr/>
          <a:lstStyle/>
          <a:p>
            <a:r>
              <a:rPr lang="en-US">
                <a:ea typeface="Calibri"/>
              </a:rPr>
              <a:t>Neighbors</a:t>
            </a:r>
            <a:br>
              <a:rPr lang="en-US" dirty="0">
                <a:ea typeface="Calibri"/>
              </a:rPr>
            </a:br>
            <a:r>
              <a:rPr lang="en-US">
                <a:ea typeface="Calibri"/>
              </a:rPr>
              <a:t>Retreats for </a:t>
            </a:r>
            <a:r>
              <a:rPr lang="en-US" dirty="0">
                <a:ea typeface="Calibri"/>
              </a:rPr>
              <a:t>Conferences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EDB21D65-B731-0703-5EE4-2C25E0CF3F8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0" b="4980"/>
          <a:stretch>
            <a:fillRect/>
          </a:stretch>
        </p:blipFill>
        <p:spPr>
          <a:xfrm>
            <a:off x="5465575" y="496955"/>
            <a:ext cx="6096946" cy="5365821"/>
          </a:xfrm>
          <a:prstGeom prst="rect">
            <a:avLst/>
          </a:prstGeom>
          <a:solidFill>
            <a:srgbClr val="E7E6E6">
              <a:lumMod val="95000"/>
            </a:srgbClr>
          </a:solidFill>
        </p:spPr>
      </p:pic>
    </p:spTree>
    <p:extLst>
      <p:ext uri="{BB962C8B-B14F-4D97-AF65-F5344CB8AC3E}">
        <p14:creationId xmlns:p14="http://schemas.microsoft.com/office/powerpoint/2010/main" val="110358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3320912-5493-A0E6-CA77-10627DDF75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439"/>
          <a:stretch>
            <a:fillRect/>
          </a:stretch>
        </p:blipFill>
        <p:spPr>
          <a:xfrm>
            <a:off x="2314542" y="1137742"/>
            <a:ext cx="7563591" cy="457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159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F7B09-10EE-0809-A79E-E34A94AF7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55" y="281315"/>
            <a:ext cx="7627188" cy="1007600"/>
          </a:xfrm>
        </p:spPr>
        <p:txBody>
          <a:bodyPr/>
          <a:lstStyle/>
          <a:p>
            <a:r>
              <a:rPr lang="en-US" dirty="0"/>
              <a:t>What is </a:t>
            </a:r>
            <a:r>
              <a:rPr lang="en-US" i="1" dirty="0"/>
              <a:t>Walking with Neighbors</a:t>
            </a:r>
            <a:r>
              <a:rPr lang="en-US" dirty="0"/>
              <a:t>?</a:t>
            </a:r>
          </a:p>
        </p:txBody>
      </p:sp>
      <p:pic>
        <p:nvPicPr>
          <p:cNvPr id="7" name="Content Placeholder 6" descr="A black background with blue and orange text&#10;&#10;AI-generated content may be incorrect.">
            <a:extLst>
              <a:ext uri="{FF2B5EF4-FFF2-40B4-BE49-F238E27FC236}">
                <a16:creationId xmlns:a16="http://schemas.microsoft.com/office/drawing/2014/main" id="{9B7598A4-3FF6-1A96-4C08-27DD69EBB6E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445" y="281961"/>
            <a:ext cx="1700097" cy="1020059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10CB21-F360-C969-D83B-0131401564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70202" y="1478103"/>
            <a:ext cx="9072810" cy="30813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defTabSz="609585">
              <a:buNone/>
            </a:pPr>
            <a:r>
              <a:rPr lang="en-US" sz="2000" b="1">
                <a:solidFill>
                  <a:srgbClr val="004687"/>
                </a:solidFill>
                <a:latin typeface="Calibri"/>
                <a:ea typeface="Calibri"/>
                <a:cs typeface="Calibri"/>
              </a:rPr>
              <a:t>Walking With Neighbors is a proprietary, collaborative effort between the Ignatian </a:t>
            </a:r>
            <a:r>
              <a:rPr lang="en-US" sz="2000" b="1" dirty="0">
                <a:solidFill>
                  <a:srgbClr val="004687"/>
                </a:solidFill>
                <a:latin typeface="Calibri"/>
                <a:ea typeface="Calibri"/>
                <a:cs typeface="Calibri"/>
              </a:rPr>
              <a:t>Spirituality Project (ISP) and St. Vincent de Paul Georgia.</a:t>
            </a:r>
          </a:p>
          <a:p>
            <a:pPr lvl="0" defTabSz="609585"/>
            <a:endParaRPr lang="en-US" dirty="0"/>
          </a:p>
          <a:p>
            <a:pPr marL="0" lvl="0" indent="0" defTabSz="609585">
              <a:buNone/>
            </a:pPr>
            <a:r>
              <a:rPr lang="en-US" dirty="0">
                <a:latin typeface="Calibri"/>
                <a:ea typeface="Calibri"/>
                <a:cs typeface="Calibri"/>
              </a:rPr>
              <a:t>Supported by ISP volunteers and staff, the initiative provides training, </a:t>
            </a:r>
            <a:r>
              <a:rPr lang="en-US">
                <a:latin typeface="Calibri"/>
                <a:ea typeface="Calibri"/>
                <a:cs typeface="Calibri"/>
              </a:rPr>
              <a:t>materials,</a:t>
            </a:r>
            <a:r>
              <a:rPr lang="en-US" dirty="0">
                <a:latin typeface="Calibri"/>
                <a:ea typeface="Calibri"/>
                <a:cs typeface="Calibri"/>
              </a:rPr>
              <a:t> and infrastructure for Vincentians to offer spiritual retreats for our neighbors.</a:t>
            </a:r>
          </a:p>
          <a:p>
            <a:endParaRPr lang="en-US" dirty="0"/>
          </a:p>
        </p:txBody>
      </p:sp>
      <p:pic>
        <p:nvPicPr>
          <p:cNvPr id="11" name="Picture 10" descr="A person with her arms outstretched in front of the sun&#10;&#10;AI-generated content may be incorrect.">
            <a:extLst>
              <a:ext uri="{FF2B5EF4-FFF2-40B4-BE49-F238E27FC236}">
                <a16:creationId xmlns:a16="http://schemas.microsoft.com/office/drawing/2014/main" id="{F3934132-E25D-77C9-764B-0C8FB1727C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41" y="3429000"/>
            <a:ext cx="6271260" cy="268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580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7CD055-A0D2-F35C-45A6-0E3F884B16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3D48DE-4626-1E7B-C9F2-28EBEBE70B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0677" y="626667"/>
            <a:ext cx="8323987" cy="70485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b="1" dirty="0">
                <a:solidFill>
                  <a:srgbClr val="004687"/>
                </a:solidFill>
                <a:ea typeface="Calibri"/>
              </a:rPr>
              <a:t>Accompanying</a:t>
            </a:r>
            <a:r>
              <a:rPr lang="en-US" dirty="0">
                <a:solidFill>
                  <a:srgbClr val="004687"/>
                </a:solidFill>
                <a:ea typeface="Calibri"/>
              </a:rPr>
              <a:t> </a:t>
            </a:r>
            <a:r>
              <a:rPr lang="en-US" dirty="0">
                <a:ea typeface="Calibri"/>
              </a:rPr>
              <a:t>our Neighbors on our mutual journey of healing and hope</a:t>
            </a:r>
          </a:p>
        </p:txBody>
      </p:sp>
      <p:pic>
        <p:nvPicPr>
          <p:cNvPr id="8" name="Picture 7" descr="Two men standing together smiling&#10;&#10;AI-generated content may be incorrect.">
            <a:extLst>
              <a:ext uri="{FF2B5EF4-FFF2-40B4-BE49-F238E27FC236}">
                <a16:creationId xmlns:a16="http://schemas.microsoft.com/office/drawing/2014/main" id="{1B632918-CD45-44B1-58D3-D05C727351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573" y="2355902"/>
            <a:ext cx="4663440" cy="33756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49DBBF-7239-529D-A3A1-2F9C1B09F310}"/>
              </a:ext>
            </a:extLst>
          </p:cNvPr>
          <p:cNvSpPr txBox="1"/>
          <p:nvPr/>
        </p:nvSpPr>
        <p:spPr>
          <a:xfrm>
            <a:off x="860677" y="2359564"/>
            <a:ext cx="5564702" cy="313932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000" b="1" dirty="0">
                <a:solidFill>
                  <a:srgbClr val="004687"/>
                </a:solidFill>
              </a:rPr>
              <a:t>Mission Statement</a:t>
            </a:r>
            <a:endParaRPr lang="en-US" sz="2000" b="1">
              <a:solidFill>
                <a:srgbClr val="004687"/>
              </a:solidFill>
              <a:ea typeface="Calibri"/>
              <a:cs typeface="Calibri"/>
            </a:endParaRPr>
          </a:p>
          <a:p>
            <a:r>
              <a:rPr lang="en-US" sz="2000" dirty="0"/>
              <a:t>Walking with Neighbors is an invitation for the Vincentian community and their neighbors to encounter God’s love, hope and healing through spiritual companionship that transforms lives.</a:t>
            </a:r>
            <a:endParaRPr lang="en-US" sz="2000" dirty="0">
              <a:ea typeface="Calibri"/>
              <a:cs typeface="Calibri"/>
            </a:endParaRPr>
          </a:p>
          <a:p>
            <a:endParaRPr lang="en-US" sz="2000" dirty="0">
              <a:ea typeface="Calibri"/>
              <a:cs typeface="Calibri"/>
            </a:endParaRPr>
          </a:p>
          <a:p>
            <a:r>
              <a:rPr lang="en-US" sz="2000" dirty="0">
                <a:latin typeface="Calibri"/>
                <a:ea typeface="Calibri"/>
                <a:cs typeface="Calibri"/>
              </a:rPr>
              <a:t>Foundational to the Vincentian call to Love our Neighbor, the retreat applies the Spiritual Exercises </a:t>
            </a:r>
            <a:r>
              <a:rPr lang="en-US" sz="2000">
                <a:latin typeface="Calibri"/>
                <a:ea typeface="Calibri"/>
                <a:cs typeface="Calibri"/>
              </a:rPr>
              <a:t>of Ignatius of Loyola and 12-Step spirituality.</a:t>
            </a:r>
          </a:p>
          <a:p>
            <a:endParaRPr lang="en-US" dirty="0"/>
          </a:p>
        </p:txBody>
      </p:sp>
      <p:pic>
        <p:nvPicPr>
          <p:cNvPr id="9" name="Content Placeholder 6" descr="A black background with blue and orange text&#10;&#10;AI-generated content may be incorrect.">
            <a:extLst>
              <a:ext uri="{FF2B5EF4-FFF2-40B4-BE49-F238E27FC236}">
                <a16:creationId xmlns:a16="http://schemas.microsoft.com/office/drawing/2014/main" id="{1A4BFED4-E866-1BED-0BD5-35C2D92149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613" y="311458"/>
            <a:ext cx="1700097" cy="102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0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0E1455-9EDE-EC14-55CD-0BA38FBD99F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73718" y="626667"/>
            <a:ext cx="7869810" cy="70485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b="1" dirty="0">
                <a:solidFill>
                  <a:srgbClr val="004687"/>
                </a:solidFill>
                <a:ea typeface="Calibri"/>
              </a:rPr>
              <a:t>Companions</a:t>
            </a:r>
            <a:r>
              <a:rPr lang="en-US" dirty="0">
                <a:solidFill>
                  <a:srgbClr val="004687"/>
                </a:solidFill>
                <a:ea typeface="Calibri"/>
              </a:rPr>
              <a:t> </a:t>
            </a:r>
            <a:r>
              <a:rPr lang="en-US" dirty="0">
                <a:ea typeface="Calibri"/>
              </a:rPr>
              <a:t>play a critical role</a:t>
            </a:r>
          </a:p>
        </p:txBody>
      </p:sp>
      <p:pic>
        <p:nvPicPr>
          <p:cNvPr id="4" name="Content Placeholder 6" descr="A black background with blue and orange text&#10;&#10;AI-generated content may be incorrect.">
            <a:extLst>
              <a:ext uri="{FF2B5EF4-FFF2-40B4-BE49-F238E27FC236}">
                <a16:creationId xmlns:a16="http://schemas.microsoft.com/office/drawing/2014/main" id="{37E1607D-DB3A-8906-5406-65C95AA1A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613" y="311458"/>
            <a:ext cx="1700097" cy="10200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D9BA0FD-3D0A-D517-C63F-FF1E290B7332}"/>
              </a:ext>
            </a:extLst>
          </p:cNvPr>
          <p:cNvSpPr txBox="1"/>
          <p:nvPr/>
        </p:nvSpPr>
        <p:spPr>
          <a:xfrm>
            <a:off x="5096175" y="2509748"/>
            <a:ext cx="6213275" cy="163121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28600" marR="0"/>
            <a:endParaRPr lang="en-US" sz="2000" dirty="0">
              <a:latin typeface="Calibri"/>
              <a:ea typeface="Calibri"/>
              <a:cs typeface="Calibri"/>
            </a:endParaRPr>
          </a:p>
          <a:p>
            <a:pPr marL="228600" marR="0"/>
            <a:r>
              <a:rPr lang="en-US" sz="2000" dirty="0">
                <a:latin typeface="Calibri"/>
                <a:ea typeface="Calibri"/>
                <a:cs typeface="Calibri"/>
              </a:rPr>
              <a:t>Through Vincentian personal encounter and accompaniment, we walk with our neighbors during challenging times that involve pain, hardship, and transition</a:t>
            </a:r>
            <a:endParaRPr lang="en-US" sz="2000" dirty="0">
              <a:effectLst/>
              <a:latin typeface="Calibri"/>
              <a:ea typeface="Calibri"/>
              <a:cs typeface="Calibri"/>
            </a:endParaRPr>
          </a:p>
        </p:txBody>
      </p:sp>
      <p:pic>
        <p:nvPicPr>
          <p:cNvPr id="19" name="Picture Placeholder 18" descr="Two women sitting on a couch&#10;&#10;AI-generated content may be incorrect.">
            <a:extLst>
              <a:ext uri="{FF2B5EF4-FFF2-40B4-BE49-F238E27FC236}">
                <a16:creationId xmlns:a16="http://schemas.microsoft.com/office/drawing/2014/main" id="{51AFF7A4-E62C-3DF6-780A-DDCBCF9238E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9" r="18079"/>
          <a:stretch>
            <a:fillRect/>
          </a:stretch>
        </p:blipFill>
        <p:spPr>
          <a:xfrm>
            <a:off x="906240" y="1607540"/>
            <a:ext cx="3962402" cy="4227160"/>
          </a:xfrm>
        </p:spPr>
      </p:pic>
    </p:spTree>
    <p:extLst>
      <p:ext uri="{BB962C8B-B14F-4D97-AF65-F5344CB8AC3E}">
        <p14:creationId xmlns:p14="http://schemas.microsoft.com/office/powerpoint/2010/main" val="2762794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10464A71-F9E5-22FB-8B83-01A24D12574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15" b="22715"/>
          <a:stretch>
            <a:fillRect/>
          </a:stretch>
        </p:blipFill>
        <p:spPr>
          <a:xfrm>
            <a:off x="5266794" y="364434"/>
            <a:ext cx="6295728" cy="5542516"/>
          </a:xfrm>
          <a:prstGeom prst="rect">
            <a:avLst/>
          </a:prstGeom>
          <a:solidFill>
            <a:srgbClr val="E7E6E6">
              <a:lumMod val="95000"/>
            </a:srgbClr>
          </a:solidFill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75F0511-5E5B-B236-8661-37CFAA400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Retreat Format and Overview</a:t>
            </a:r>
          </a:p>
        </p:txBody>
      </p:sp>
    </p:spTree>
    <p:extLst>
      <p:ext uri="{BB962C8B-B14F-4D97-AF65-F5344CB8AC3E}">
        <p14:creationId xmlns:p14="http://schemas.microsoft.com/office/powerpoint/2010/main" val="123397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7BCC00-D401-E1BF-AD50-D10E1D100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A1E246-BA45-8E3F-E96E-2F7E681F62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6470" y="338405"/>
            <a:ext cx="7869810" cy="70485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ea typeface="+mj-lt"/>
                <a:cs typeface="+mj-lt"/>
              </a:rPr>
              <a:t>Show Me My Neighbor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475AA2-23C7-4DDD-D34D-4A33AEE8216D}"/>
              </a:ext>
            </a:extLst>
          </p:cNvPr>
          <p:cNvSpPr txBox="1"/>
          <p:nvPr/>
        </p:nvSpPr>
        <p:spPr>
          <a:xfrm>
            <a:off x="624348" y="1169292"/>
            <a:ext cx="10943304" cy="7345601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00B0F0"/>
              </a:buClr>
              <a:buSzPct val="100000"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89C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Lord of All Love,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00B0F0"/>
              </a:buClr>
              <a:buSzPct val="100000"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1518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 I step out the door,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00B0F0"/>
              </a:buClr>
              <a:buSzPct val="100000"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1518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show me my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89C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neighbor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558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00B0F0"/>
              </a:buClr>
              <a:buSzPct val="100000"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1518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 I read the news,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00B0F0"/>
              </a:buClr>
              <a:buSzPct val="100000"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1518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show me my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89C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neighbor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558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00B0F0"/>
              </a:buClr>
              <a:buSzPct val="100000"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1518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 I pray,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00B0F0"/>
              </a:buClr>
              <a:buSzPct val="100000"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1518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show me my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89C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neighbor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558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00B0F0"/>
              </a:buClr>
              <a:buSzPct val="100000"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1518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my left, on my right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00B0F0"/>
              </a:buClr>
              <a:buSzPct val="100000"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1518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Perhaps turning to me right now,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00B0F0"/>
              </a:buClr>
              <a:buSzPct val="100000"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1518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Show me my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89C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neighbor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558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00B0F0"/>
              </a:buClr>
              <a:buSzPct val="100000"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558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00B0F0"/>
              </a:buClr>
              <a:buSzPct val="100000"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558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00B0F0"/>
              </a:buClr>
              <a:buSzPct val="100000"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558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00B0F0"/>
              </a:buClr>
              <a:buSzPct val="100000"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558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00B0F0"/>
              </a:buClr>
              <a:buSzPct val="100000"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558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00B0F0"/>
              </a:buClr>
              <a:buSzPct val="100000"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1518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Where my eyes have passed before and then turned away,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00B0F0"/>
              </a:buClr>
              <a:buSzPct val="100000"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1518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Show me my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89C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neighbor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558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00B0F0"/>
              </a:buClr>
              <a:buSzPct val="100000"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1518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Where my ears have heard cries that I have ignored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00B0F0"/>
              </a:buClr>
              <a:buSzPct val="100000"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1518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Show me my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89C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neighbor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558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00B0F0"/>
              </a:buClr>
              <a:buSzPct val="100000"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1518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 they share a story that is different from my story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00B0F0"/>
              </a:buClr>
              <a:buSzPct val="100000"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1518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Help me to listen as if it is my own.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00B0F0"/>
              </a:buClr>
              <a:buSzPct val="100000"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1518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Show me my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89C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neighbor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558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44764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ADC091-EA0C-2EFC-895A-A2DDE0345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089A455-79C3-6EE9-08FC-4E9E8FB7B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268" y="144330"/>
            <a:ext cx="8161727" cy="589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462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6AEE49-DF26-2D49-18D4-9C30222195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41" t="-911" r="482" b="-799"/>
          <a:stretch>
            <a:fillRect/>
          </a:stretch>
        </p:blipFill>
        <p:spPr>
          <a:xfrm>
            <a:off x="721124" y="28438"/>
            <a:ext cx="6842310" cy="6830107"/>
          </a:xfrm>
          <a:prstGeom prst="rect">
            <a:avLst/>
          </a:prstGeom>
        </p:spPr>
      </p:pic>
      <p:pic>
        <p:nvPicPr>
          <p:cNvPr id="3" name="Content Placeholder 6" descr="A black background with blue and orange text&#10;&#10;AI-generated content may be incorrect.">
            <a:extLst>
              <a:ext uri="{FF2B5EF4-FFF2-40B4-BE49-F238E27FC236}">
                <a16:creationId xmlns:a16="http://schemas.microsoft.com/office/drawing/2014/main" id="{50C52FE2-0D70-0F23-F974-02D6730585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613" y="311458"/>
            <a:ext cx="1700097" cy="102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6541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45680C-09E9-7C77-9742-98C62DF409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1168" y="2665310"/>
            <a:ext cx="10360643" cy="3798887"/>
          </a:xfrm>
        </p:spPr>
        <p:txBody>
          <a:bodyPr>
            <a:normAutofit/>
          </a:bodyPr>
          <a:lstStyle/>
          <a:p>
            <a:r>
              <a:rPr lang="en-US" sz="3200" dirty="0"/>
              <a:t>Partner Introductions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C4C84B-3DE9-D367-5581-B4F50CE6A3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2"/>
          <a:stretch>
            <a:fillRect/>
          </a:stretch>
        </p:blipFill>
        <p:spPr>
          <a:xfrm>
            <a:off x="529918" y="0"/>
            <a:ext cx="4572014" cy="26622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4EFF08-0B43-FF5D-7BE7-296A1B693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803" y="1616180"/>
            <a:ext cx="5712651" cy="363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0602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89828F-B404-9458-DBB9-5847F1705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339056-B7C1-AD61-4D9C-D59E1CD1CB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1168" y="2665310"/>
            <a:ext cx="10360643" cy="3798887"/>
          </a:xfrm>
        </p:spPr>
        <p:txBody>
          <a:bodyPr>
            <a:normAutofit/>
          </a:bodyPr>
          <a:lstStyle/>
          <a:p>
            <a:r>
              <a:rPr lang="en-US" sz="3200" dirty="0"/>
              <a:t>Hospitality and Encounter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554BF6-5E62-52E8-925B-F73889C63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37834" y="1407251"/>
            <a:ext cx="4832555" cy="3624416"/>
          </a:xfrm>
          <a:prstGeom prst="rect">
            <a:avLst/>
          </a:prstGeom>
        </p:spPr>
      </p:pic>
      <p:pic>
        <p:nvPicPr>
          <p:cNvPr id="6" name="Picture 5" descr="A blue and orange text&#10;&#10;AI-generated content may be incorrect.">
            <a:extLst>
              <a:ext uri="{FF2B5EF4-FFF2-40B4-BE49-F238E27FC236}">
                <a16:creationId xmlns:a16="http://schemas.microsoft.com/office/drawing/2014/main" id="{5FC8E601-23B6-B5EB-FF1A-9AE36E77B9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2"/>
          <a:stretch>
            <a:fillRect/>
          </a:stretch>
        </p:blipFill>
        <p:spPr>
          <a:xfrm>
            <a:off x="529918" y="0"/>
            <a:ext cx="4572014" cy="266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5295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D1594-403D-129A-A590-43DDABA16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0D295D-6D9A-6100-E599-09B3C64D08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1168" y="2665310"/>
            <a:ext cx="10360643" cy="3798887"/>
          </a:xfrm>
        </p:spPr>
        <p:txBody>
          <a:bodyPr>
            <a:normAutofit/>
          </a:bodyPr>
          <a:lstStyle/>
          <a:p>
            <a:r>
              <a:rPr lang="en-US" sz="3200" dirty="0"/>
              <a:t>Compassionate Listening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92494B-0396-1838-5DE9-6AFED7C1E3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244" y="1507725"/>
            <a:ext cx="5461817" cy="35496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F582A9-9149-F986-95E9-3389551A28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2"/>
          <a:stretch>
            <a:fillRect/>
          </a:stretch>
        </p:blipFill>
        <p:spPr>
          <a:xfrm>
            <a:off x="529918" y="0"/>
            <a:ext cx="4572014" cy="266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999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16F839-7111-8739-3F56-B4A6F40DDC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E98673-CC27-174A-B98E-B0A367AE20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1168" y="2665310"/>
            <a:ext cx="10360643" cy="37988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>
                <a:latin typeface="Calibri"/>
                <a:ea typeface="Calibri"/>
                <a:cs typeface="Calibri"/>
              </a:rPr>
              <a:t>Other Retreat Topics</a:t>
            </a:r>
            <a:endParaRPr lang="en-US">
              <a:cs typeface="Calibri"/>
            </a:endParaRPr>
          </a:p>
          <a:p>
            <a:pPr marL="457200" indent="-457200">
              <a:buChar char="•"/>
            </a:pPr>
            <a:r>
              <a:rPr lang="en-US" sz="3200">
                <a:latin typeface="Calibri"/>
                <a:ea typeface="Calibri"/>
                <a:cs typeface="Calibri"/>
              </a:rPr>
              <a:t>Fear vs Trust</a:t>
            </a:r>
            <a:endParaRPr lang="en-US" sz="3200" dirty="0">
              <a:cs typeface="Calibri"/>
            </a:endParaRPr>
          </a:p>
          <a:p>
            <a:pPr marL="457200" indent="-457200">
              <a:buChar char="•"/>
            </a:pPr>
            <a:r>
              <a:rPr lang="en-US" sz="3200">
                <a:latin typeface="Calibri"/>
                <a:ea typeface="Calibri"/>
                <a:cs typeface="Calibri"/>
              </a:rPr>
              <a:t>Spiritual Journey</a:t>
            </a:r>
          </a:p>
          <a:p>
            <a:pPr marL="457200" indent="-457200">
              <a:buChar char="•"/>
            </a:pPr>
            <a:r>
              <a:rPr lang="en-US" sz="3200">
                <a:latin typeface="Calibri"/>
                <a:ea typeface="Calibri"/>
                <a:cs typeface="Calibri"/>
              </a:rPr>
              <a:t>Image of God</a:t>
            </a:r>
            <a:endParaRPr lang="en-US" sz="3200" dirty="0"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50EF8E-9258-0ED0-7F7C-F19D517FAB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2"/>
          <a:stretch>
            <a:fillRect/>
          </a:stretch>
        </p:blipFill>
        <p:spPr>
          <a:xfrm>
            <a:off x="529918" y="0"/>
            <a:ext cx="4572014" cy="266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5332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AFA36-9F50-8967-048E-A714A0F5DF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65C5D7-377D-862B-A39B-A1597B388B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092" r="14956" b="-3"/>
          <a:stretch>
            <a:fillRect/>
          </a:stretch>
        </p:blipFill>
        <p:spPr>
          <a:xfrm>
            <a:off x="5624465" y="574597"/>
            <a:ext cx="3377156" cy="4982133"/>
          </a:xfrm>
          <a:custGeom>
            <a:avLst/>
            <a:gdLst>
              <a:gd name="connsiteX0" fmla="*/ 0 w 3627052"/>
              <a:gd name="connsiteY0" fmla="*/ 0 h 6862565"/>
              <a:gd name="connsiteX1" fmla="*/ 3627052 w 3627052"/>
              <a:gd name="connsiteY1" fmla="*/ 0 h 6862565"/>
              <a:gd name="connsiteX2" fmla="*/ 3627052 w 3627052"/>
              <a:gd name="connsiteY2" fmla="*/ 6862565 h 6862565"/>
              <a:gd name="connsiteX3" fmla="*/ 0 w 3627052"/>
              <a:gd name="connsiteY3" fmla="*/ 6862565 h 686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7052" h="6862565">
                <a:moveTo>
                  <a:pt x="0" y="0"/>
                </a:moveTo>
                <a:lnTo>
                  <a:pt x="3627052" y="0"/>
                </a:lnTo>
                <a:lnTo>
                  <a:pt x="3627052" y="6862565"/>
                </a:lnTo>
                <a:lnTo>
                  <a:pt x="0" y="6862565"/>
                </a:lnTo>
                <a:close/>
              </a:path>
            </a:pathLst>
          </a:custGeom>
          <a:noFill/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B5C11E5-8561-A7E2-C944-171DC17970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3564" y="2590425"/>
            <a:ext cx="4487862" cy="34115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>
                <a:latin typeface="Calibri"/>
                <a:ea typeface="Calibri"/>
                <a:cs typeface="Calibri"/>
              </a:rPr>
              <a:t>Has a neighbor you served become a friend?</a:t>
            </a:r>
            <a:endParaRPr lang="en-US" sz="2400" dirty="0">
              <a:latin typeface="Calibri"/>
              <a:ea typeface="Calibri"/>
              <a:cs typeface="Calibri"/>
            </a:endParaRPr>
          </a:p>
          <a:p>
            <a:r>
              <a:rPr lang="en-US" sz="2400">
                <a:latin typeface="Calibri"/>
                <a:ea typeface="Calibri"/>
                <a:cs typeface="Calibri"/>
              </a:rPr>
              <a:t>What</a:t>
            </a:r>
            <a:r>
              <a:rPr lang="en-US" sz="2400" dirty="0">
                <a:latin typeface="Calibri"/>
                <a:ea typeface="Calibri"/>
                <a:cs typeface="Calibri"/>
              </a:rPr>
              <a:t> has that meant in your life? </a:t>
            </a:r>
          </a:p>
          <a:p>
            <a:endParaRPr lang="en-US" sz="2400" dirty="0">
              <a:cs typeface="Calibri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D140BD8-836E-58D7-F035-F47A658CA3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237432" y="2781906"/>
            <a:ext cx="2743037" cy="84841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>
                <a:latin typeface="Montserrat"/>
                <a:ea typeface="Calibri"/>
              </a:rPr>
              <a:t>For your neighbor?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95CAF72-C6A5-9349-6BA1-1C351EDF4E4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3565" y="536357"/>
            <a:ext cx="4188234" cy="11681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Calibri"/>
              </a:rPr>
              <a:t>Contemplate...</a:t>
            </a:r>
            <a:r>
              <a:rPr lang="en-US" dirty="0">
                <a:ea typeface="Calibri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9041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AF6C2C-20E4-E456-A8BC-972F784BFE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https://svdpgeorgia.org/wwn/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1EA43C-16AB-D0DD-36E8-FD074C3027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095"/>
          <a:stretch>
            <a:fillRect/>
          </a:stretch>
        </p:blipFill>
        <p:spPr>
          <a:xfrm>
            <a:off x="767650" y="804649"/>
            <a:ext cx="10647030" cy="43613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E62620-A0DB-F5C7-8486-B30A68A055B6}"/>
              </a:ext>
            </a:extLst>
          </p:cNvPr>
          <p:cNvSpPr txBox="1"/>
          <p:nvPr/>
        </p:nvSpPr>
        <p:spPr>
          <a:xfrm>
            <a:off x="844738" y="5357657"/>
            <a:ext cx="1048140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004687"/>
                </a:solidFill>
              </a:rPr>
              <a:t>svdpgeorgia.org/</a:t>
            </a:r>
            <a:r>
              <a:rPr lang="en-US" sz="2000" b="1" dirty="0" err="1">
                <a:solidFill>
                  <a:srgbClr val="004687"/>
                </a:solidFill>
              </a:rPr>
              <a:t>wwn</a:t>
            </a:r>
            <a:endParaRPr lang="en-US" sz="2000" b="1">
              <a:solidFill>
                <a:srgbClr val="004687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26799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01030C-58D9-752F-FAFC-CDC4D27AB9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6807" y="536358"/>
            <a:ext cx="9563206" cy="704850"/>
          </a:xfrm>
        </p:spPr>
        <p:txBody>
          <a:bodyPr/>
          <a:lstStyle/>
          <a:p>
            <a:r>
              <a:rPr lang="en-US" dirty="0"/>
              <a:t>Download the ISP App for more resources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44AA09-DDA0-9013-ED84-98F4284E7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557" y="1241208"/>
            <a:ext cx="2397927" cy="48097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6B1A2B-F396-3E64-99AF-B05736571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1329" y="1241995"/>
            <a:ext cx="2782530" cy="493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1062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9326220-81C6-6CA4-AC2A-E5CD83BCBD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b="1">
                <a:latin typeface="Calibri"/>
                <a:ea typeface="Calibri"/>
                <a:cs typeface="Calibri"/>
              </a:rPr>
              <a:t>Deacon Bill Boyd, SVdP Georgia Chaplain</a:t>
            </a:r>
          </a:p>
          <a:p>
            <a:r>
              <a:rPr lang="en-US" dirty="0">
                <a:latin typeface="Calibri"/>
                <a:ea typeface="Calibri"/>
                <a:cs typeface="Calibri"/>
                <a:hlinkClick r:id="rId2"/>
              </a:rPr>
              <a:t>bboyd@svdpgeorgia.org</a:t>
            </a:r>
            <a:endParaRPr lang="en-US" dirty="0">
              <a:latin typeface="Calibri"/>
              <a:ea typeface="Calibri"/>
              <a:cs typeface="Calibri"/>
            </a:endParaRPr>
          </a:p>
          <a:p>
            <a:endParaRPr lang="en-US" dirty="0"/>
          </a:p>
          <a:p>
            <a:r>
              <a:rPr lang="en-US" b="1">
                <a:latin typeface="Calibri"/>
                <a:ea typeface="Calibri"/>
                <a:cs typeface="Calibri"/>
              </a:rPr>
              <a:t>Lisa Regan, Associate Executive Director</a:t>
            </a:r>
          </a:p>
          <a:p>
            <a:r>
              <a:rPr lang="en-US" u="sng" dirty="0">
                <a:solidFill>
                  <a:schemeClr val="accent3"/>
                </a:solidFill>
                <a:latin typeface="Calibri"/>
                <a:ea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lregan@svdpgeorgia.org</a:t>
            </a:r>
            <a:endParaRPr lang="en-US" u="sng" dirty="0">
              <a:solidFill>
                <a:schemeClr val="accent3"/>
              </a:solidFill>
              <a:latin typeface="Calibri"/>
              <a:ea typeface="Calibri"/>
              <a:cs typeface="Calibri"/>
            </a:endParaRPr>
          </a:p>
          <a:p>
            <a:endParaRPr lang="en-US" u="sng" dirty="0">
              <a:solidFill>
                <a:schemeClr val="accent3"/>
              </a:solidFill>
            </a:endParaRPr>
          </a:p>
          <a:p>
            <a:r>
              <a:rPr lang="en-US" b="1" dirty="0">
                <a:latin typeface="Calibri"/>
                <a:ea typeface="Calibri"/>
                <a:cs typeface="Calibri"/>
              </a:rPr>
              <a:t>Website Materials</a:t>
            </a:r>
          </a:p>
          <a:p>
            <a:r>
              <a:rPr lang="en-US" u="sng" dirty="0">
                <a:solidFill>
                  <a:schemeClr val="accent3"/>
                </a:solidFill>
                <a:latin typeface="Calibri"/>
                <a:ea typeface="Calibri"/>
                <a:cs typeface="Calibri"/>
              </a:rPr>
              <a:t>svdpgeorgia.org/</a:t>
            </a:r>
            <a:r>
              <a:rPr lang="en-US" u="sng" dirty="0" err="1">
                <a:solidFill>
                  <a:schemeClr val="accent3"/>
                </a:solidFill>
                <a:latin typeface="Calibri"/>
                <a:ea typeface="Calibri"/>
                <a:cs typeface="Calibri"/>
              </a:rPr>
              <a:t>wwn</a:t>
            </a:r>
          </a:p>
          <a:p>
            <a:br>
              <a:rPr lang="en-US" u="sng" dirty="0">
                <a:solidFill>
                  <a:schemeClr val="accent3"/>
                </a:solidFill>
              </a:rPr>
            </a:br>
            <a:endParaRPr lang="en-US" u="sng" dirty="0">
              <a:solidFill>
                <a:schemeClr val="accent3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75694D-1B46-02B1-6C56-91E42D6EAF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492144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63A559-A6DD-E862-7241-96BA1034F1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4FC1DC-91DF-E618-EFFE-1163EEBC3FD7}"/>
              </a:ext>
            </a:extLst>
          </p:cNvPr>
          <p:cNvSpPr txBox="1"/>
          <p:nvPr/>
        </p:nvSpPr>
        <p:spPr>
          <a:xfrm>
            <a:off x="626313" y="128855"/>
            <a:ext cx="11235813" cy="5827236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lvl="0" defTabSz="457200">
              <a:spcBef>
                <a:spcPct val="0"/>
              </a:spcBef>
              <a:spcAft>
                <a:spcPts val="400"/>
              </a:spcAft>
              <a:buClr>
                <a:srgbClr val="00B0F0"/>
              </a:buClr>
              <a:buSzPct val="100000"/>
              <a:defRPr/>
            </a:pPr>
            <a:endParaRPr lang="en-US" altLang="en-US" sz="2800" b="1" dirty="0">
              <a:solidFill>
                <a:srgbClr val="005584"/>
              </a:solidFill>
            </a:endParaRPr>
          </a:p>
          <a:p>
            <a:pPr lvl="0" defTabSz="457200">
              <a:spcBef>
                <a:spcPct val="0"/>
              </a:spcBef>
              <a:spcAft>
                <a:spcPts val="400"/>
              </a:spcAft>
              <a:buClr>
                <a:srgbClr val="00B0F0"/>
              </a:buClr>
              <a:buSzPct val="100000"/>
              <a:defRPr/>
            </a:pPr>
            <a:r>
              <a:rPr lang="en-US" altLang="en-US" sz="2800" b="1" dirty="0">
                <a:solidFill>
                  <a:srgbClr val="01518F"/>
                </a:solidFill>
              </a:rPr>
              <a:t>And then let me </a:t>
            </a:r>
            <a:r>
              <a:rPr lang="en-US" altLang="en-US" sz="2800" b="1" dirty="0">
                <a:solidFill>
                  <a:srgbClr val="789C4A"/>
                </a:solidFill>
              </a:rPr>
              <a:t>love</a:t>
            </a:r>
            <a:r>
              <a:rPr lang="en-US" altLang="en-US" sz="2800" b="1" dirty="0">
                <a:solidFill>
                  <a:srgbClr val="005584"/>
                </a:solidFill>
              </a:rPr>
              <a:t> </a:t>
            </a:r>
            <a:r>
              <a:rPr lang="en-US" altLang="en-US" sz="2800" b="1" dirty="0">
                <a:solidFill>
                  <a:srgbClr val="01518F"/>
                </a:solidFill>
              </a:rPr>
              <a:t>them</a:t>
            </a:r>
          </a:p>
          <a:p>
            <a:pPr lvl="0" defTabSz="457200">
              <a:spcBef>
                <a:spcPct val="0"/>
              </a:spcBef>
              <a:spcAft>
                <a:spcPts val="400"/>
              </a:spcAft>
              <a:buClr>
                <a:srgbClr val="00B0F0"/>
              </a:buClr>
              <a:buSzPct val="100000"/>
              <a:defRPr/>
            </a:pPr>
            <a:r>
              <a:rPr lang="en-US" altLang="en-US" sz="2800" b="1" dirty="0">
                <a:solidFill>
                  <a:srgbClr val="01518F"/>
                </a:solidFill>
              </a:rPr>
              <a:t>In their joy and in their distress </a:t>
            </a:r>
          </a:p>
          <a:p>
            <a:pPr lvl="0" defTabSz="457200">
              <a:spcBef>
                <a:spcPct val="0"/>
              </a:spcBef>
              <a:spcAft>
                <a:spcPts val="400"/>
              </a:spcAft>
              <a:buClr>
                <a:srgbClr val="00B0F0"/>
              </a:buClr>
              <a:buSzPct val="100000"/>
              <a:defRPr/>
            </a:pPr>
            <a:r>
              <a:rPr lang="en-US" altLang="en-US" sz="2800" b="1" dirty="0">
                <a:solidFill>
                  <a:srgbClr val="01518F"/>
                </a:solidFill>
              </a:rPr>
              <a:t>That their delight be mine </a:t>
            </a:r>
          </a:p>
          <a:p>
            <a:pPr lvl="0" defTabSz="457200">
              <a:spcBef>
                <a:spcPct val="0"/>
              </a:spcBef>
              <a:spcAft>
                <a:spcPts val="400"/>
              </a:spcAft>
              <a:buClr>
                <a:srgbClr val="00B0F0"/>
              </a:buClr>
              <a:buSzPct val="100000"/>
              <a:defRPr/>
            </a:pPr>
            <a:r>
              <a:rPr lang="en-US" altLang="en-US" sz="2800" b="1" dirty="0">
                <a:solidFill>
                  <a:srgbClr val="01518F"/>
                </a:solidFill>
              </a:rPr>
              <a:t>And their pain be mine too. </a:t>
            </a:r>
          </a:p>
          <a:p>
            <a:pPr lvl="0" defTabSz="457200">
              <a:spcBef>
                <a:spcPct val="0"/>
              </a:spcBef>
              <a:spcAft>
                <a:spcPts val="400"/>
              </a:spcAft>
              <a:buClr>
                <a:srgbClr val="00B0F0"/>
              </a:buClr>
              <a:buSzPct val="100000"/>
              <a:defRPr/>
            </a:pPr>
            <a:r>
              <a:rPr lang="en-US" altLang="en-US" sz="2800" b="1" dirty="0">
                <a:solidFill>
                  <a:srgbClr val="01518F"/>
                </a:solidFill>
              </a:rPr>
              <a:t>Let me</a:t>
            </a:r>
            <a:r>
              <a:rPr lang="en-US" altLang="en-US" sz="2800" b="1" dirty="0">
                <a:solidFill>
                  <a:srgbClr val="005584"/>
                </a:solidFill>
              </a:rPr>
              <a:t> </a:t>
            </a:r>
            <a:r>
              <a:rPr lang="en-US" altLang="en-US" sz="2800" b="1" dirty="0">
                <a:solidFill>
                  <a:srgbClr val="789C4A"/>
                </a:solidFill>
              </a:rPr>
              <a:t>love</a:t>
            </a:r>
            <a:r>
              <a:rPr lang="en-US" altLang="en-US" sz="2800" b="1" dirty="0">
                <a:solidFill>
                  <a:srgbClr val="005584"/>
                </a:solidFill>
              </a:rPr>
              <a:t> </a:t>
            </a:r>
            <a:r>
              <a:rPr lang="en-US" altLang="en-US" sz="2800" b="1" dirty="0">
                <a:solidFill>
                  <a:srgbClr val="01518F"/>
                </a:solidFill>
              </a:rPr>
              <a:t>them </a:t>
            </a:r>
          </a:p>
          <a:p>
            <a:pPr lvl="0" defTabSz="457200">
              <a:spcBef>
                <a:spcPct val="0"/>
              </a:spcBef>
              <a:spcAft>
                <a:spcPts val="400"/>
              </a:spcAft>
              <a:buClr>
                <a:srgbClr val="00B0F0"/>
              </a:buClr>
              <a:buSzPct val="100000"/>
              <a:defRPr/>
            </a:pPr>
            <a:r>
              <a:rPr lang="en-US" altLang="en-US" sz="2800" b="1" dirty="0">
                <a:solidFill>
                  <a:srgbClr val="01518F"/>
                </a:solidFill>
              </a:rPr>
              <a:t>As completely and mercifully</a:t>
            </a:r>
          </a:p>
          <a:p>
            <a:pPr lvl="0" defTabSz="457200">
              <a:spcBef>
                <a:spcPct val="0"/>
              </a:spcBef>
              <a:spcAft>
                <a:spcPts val="400"/>
              </a:spcAft>
              <a:buClr>
                <a:srgbClr val="00B0F0"/>
              </a:buClr>
              <a:buSzPct val="100000"/>
              <a:defRPr/>
            </a:pPr>
            <a:r>
              <a:rPr lang="en-US" altLang="en-US" sz="2800" b="1" dirty="0">
                <a:solidFill>
                  <a:srgbClr val="01518F"/>
                </a:solidFill>
              </a:rPr>
              <a:t>as you</a:t>
            </a:r>
            <a:r>
              <a:rPr lang="en-US" altLang="en-US" sz="2800" b="1" dirty="0">
                <a:solidFill>
                  <a:srgbClr val="005584"/>
                </a:solidFill>
              </a:rPr>
              <a:t> </a:t>
            </a:r>
            <a:r>
              <a:rPr lang="en-US" altLang="en-US" sz="2800" b="1" dirty="0">
                <a:solidFill>
                  <a:srgbClr val="789C4A"/>
                </a:solidFill>
              </a:rPr>
              <a:t>love</a:t>
            </a:r>
            <a:r>
              <a:rPr lang="en-US" altLang="en-US" sz="2800" b="1" dirty="0">
                <a:solidFill>
                  <a:srgbClr val="005584"/>
                </a:solidFill>
              </a:rPr>
              <a:t> </a:t>
            </a:r>
            <a:r>
              <a:rPr lang="en-US" altLang="en-US" sz="2800" b="1" dirty="0">
                <a:solidFill>
                  <a:srgbClr val="01518F"/>
                </a:solidFill>
              </a:rPr>
              <a:t>me. </a:t>
            </a:r>
          </a:p>
          <a:p>
            <a:pPr lvl="0" defTabSz="457200">
              <a:spcBef>
                <a:spcPct val="0"/>
              </a:spcBef>
              <a:spcAft>
                <a:spcPts val="400"/>
              </a:spcAft>
              <a:buClr>
                <a:srgbClr val="00B0F0"/>
              </a:buClr>
              <a:buSzPct val="100000"/>
              <a:defRPr/>
            </a:pPr>
            <a:r>
              <a:rPr lang="en-US" altLang="en-US" sz="2800" b="1" dirty="0">
                <a:solidFill>
                  <a:srgbClr val="01518F"/>
                </a:solidFill>
              </a:rPr>
              <a:t>In true solidarity </a:t>
            </a:r>
          </a:p>
          <a:p>
            <a:pPr lvl="0" defTabSz="457200">
              <a:spcBef>
                <a:spcPct val="0"/>
              </a:spcBef>
              <a:spcAft>
                <a:spcPts val="400"/>
              </a:spcAft>
              <a:buClr>
                <a:srgbClr val="00B0F0"/>
              </a:buClr>
              <a:buSzPct val="100000"/>
              <a:defRPr/>
            </a:pPr>
            <a:r>
              <a:rPr lang="en-US" altLang="en-US" sz="2800" b="1" dirty="0">
                <a:solidFill>
                  <a:srgbClr val="01518F"/>
                </a:solidFill>
              </a:rPr>
              <a:t>Singing our songs together </a:t>
            </a:r>
          </a:p>
          <a:p>
            <a:pPr lvl="0" defTabSz="457200">
              <a:spcBef>
                <a:spcPct val="0"/>
              </a:spcBef>
              <a:spcAft>
                <a:spcPts val="400"/>
              </a:spcAft>
              <a:buClr>
                <a:srgbClr val="00B0F0"/>
              </a:buClr>
              <a:buSzPct val="100000"/>
              <a:defRPr/>
            </a:pPr>
            <a:r>
              <a:rPr lang="en-US" altLang="en-US" sz="2800" b="1" dirty="0">
                <a:solidFill>
                  <a:srgbClr val="01518F"/>
                </a:solidFill>
              </a:rPr>
              <a:t>until a new song emerges, </a:t>
            </a:r>
          </a:p>
          <a:p>
            <a:pPr lvl="0" defTabSz="457200">
              <a:spcBef>
                <a:spcPct val="0"/>
              </a:spcBef>
              <a:spcAft>
                <a:spcPts val="400"/>
              </a:spcAft>
              <a:buClr>
                <a:srgbClr val="00B0F0"/>
              </a:buClr>
              <a:buSzPct val="100000"/>
              <a:defRPr/>
            </a:pPr>
            <a:r>
              <a:rPr lang="en-US" altLang="en-US" sz="2800" b="1" dirty="0">
                <a:solidFill>
                  <a:srgbClr val="01518F"/>
                </a:solidFill>
              </a:rPr>
              <a:t>Let me</a:t>
            </a:r>
            <a:r>
              <a:rPr lang="en-US" altLang="en-US" sz="2800" b="1" dirty="0">
                <a:solidFill>
                  <a:srgbClr val="005584"/>
                </a:solidFill>
              </a:rPr>
              <a:t> </a:t>
            </a:r>
            <a:r>
              <a:rPr lang="en-US" altLang="en-US" sz="2800" b="1" dirty="0">
                <a:solidFill>
                  <a:srgbClr val="789C4A"/>
                </a:solidFill>
              </a:rPr>
              <a:t>love</a:t>
            </a:r>
            <a:r>
              <a:rPr lang="en-US" altLang="en-US" sz="2800" b="1" dirty="0">
                <a:solidFill>
                  <a:srgbClr val="005584"/>
                </a:solidFill>
              </a:rPr>
              <a:t> </a:t>
            </a:r>
            <a:r>
              <a:rPr lang="en-US" altLang="en-US" sz="2800" b="1" dirty="0">
                <a:solidFill>
                  <a:srgbClr val="01518F"/>
                </a:solidFill>
              </a:rPr>
              <a:t>them. </a:t>
            </a:r>
          </a:p>
          <a:p>
            <a:pPr lvl="0" algn="ctr" defTabSz="457200">
              <a:spcBef>
                <a:spcPct val="0"/>
              </a:spcBef>
              <a:spcAft>
                <a:spcPts val="400"/>
              </a:spcAft>
              <a:buClr>
                <a:srgbClr val="00B0F0"/>
              </a:buClr>
              <a:buSzPct val="100000"/>
              <a:defRPr/>
            </a:pPr>
            <a:endParaRPr lang="en-US" altLang="en-US" sz="2800" b="1" dirty="0">
              <a:solidFill>
                <a:srgbClr val="005584"/>
              </a:solidFill>
            </a:endParaRPr>
          </a:p>
          <a:p>
            <a:pPr lvl="0" defTabSz="457200">
              <a:spcBef>
                <a:spcPct val="0"/>
              </a:spcBef>
              <a:spcAft>
                <a:spcPts val="400"/>
              </a:spcAft>
              <a:buClr>
                <a:srgbClr val="00B0F0"/>
              </a:buClr>
              <a:buSzPct val="100000"/>
              <a:defRPr/>
            </a:pPr>
            <a:r>
              <a:rPr lang="en-US" altLang="en-US" sz="2800" b="1" dirty="0">
                <a:solidFill>
                  <a:srgbClr val="789C4A"/>
                </a:solidFill>
              </a:rPr>
              <a:t>I look up now, Lord. </a:t>
            </a:r>
          </a:p>
          <a:p>
            <a:pPr lvl="0" defTabSz="457200">
              <a:spcBef>
                <a:spcPct val="0"/>
              </a:spcBef>
              <a:spcAft>
                <a:spcPts val="400"/>
              </a:spcAft>
              <a:buClr>
                <a:srgbClr val="00B0F0"/>
              </a:buClr>
              <a:buSzPct val="100000"/>
              <a:defRPr/>
            </a:pPr>
            <a:r>
              <a:rPr lang="en-US" altLang="en-US" sz="2800" b="1" dirty="0">
                <a:solidFill>
                  <a:srgbClr val="789C4A"/>
                </a:solidFill>
              </a:rPr>
              <a:t>Show me my neighbor. </a:t>
            </a:r>
          </a:p>
          <a:p>
            <a:pPr lvl="0" defTabSz="457200">
              <a:spcBef>
                <a:spcPct val="0"/>
              </a:spcBef>
              <a:spcAft>
                <a:spcPts val="400"/>
              </a:spcAft>
              <a:buClr>
                <a:srgbClr val="00B0F0"/>
              </a:buClr>
              <a:buSzPct val="100000"/>
              <a:defRPr/>
            </a:pPr>
            <a:r>
              <a:rPr lang="en-US" altLang="en-US" sz="2800" b="1" dirty="0">
                <a:solidFill>
                  <a:srgbClr val="01518F"/>
                </a:solidFill>
              </a:rPr>
              <a:t>Amen.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1518F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404333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732F44-FD34-C163-AEBA-0AC2D8AE00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1BD67-EF13-A3E0-F1CA-C700E779B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453" y="2761521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61477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61BE082-4191-2F32-B593-B2CA2E49720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9" r="12099"/>
          <a:stretch>
            <a:fillRect/>
          </a:stretch>
        </p:blipFill>
        <p:spPr>
          <a:xfrm>
            <a:off x="5101141" y="408608"/>
            <a:ext cx="6350946" cy="5575646"/>
          </a:xfrm>
          <a:prstGeom prst="rect">
            <a:avLst/>
          </a:prstGeom>
          <a:solidFill>
            <a:srgbClr val="E7E6E6">
              <a:lumMod val="95000"/>
            </a:srgbClr>
          </a:solidFill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A3C8050-25EB-9B1A-7104-38FEC7C14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Vincentian Charism</a:t>
            </a:r>
          </a:p>
        </p:txBody>
      </p:sp>
    </p:spTree>
    <p:extLst>
      <p:ext uri="{BB962C8B-B14F-4D97-AF65-F5344CB8AC3E}">
        <p14:creationId xmlns:p14="http://schemas.microsoft.com/office/powerpoint/2010/main" val="358145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A46B9-64CB-E603-4151-273DE53C6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686" y="354278"/>
            <a:ext cx="7278423" cy="1007600"/>
          </a:xfrm>
        </p:spPr>
        <p:txBody>
          <a:bodyPr/>
          <a:lstStyle/>
          <a:p>
            <a:r>
              <a:rPr lang="en-US" dirty="0"/>
              <a:t>Vincentian Spirituality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DAE1EB2-B2F7-35C6-A653-B70D67D6491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735" y="3910097"/>
            <a:ext cx="4010273" cy="189221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61BEA15-8C8B-EA4C-BAA8-1991C2FBA6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6340" y="1719048"/>
            <a:ext cx="8888211" cy="23569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Calibri"/>
              </a:rPr>
              <a:t>Essential Elements: </a:t>
            </a:r>
            <a:r>
              <a:rPr lang="en-US" sz="2400" b="1" i="1" dirty="0">
                <a:solidFill>
                  <a:srgbClr val="004687"/>
                </a:solidFill>
                <a:latin typeface="Calibri"/>
                <a:ea typeface="Calibri"/>
                <a:cs typeface="Calibri"/>
              </a:rPr>
              <a:t>Spirituality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Calibri"/>
              </a:rPr>
              <a:t>, Friendship and Service</a:t>
            </a:r>
          </a:p>
          <a:p>
            <a:pPr>
              <a:buFont typeface="Arial" panose="05000000000000000000" pitchFamily="2" charset="2"/>
              <a:buChar char="•"/>
            </a:pPr>
            <a:r>
              <a:rPr lang="en-US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Living our faith</a:t>
            </a:r>
            <a:endParaRPr lang="en-US" sz="2400" b="0" i="0" dirty="0">
              <a:solidFill>
                <a:schemeClr val="bg2">
                  <a:lumMod val="25000"/>
                </a:schemeClr>
              </a:solidFill>
              <a:effectLst/>
              <a:cs typeface="Calibri" panose="020F0502020204030204" pitchFamily="34" charset="0"/>
            </a:endParaRPr>
          </a:p>
          <a:p>
            <a:pPr>
              <a:buFont typeface="Arial" panose="05000000000000000000" pitchFamily="2" charset="2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B</a:t>
            </a:r>
            <a:r>
              <a:rPr lang="en-US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earing witness to Christ</a:t>
            </a:r>
            <a:endParaRPr lang="en-US" sz="2400" b="0" i="0" dirty="0">
              <a:solidFill>
                <a:schemeClr val="bg2">
                  <a:lumMod val="25000"/>
                </a:schemeClr>
              </a:solidFill>
              <a:effectLst/>
              <a:cs typeface="Calibri" panose="020F0502020204030204" pitchFamily="34" charset="0"/>
            </a:endParaRPr>
          </a:p>
          <a:p>
            <a:pPr>
              <a:buFont typeface="Arial" panose="05000000000000000000" pitchFamily="2" charset="2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Calibri"/>
              </a:rPr>
              <a:t>Grow in holiness through prayer, service, </a:t>
            </a:r>
            <a:r>
              <a:rPr lang="en-US" sz="2400">
                <a:latin typeface="Calibri"/>
                <a:ea typeface="Calibri"/>
                <a:cs typeface="Calibri"/>
              </a:rPr>
              <a:t>friendship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</a:t>
            </a:r>
            <a:r>
              <a:rPr lang="en-US" sz="2400" b="1" dirty="0">
                <a:solidFill>
                  <a:srgbClr val="004687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Calibri"/>
              </a:rPr>
              <a:t>and formation</a:t>
            </a:r>
            <a:endParaRPr lang="en-US" sz="2400" b="0" i="0" dirty="0">
              <a:solidFill>
                <a:schemeClr val="bg2">
                  <a:lumMod val="25000"/>
                </a:schemeClr>
              </a:solidFill>
              <a:effectLst/>
              <a:latin typeface="Calibri"/>
              <a:ea typeface="Calibri"/>
              <a:cs typeface="Calibri"/>
            </a:endParaRPr>
          </a:p>
          <a:p>
            <a:pPr>
              <a:buFont typeface="Arial" panose="05000000000000000000" pitchFamily="2" charset="2"/>
              <a:buChar char="•"/>
            </a:pPr>
            <a:endParaRPr lang="en-US" b="0" i="0" dirty="0">
              <a:solidFill>
                <a:schemeClr val="bg2">
                  <a:lumMod val="25000"/>
                </a:schemeClr>
              </a:solidFill>
              <a:effectLst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8487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28F861-7EA3-C6C7-F3C2-3D4CEBA52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5F6BA-CFBC-2117-30E0-EA8208714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990" y="409496"/>
            <a:ext cx="7278423" cy="1007600"/>
          </a:xfrm>
        </p:spPr>
        <p:txBody>
          <a:bodyPr/>
          <a:lstStyle/>
          <a:p>
            <a:r>
              <a:rPr lang="en-US" dirty="0"/>
              <a:t>Vincentian Spirituality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909C26D-F2BA-9021-8522-E620519999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41123" y="1774265"/>
            <a:ext cx="7430472" cy="2740380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0" indent="0">
              <a:buNone/>
            </a:pPr>
            <a:r>
              <a:rPr lang="en-US" sz="9600" b="1">
                <a:solidFill>
                  <a:srgbClr val="004687"/>
                </a:solidFill>
                <a:latin typeface="Montserrat"/>
                <a:ea typeface="Calibri"/>
                <a:cs typeface="Calibri"/>
              </a:rPr>
              <a:t>St. Vincent de Paul</a:t>
            </a:r>
            <a:endParaRPr lang="en-US" sz="9600">
              <a:latin typeface="Montserrat"/>
            </a:endParaRPr>
          </a:p>
          <a:p>
            <a:pPr marL="0" indent="0">
              <a:buNone/>
            </a:pPr>
            <a:r>
              <a:rPr lang="en-US" sz="9600">
                <a:solidFill>
                  <a:srgbClr val="004687"/>
                </a:solidFill>
                <a:latin typeface="Montserrat"/>
                <a:ea typeface="Calibri"/>
                <a:cs typeface="Calibri"/>
              </a:rPr>
              <a:t>our Patron Saint</a:t>
            </a:r>
            <a:endParaRPr lang="en-US" sz="9600">
              <a:latin typeface="Montserrat"/>
            </a:endParaRPr>
          </a:p>
          <a:p>
            <a:pPr marL="0" indent="0">
              <a:buNone/>
            </a:pPr>
            <a:endParaRPr lang="en-US" sz="36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20000"/>
              </a:lnSpc>
              <a:buFont typeface="Arial" panose="05000000000000000000" pitchFamily="2" charset="2"/>
              <a:buChar char="•"/>
            </a:pPr>
            <a:r>
              <a:rPr lang="en-US" sz="960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Calibri"/>
              </a:rPr>
              <a:t>to love God, our Father, with the sweat of our brow and </a:t>
            </a:r>
            <a:r>
              <a:rPr lang="en-US" sz="9600" dirty="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Calibri"/>
              </a:rPr>
              <a:t>the strength of our arms</a:t>
            </a:r>
          </a:p>
          <a:p>
            <a:pPr>
              <a:lnSpc>
                <a:spcPct val="120000"/>
              </a:lnSpc>
              <a:buFont typeface="Arial" panose="05000000000000000000" pitchFamily="2" charset="2"/>
              <a:buChar char="•"/>
            </a:pPr>
            <a:r>
              <a:rPr lang="en-US" sz="960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Calibri"/>
              </a:rPr>
              <a:t>to see Christ in the poor and the poor in Christ</a:t>
            </a:r>
          </a:p>
          <a:p>
            <a:pPr>
              <a:lnSpc>
                <a:spcPct val="120000"/>
              </a:lnSpc>
              <a:buFont typeface="Arial" panose="05000000000000000000" pitchFamily="2" charset="2"/>
              <a:buChar char="•"/>
            </a:pPr>
            <a:r>
              <a:rPr lang="en-US" sz="960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Calibri"/>
              </a:rPr>
              <a:t>to share the compassionate and liberating love of Christ </a:t>
            </a:r>
            <a:r>
              <a:rPr lang="en-US" sz="9600" dirty="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Calibri"/>
              </a:rPr>
              <a:t>the Evangelizer and Servant of the Poor</a:t>
            </a:r>
          </a:p>
          <a:p>
            <a:pPr>
              <a:lnSpc>
                <a:spcPct val="120000"/>
              </a:lnSpc>
              <a:buFont typeface="Arial" panose="05000000000000000000" pitchFamily="2" charset="2"/>
              <a:buChar char="•"/>
            </a:pPr>
            <a:r>
              <a:rPr lang="en-US" sz="960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Calibri"/>
              </a:rPr>
              <a:t>to heed the inspiration of the Holy Spirit</a:t>
            </a:r>
          </a:p>
          <a:p>
            <a:pPr>
              <a:lnSpc>
                <a:spcPct val="120000"/>
              </a:lnSpc>
              <a:buFont typeface="Arial" panose="05000000000000000000" pitchFamily="2" charset="2"/>
              <a:buChar char="•"/>
            </a:pPr>
            <a:endParaRPr lang="en-US" sz="3600" b="0" i="0" dirty="0">
              <a:solidFill>
                <a:schemeClr val="bg2">
                  <a:lumMod val="25000"/>
                </a:schemeClr>
              </a:solidFill>
              <a:effectLst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4566AB-8E9D-FDE4-FAA7-CA4E2E4F7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216" y="1778887"/>
            <a:ext cx="2400508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980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9336D4-31FA-DD58-D3FA-7E341EC106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54E54-BAAB-2783-1B3E-5F7462AF5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251" y="409495"/>
            <a:ext cx="7278423" cy="1007600"/>
          </a:xfrm>
        </p:spPr>
        <p:txBody>
          <a:bodyPr/>
          <a:lstStyle/>
          <a:p>
            <a:r>
              <a:rPr lang="en-US" dirty="0"/>
              <a:t>Vincentian Spirituality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56A5D7D-7D1D-3709-3D39-0486720549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4253" y="2061395"/>
            <a:ext cx="9053863" cy="27403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Calibri"/>
              </a:rPr>
              <a:t>Love in </a:t>
            </a:r>
            <a:r>
              <a:rPr lang="en-US" sz="2400" b="1" dirty="0">
                <a:solidFill>
                  <a:srgbClr val="004687"/>
                </a:solidFill>
                <a:latin typeface="Calibri"/>
                <a:ea typeface="Calibri"/>
                <a:cs typeface="Calibri"/>
              </a:rPr>
              <a:t>Union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Calibri"/>
              </a:rPr>
              <a:t>with Christ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Calibri"/>
              </a:rPr>
              <a:t>The journey </a:t>
            </a:r>
            <a:r>
              <a:rPr lang="en-US" sz="2400" dirty="0">
                <a:solidFill>
                  <a:srgbClr val="004687"/>
                </a:solidFill>
                <a:latin typeface="Calibri"/>
                <a:ea typeface="Calibri"/>
                <a:cs typeface="Calibri"/>
              </a:rPr>
              <a:t>together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Calibri"/>
              </a:rPr>
              <a:t>towards holiness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Calibri"/>
              </a:rPr>
              <a:t>Prayer in </a:t>
            </a:r>
            <a:r>
              <a:rPr lang="en-US" sz="2400" dirty="0">
                <a:solidFill>
                  <a:srgbClr val="004687"/>
                </a:solidFill>
                <a:latin typeface="Calibri"/>
                <a:ea typeface="Calibri"/>
                <a:cs typeface="Calibri"/>
              </a:rPr>
              <a:t>Union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Calibri"/>
              </a:rPr>
              <a:t>with Christ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3600" b="0" i="0" dirty="0">
              <a:solidFill>
                <a:schemeClr val="bg2">
                  <a:lumMod val="25000"/>
                </a:schemeClr>
              </a:solidFill>
              <a:effectLst/>
            </a:endParaRP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C91CBF-F5DD-91B4-D889-E164CD5FD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284" y="1717023"/>
            <a:ext cx="4492210" cy="204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264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81EA67-5365-9972-731B-8379C373DD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D8D15-6BBF-E78C-8453-AB7CE3155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412" y="221756"/>
            <a:ext cx="7278423" cy="1007600"/>
          </a:xfrm>
        </p:spPr>
        <p:txBody>
          <a:bodyPr/>
          <a:lstStyle/>
          <a:p>
            <a:r>
              <a:rPr lang="en-US" dirty="0"/>
              <a:t>Vincentian Spirituality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1DD133B-6DD9-5F67-7B7A-5EED4B43A9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10632" y="2300747"/>
            <a:ext cx="5633883" cy="32938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“And who is my neighbor?”</a:t>
            </a:r>
          </a:p>
          <a:p>
            <a:pPr marL="0" indent="0">
              <a:buNone/>
            </a:pPr>
            <a:endParaRPr lang="en-US" sz="11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“…a Samaritan traveling…was moved with compassion…”</a:t>
            </a:r>
          </a:p>
          <a:p>
            <a:pPr marL="0" indent="0">
              <a:buNone/>
            </a:pPr>
            <a:endParaRPr lang="en-US" sz="11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“Which…in your opinion, was the neighbor?”</a:t>
            </a:r>
          </a:p>
          <a:p>
            <a:pPr marL="0" indent="0">
              <a:buNone/>
            </a:pPr>
            <a:endParaRPr lang="en-US" sz="11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“Go and do likewise”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3600" b="0" i="0" dirty="0">
              <a:solidFill>
                <a:schemeClr val="bg2">
                  <a:lumMod val="25000"/>
                </a:schemeClr>
              </a:solidFill>
              <a:effectLst/>
            </a:endParaRP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8DEC2E-5BD9-A7D0-A17B-A870C7DF66F2}"/>
              </a:ext>
            </a:extLst>
          </p:cNvPr>
          <p:cNvSpPr txBox="1"/>
          <p:nvPr/>
        </p:nvSpPr>
        <p:spPr>
          <a:xfrm>
            <a:off x="796412" y="1726314"/>
            <a:ext cx="7477503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>
                <a:solidFill>
                  <a:srgbClr val="004687"/>
                </a:solidFill>
              </a:rPr>
              <a:t>Parable of the Good Samaritan</a:t>
            </a:r>
            <a:r>
              <a:rPr lang="en-US" sz="2400">
                <a:solidFill>
                  <a:schemeClr val="accent1"/>
                </a:solidFill>
              </a:rPr>
              <a:t> (Luke 10:25-</a:t>
            </a:r>
            <a:r>
              <a:rPr lang="en-US" sz="2400" dirty="0">
                <a:solidFill>
                  <a:schemeClr val="accent1"/>
                </a:solidFill>
              </a:rPr>
              <a:t>37)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9C6C93-AAAD-99BC-FD2A-6C6F1FC70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890" y="2460992"/>
            <a:ext cx="5283137" cy="294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61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33A964-78D7-2240-962D-6A59FBCC8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9FADBA6-2140-0516-15B2-483B952A6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07049" y="4795416"/>
            <a:ext cx="4321175" cy="37941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Calibri"/>
                <a:ea typeface="Calibri"/>
                <a:cs typeface="Calibri"/>
              </a:rPr>
              <a:t>Gentleness</a:t>
            </a:r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0ACD2F3-651D-F31D-30DA-DBAE52AB226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07048" y="5186601"/>
            <a:ext cx="4321175" cy="37941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>
                <a:latin typeface="Calibri"/>
                <a:ea typeface="Calibri"/>
                <a:cs typeface="Calibri"/>
              </a:rPr>
              <a:t>Zeal</a:t>
            </a:r>
            <a:endParaRPr lang="en-US" sz="200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8EB4918-AFDB-8269-9E3E-6FAEDC9EED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ea typeface="Calibri"/>
              </a:rPr>
              <a:t>Vincentian Virtues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BF91DF-3BA4-6607-4758-0E50DD1BA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794" y="1407245"/>
            <a:ext cx="3536177" cy="4553224"/>
          </a:xfrm>
          <a:prstGeom prst="rect">
            <a:avLst/>
          </a:prstGeom>
        </p:spPr>
      </p:pic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E8B9F75A-C0AB-0987-E087-B256B656510B}"/>
              </a:ext>
            </a:extLst>
          </p:cNvPr>
          <p:cNvSpPr txBox="1">
            <a:spLocks/>
          </p:cNvSpPr>
          <p:nvPr/>
        </p:nvSpPr>
        <p:spPr>
          <a:xfrm>
            <a:off x="5604840" y="3688859"/>
            <a:ext cx="4321175" cy="3794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Calibri"/>
                <a:ea typeface="Calibri"/>
                <a:cs typeface="Calibri"/>
              </a:rPr>
              <a:t>Selflessness</a:t>
            </a:r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0875A36-07B9-49CC-6531-1C2BE1444B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07049" y="2286835"/>
            <a:ext cx="4321175" cy="37941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Calibri"/>
                <a:ea typeface="Calibri"/>
                <a:cs typeface="Calibri"/>
              </a:rPr>
              <a:t>Simplicity</a:t>
            </a:r>
            <a:endParaRPr lang="en-US">
              <a:cs typeface="Calibri" panose="020F0502020204030204" pitchFamily="34" charset="0"/>
            </a:endParaRPr>
          </a:p>
          <a:p>
            <a:r>
              <a:rPr lang="en-US">
                <a:latin typeface="Calibri"/>
                <a:ea typeface="Calibri"/>
                <a:cs typeface="Calibri"/>
              </a:rPr>
              <a:t>Humility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121567"/>
      </p:ext>
    </p:extLst>
  </p:cSld>
  <p:clrMapOvr>
    <a:masterClrMapping/>
  </p:clrMapOvr>
</p:sld>
</file>

<file path=ppt/theme/theme1.xml><?xml version="1.0" encoding="utf-8"?>
<a:theme xmlns:a="http://schemas.openxmlformats.org/drawingml/2006/main" name="SVdP 2025 Theme">
  <a:themeElements>
    <a:clrScheme name="Custom 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6699"/>
      </a:accent1>
      <a:accent2>
        <a:srgbClr val="C2DFFD"/>
      </a:accent2>
      <a:accent3>
        <a:srgbClr val="0070C0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025 SVdP Font">
      <a:majorFont>
        <a:latin typeface="Montserra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VdP 2025 Presentation Template_Blank_8.25" id="{85490283-2EDE-4064-9A91-53FBB53779A2}" vid="{BE073E4E-4644-4E63-84F5-6B8C96FB88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888AF4C4BBC44BB15093CF543CD6AC" ma:contentTypeVersion="13" ma:contentTypeDescription="Create a new document." ma:contentTypeScope="" ma:versionID="0c1c6cca4a6ef09f52ce70d06fa195be">
  <xsd:schema xmlns:xsd="http://www.w3.org/2001/XMLSchema" xmlns:xs="http://www.w3.org/2001/XMLSchema" xmlns:p="http://schemas.microsoft.com/office/2006/metadata/properties" xmlns:ns2="62ab23a8-0fc5-487f-9482-e914f386351f" xmlns:ns3="3324ddd1-98b6-4f10-acc2-412e4bcd46df" targetNamespace="http://schemas.microsoft.com/office/2006/metadata/properties" ma:root="true" ma:fieldsID="1190ca8fcdf699ce25fe87bd0eb1a75f" ns2:_="" ns3:_="">
    <xsd:import namespace="62ab23a8-0fc5-487f-9482-e914f386351f"/>
    <xsd:import namespace="3324ddd1-98b6-4f10-acc2-412e4bcd46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BillingMetadata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ab23a8-0fc5-487f-9482-e914f38635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e409fbd-2620-46ad-8e3c-10223361a0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19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24ddd1-98b6-4f10-acc2-412e4bcd46d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8bcb096-ad38-48f8-9906-d442cbb11d19}" ma:internalName="TaxCatchAll" ma:showField="CatchAllData" ma:web="3324ddd1-98b6-4f10-acc2-412e4bcd46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2ab23a8-0fc5-487f-9482-e914f386351f">
      <Terms xmlns="http://schemas.microsoft.com/office/infopath/2007/PartnerControls"/>
    </lcf76f155ced4ddcb4097134ff3c332f>
    <TaxCatchAll xmlns="3324ddd1-98b6-4f10-acc2-412e4bcd46df" xsi:nil="true"/>
  </documentManagement>
</p:properties>
</file>

<file path=customXml/itemProps1.xml><?xml version="1.0" encoding="utf-8"?>
<ds:datastoreItem xmlns:ds="http://schemas.openxmlformats.org/officeDocument/2006/customXml" ds:itemID="{C493A4E6-D8B9-4C62-BCDE-786009464C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ab23a8-0fc5-487f-9482-e914f386351f"/>
    <ds:schemaRef ds:uri="3324ddd1-98b6-4f10-acc2-412e4bcd46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A6DF1A1-CD3F-4FD6-8F85-739C2FB308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40E206-9CBF-41F6-ACE7-40A9315450BE}">
  <ds:schemaRefs>
    <ds:schemaRef ds:uri="http://schemas.microsoft.com/office/2006/metadata/properties"/>
    <ds:schemaRef ds:uri="http://schemas.microsoft.com/office/infopath/2007/PartnerControls"/>
    <ds:schemaRef ds:uri="62ab23a8-0fc5-487f-9482-e914f386351f"/>
    <ds:schemaRef ds:uri="3324ddd1-98b6-4f10-acc2-412e4bcd46d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855</Words>
  <Application>Microsoft Office PowerPoint</Application>
  <PresentationFormat>Widescreen</PresentationFormat>
  <Paragraphs>141</Paragraphs>
  <Slides>30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SVdP 2025 Theme</vt:lpstr>
      <vt:lpstr>PowerPoint Presentation</vt:lpstr>
      <vt:lpstr>PowerPoint Presentation</vt:lpstr>
      <vt:lpstr>PowerPoint Presentation</vt:lpstr>
      <vt:lpstr>Our Vincentian Charism</vt:lpstr>
      <vt:lpstr>Vincentian Spirituality</vt:lpstr>
      <vt:lpstr>Vincentian Spirituality</vt:lpstr>
      <vt:lpstr>Vincentian Spirituality</vt:lpstr>
      <vt:lpstr>Vincentian Spirituality</vt:lpstr>
      <vt:lpstr>PowerPoint Presentation</vt:lpstr>
      <vt:lpstr>Vincentian Virtues</vt:lpstr>
      <vt:lpstr>Vincentian Virtues</vt:lpstr>
      <vt:lpstr>Vincentian Virtues</vt:lpstr>
      <vt:lpstr>PowerPoint Presentation</vt:lpstr>
      <vt:lpstr>Neighbors Retreats for Conferences</vt:lpstr>
      <vt:lpstr>PowerPoint Presentation</vt:lpstr>
      <vt:lpstr>What is Walking with Neighbors?</vt:lpstr>
      <vt:lpstr>PowerPoint Presentation</vt:lpstr>
      <vt:lpstr>PowerPoint Presentation</vt:lpstr>
      <vt:lpstr>Retreat Format and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Lisa Regan</dc:creator>
  <cp:lastModifiedBy>Lisa Regan</cp:lastModifiedBy>
  <cp:revision>202</cp:revision>
  <dcterms:created xsi:type="dcterms:W3CDTF">2026-03-22T12:14:59Z</dcterms:created>
  <dcterms:modified xsi:type="dcterms:W3CDTF">2026-03-26T12:30:24Z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0x0101008E888AF4C4BBC44BB15093CF543CD6AC</vt:lpwstr>
  </property>
  <property fmtid="{D5CDD505-2E9C-101B-9397-08002B2CF9AE}" pid="3" name="MediaServiceImageTags">
    <vt:lpwstr/>
  </property>
</Properties>
</file>