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974" r:id="rId5"/>
    <p:sldId id="276" r:id="rId6"/>
    <p:sldId id="274" r:id="rId7"/>
    <p:sldId id="263" r:id="rId8"/>
    <p:sldId id="264" r:id="rId9"/>
    <p:sldId id="269" r:id="rId10"/>
    <p:sldId id="270" r:id="rId11"/>
    <p:sldId id="271" r:id="rId12"/>
    <p:sldId id="272" r:id="rId13"/>
    <p:sldId id="273" r:id="rId14"/>
    <p:sldId id="278" r:id="rId15"/>
    <p:sldId id="268" r:id="rId16"/>
    <p:sldId id="977" r:id="rId17"/>
    <p:sldId id="266" r:id="rId18"/>
    <p:sldId id="259" r:id="rId19"/>
    <p:sldId id="404" r:id="rId20"/>
    <p:sldId id="279" r:id="rId21"/>
    <p:sldId id="405" r:id="rId22"/>
    <p:sldId id="406" r:id="rId23"/>
    <p:sldId id="407" r:id="rId24"/>
    <p:sldId id="408" r:id="rId25"/>
    <p:sldId id="409" r:id="rId26"/>
    <p:sldId id="410" r:id="rId27"/>
    <p:sldId id="411" r:id="rId28"/>
    <p:sldId id="9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9D8E2B-321F-4AB5-B406-4485E82194D2}">
          <p14:sldIdLst>
            <p14:sldId id="974"/>
            <p14:sldId id="276"/>
            <p14:sldId id="274"/>
            <p14:sldId id="263"/>
            <p14:sldId id="264"/>
            <p14:sldId id="269"/>
            <p14:sldId id="270"/>
            <p14:sldId id="271"/>
            <p14:sldId id="272"/>
            <p14:sldId id="273"/>
            <p14:sldId id="278"/>
            <p14:sldId id="268"/>
            <p14:sldId id="977"/>
            <p14:sldId id="266"/>
            <p14:sldId id="259"/>
            <p14:sldId id="404"/>
            <p14:sldId id="279"/>
            <p14:sldId id="405"/>
            <p14:sldId id="406"/>
            <p14:sldId id="407"/>
            <p14:sldId id="408"/>
            <p14:sldId id="409"/>
            <p14:sldId id="410"/>
            <p14:sldId id="411"/>
            <p14:sldId id="9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18E"/>
    <a:srgbClr val="F6871F"/>
    <a:srgbClr val="01518F"/>
    <a:srgbClr val="FFFFFF"/>
    <a:srgbClr val="272727"/>
    <a:srgbClr val="7BD5AD"/>
    <a:srgbClr val="3E3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0EF1B-90AD-48F7-A4BE-FBE4133C5E4D}" v="143" dt="2026-03-03T14:25:3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9243" autoAdjust="0"/>
  </p:normalViewPr>
  <p:slideViewPr>
    <p:cSldViewPr snapToGrid="0">
      <p:cViewPr varScale="1">
        <p:scale>
          <a:sx n="79" d="100"/>
          <a:sy n="79" d="100"/>
        </p:scale>
        <p:origin x="1068"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D0C07-B894-4D50-9A1C-FCF1D3486229}"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en-US"/>
        </a:p>
      </dgm:t>
    </dgm:pt>
    <dgm:pt modelId="{F20048B7-FDF3-4D2D-A805-0040BA4B82A8}">
      <dgm:prSet custT="1"/>
      <dgm:spPr>
        <a:solidFill>
          <a:srgbClr val="01518E"/>
        </a:solidFill>
      </dgm:spPr>
      <dgm:t>
        <a:bodyPr/>
        <a:lstStyle/>
        <a:p>
          <a:r>
            <a:rPr lang="en-US" sz="3200" dirty="0">
              <a:latin typeface="Aptos" panose="020B0004020202020204" pitchFamily="34" charset="0"/>
            </a:rPr>
            <a:t>Something that is </a:t>
          </a:r>
          <a:r>
            <a:rPr lang="en-US" sz="3200" b="1" i="1" u="sng" dirty="0">
              <a:latin typeface="Aptos" panose="020B0004020202020204" pitchFamily="34" charset="0"/>
            </a:rPr>
            <a:t>BOTH</a:t>
          </a:r>
          <a:r>
            <a:rPr lang="en-US" sz="3200" dirty="0">
              <a:latin typeface="Aptos" panose="020B0004020202020204" pitchFamily="34" charset="0"/>
            </a:rPr>
            <a:t> </a:t>
          </a:r>
          <a:r>
            <a:rPr lang="en-US" sz="3200" b="1" dirty="0">
              <a:latin typeface="Aptos" panose="020B0004020202020204" pitchFamily="34" charset="0"/>
            </a:rPr>
            <a:t>fundamentally conservative</a:t>
          </a:r>
          <a:r>
            <a:rPr lang="en-US" sz="3200" dirty="0">
              <a:latin typeface="Aptos" panose="020B0004020202020204" pitchFamily="34" charset="0"/>
            </a:rPr>
            <a:t>, insofar as it was a charitable outreach to the poor, </a:t>
          </a:r>
        </a:p>
      </dgm:t>
    </dgm:pt>
    <dgm:pt modelId="{275C0B4D-546E-4DCD-9583-7ED406188D7E}" type="parTrans" cxnId="{5246D41B-A34A-4D19-9E3D-8032A76EF9FE}">
      <dgm:prSet/>
      <dgm:spPr/>
      <dgm:t>
        <a:bodyPr/>
        <a:lstStyle/>
        <a:p>
          <a:endParaRPr lang="en-US"/>
        </a:p>
      </dgm:t>
    </dgm:pt>
    <dgm:pt modelId="{65188883-ACED-4520-90E5-6E1919E909FD}" type="sibTrans" cxnId="{5246D41B-A34A-4D19-9E3D-8032A76EF9FE}">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D007B812-5028-479C-A03F-808309DDAF93}">
      <dgm:prSet custT="1"/>
      <dgm:spPr>
        <a:solidFill>
          <a:srgbClr val="01518E"/>
        </a:solidFill>
      </dgm:spPr>
      <dgm:t>
        <a:bodyPr/>
        <a:lstStyle/>
        <a:p>
          <a:r>
            <a:rPr lang="en-US" sz="3200" b="1" i="1" u="sng" dirty="0">
              <a:latin typeface="Aptos" panose="020B0004020202020204" pitchFamily="34" charset="0"/>
            </a:rPr>
            <a:t>AND</a:t>
          </a:r>
          <a:r>
            <a:rPr lang="en-US" sz="3200" dirty="0">
              <a:latin typeface="Aptos" panose="020B0004020202020204" pitchFamily="34" charset="0"/>
            </a:rPr>
            <a:t>, at the same time, it was also something that was </a:t>
          </a:r>
          <a:r>
            <a:rPr lang="en-US" sz="3200" b="1" dirty="0">
              <a:latin typeface="Aptos" panose="020B0004020202020204" pitchFamily="34" charset="0"/>
            </a:rPr>
            <a:t>radically progressive</a:t>
          </a:r>
          <a:r>
            <a:rPr lang="en-US" sz="3200" dirty="0">
              <a:latin typeface="Aptos" panose="020B0004020202020204" pitchFamily="34" charset="0"/>
            </a:rPr>
            <a:t> and disruptive to the status quo.</a:t>
          </a:r>
        </a:p>
      </dgm:t>
    </dgm:pt>
    <dgm:pt modelId="{AA4605DD-2152-4A72-93CC-E63547F71BAB}" type="parTrans" cxnId="{64B6E9F5-E70A-4E1B-8382-EBA3C7B3A046}">
      <dgm:prSet/>
      <dgm:spPr/>
      <dgm:t>
        <a:bodyPr/>
        <a:lstStyle/>
        <a:p>
          <a:endParaRPr lang="en-US"/>
        </a:p>
      </dgm:t>
    </dgm:pt>
    <dgm:pt modelId="{DED688BC-2626-4032-AA9A-130E2A83376F}" type="sibTrans" cxnId="{64B6E9F5-E70A-4E1B-8382-EBA3C7B3A046}">
      <dgm:prSet/>
      <dgm:spPr/>
      <dgm:t>
        <a:bodyPr/>
        <a:lstStyle/>
        <a:p>
          <a:endParaRPr lang="en-US"/>
        </a:p>
      </dgm:t>
    </dgm:pt>
    <dgm:pt modelId="{19E06E65-B161-4AA9-94F7-0809CD0C45D4}" type="pres">
      <dgm:prSet presAssocID="{3D6D0C07-B894-4D50-9A1C-FCF1D3486229}" presName="outerComposite" presStyleCnt="0">
        <dgm:presLayoutVars>
          <dgm:chMax val="5"/>
          <dgm:dir/>
          <dgm:resizeHandles val="exact"/>
        </dgm:presLayoutVars>
      </dgm:prSet>
      <dgm:spPr/>
    </dgm:pt>
    <dgm:pt modelId="{70FBA724-8DED-4D20-84D7-DC13AA6B5C41}" type="pres">
      <dgm:prSet presAssocID="{3D6D0C07-B894-4D50-9A1C-FCF1D3486229}" presName="dummyMaxCanvas" presStyleCnt="0">
        <dgm:presLayoutVars/>
      </dgm:prSet>
      <dgm:spPr/>
    </dgm:pt>
    <dgm:pt modelId="{07BEA761-9B73-4977-9C85-C5E38F776D14}" type="pres">
      <dgm:prSet presAssocID="{3D6D0C07-B894-4D50-9A1C-FCF1D3486229}" presName="TwoNodes_1" presStyleLbl="node1" presStyleIdx="0" presStyleCnt="2">
        <dgm:presLayoutVars>
          <dgm:bulletEnabled val="1"/>
        </dgm:presLayoutVars>
      </dgm:prSet>
      <dgm:spPr/>
    </dgm:pt>
    <dgm:pt modelId="{05CA7F95-987E-4DDE-BEA9-868496548AC1}" type="pres">
      <dgm:prSet presAssocID="{3D6D0C07-B894-4D50-9A1C-FCF1D3486229}" presName="TwoNodes_2" presStyleLbl="node1" presStyleIdx="1" presStyleCnt="2" custLinFactNeighborX="-4228" custLinFactNeighborY="-1480">
        <dgm:presLayoutVars>
          <dgm:bulletEnabled val="1"/>
        </dgm:presLayoutVars>
      </dgm:prSet>
      <dgm:spPr/>
    </dgm:pt>
    <dgm:pt modelId="{748FC751-798C-4814-BC9C-71FC816C0125}" type="pres">
      <dgm:prSet presAssocID="{3D6D0C07-B894-4D50-9A1C-FCF1D3486229}" presName="TwoConn_1-2" presStyleLbl="fgAccFollowNode1" presStyleIdx="0" presStyleCnt="1">
        <dgm:presLayoutVars>
          <dgm:bulletEnabled val="1"/>
        </dgm:presLayoutVars>
      </dgm:prSet>
      <dgm:spPr/>
    </dgm:pt>
    <dgm:pt modelId="{19B9D284-661E-4F28-B5B1-9DCE9BB405F6}" type="pres">
      <dgm:prSet presAssocID="{3D6D0C07-B894-4D50-9A1C-FCF1D3486229}" presName="TwoNodes_1_text" presStyleLbl="node1" presStyleIdx="1" presStyleCnt="2">
        <dgm:presLayoutVars>
          <dgm:bulletEnabled val="1"/>
        </dgm:presLayoutVars>
      </dgm:prSet>
      <dgm:spPr/>
    </dgm:pt>
    <dgm:pt modelId="{3C9F8A7A-F2C9-4A2D-A8C0-C408A3AABAE7}" type="pres">
      <dgm:prSet presAssocID="{3D6D0C07-B894-4D50-9A1C-FCF1D3486229}" presName="TwoNodes_2_text" presStyleLbl="node1" presStyleIdx="1" presStyleCnt="2">
        <dgm:presLayoutVars>
          <dgm:bulletEnabled val="1"/>
        </dgm:presLayoutVars>
      </dgm:prSet>
      <dgm:spPr/>
    </dgm:pt>
  </dgm:ptLst>
  <dgm:cxnLst>
    <dgm:cxn modelId="{5BDDEC15-8A35-46FD-9DAC-D7C19B8320C3}" type="presOf" srcId="{D007B812-5028-479C-A03F-808309DDAF93}" destId="{05CA7F95-987E-4DDE-BEA9-868496548AC1}" srcOrd="0" destOrd="0" presId="urn:microsoft.com/office/officeart/2005/8/layout/vProcess5"/>
    <dgm:cxn modelId="{5246D41B-A34A-4D19-9E3D-8032A76EF9FE}" srcId="{3D6D0C07-B894-4D50-9A1C-FCF1D3486229}" destId="{F20048B7-FDF3-4D2D-A805-0040BA4B82A8}" srcOrd="0" destOrd="0" parTransId="{275C0B4D-546E-4DCD-9583-7ED406188D7E}" sibTransId="{65188883-ACED-4520-90E5-6E1919E909FD}"/>
    <dgm:cxn modelId="{15EAFF1D-FD51-4BDD-A5C2-77993EFB721D}" type="presOf" srcId="{3D6D0C07-B894-4D50-9A1C-FCF1D3486229}" destId="{19E06E65-B161-4AA9-94F7-0809CD0C45D4}" srcOrd="0" destOrd="0" presId="urn:microsoft.com/office/officeart/2005/8/layout/vProcess5"/>
    <dgm:cxn modelId="{57FFF57D-BA31-411A-96C9-20D038D1E573}" type="presOf" srcId="{65188883-ACED-4520-90E5-6E1919E909FD}" destId="{748FC751-798C-4814-BC9C-71FC816C0125}" srcOrd="0" destOrd="0" presId="urn:microsoft.com/office/officeart/2005/8/layout/vProcess5"/>
    <dgm:cxn modelId="{834BDDAD-F8F9-4077-BEB6-2430AF6E3C0C}" type="presOf" srcId="{D007B812-5028-479C-A03F-808309DDAF93}" destId="{3C9F8A7A-F2C9-4A2D-A8C0-C408A3AABAE7}" srcOrd="1" destOrd="0" presId="urn:microsoft.com/office/officeart/2005/8/layout/vProcess5"/>
    <dgm:cxn modelId="{1237DFBF-6941-460E-9919-876D3EF74CDF}" type="presOf" srcId="{F20048B7-FDF3-4D2D-A805-0040BA4B82A8}" destId="{19B9D284-661E-4F28-B5B1-9DCE9BB405F6}" srcOrd="1" destOrd="0" presId="urn:microsoft.com/office/officeart/2005/8/layout/vProcess5"/>
    <dgm:cxn modelId="{1BAD85D3-DE44-4C76-BA4F-A35E3599E6D4}" type="presOf" srcId="{F20048B7-FDF3-4D2D-A805-0040BA4B82A8}" destId="{07BEA761-9B73-4977-9C85-C5E38F776D14}" srcOrd="0" destOrd="0" presId="urn:microsoft.com/office/officeart/2005/8/layout/vProcess5"/>
    <dgm:cxn modelId="{64B6E9F5-E70A-4E1B-8382-EBA3C7B3A046}" srcId="{3D6D0C07-B894-4D50-9A1C-FCF1D3486229}" destId="{D007B812-5028-479C-A03F-808309DDAF93}" srcOrd="1" destOrd="0" parTransId="{AA4605DD-2152-4A72-93CC-E63547F71BAB}" sibTransId="{DED688BC-2626-4032-AA9A-130E2A83376F}"/>
    <dgm:cxn modelId="{D33636A8-8B15-4891-9780-6B6CA881445E}" type="presParOf" srcId="{19E06E65-B161-4AA9-94F7-0809CD0C45D4}" destId="{70FBA724-8DED-4D20-84D7-DC13AA6B5C41}" srcOrd="0" destOrd="0" presId="urn:microsoft.com/office/officeart/2005/8/layout/vProcess5"/>
    <dgm:cxn modelId="{BC767A66-8F90-4505-8AEA-F3FC0A5209A0}" type="presParOf" srcId="{19E06E65-B161-4AA9-94F7-0809CD0C45D4}" destId="{07BEA761-9B73-4977-9C85-C5E38F776D14}" srcOrd="1" destOrd="0" presId="urn:microsoft.com/office/officeart/2005/8/layout/vProcess5"/>
    <dgm:cxn modelId="{6452BBE5-29B0-4F05-A06A-9C36CFDD5520}" type="presParOf" srcId="{19E06E65-B161-4AA9-94F7-0809CD0C45D4}" destId="{05CA7F95-987E-4DDE-BEA9-868496548AC1}" srcOrd="2" destOrd="0" presId="urn:microsoft.com/office/officeart/2005/8/layout/vProcess5"/>
    <dgm:cxn modelId="{5F3FEF93-EAF9-426B-84D5-B984538DE432}" type="presParOf" srcId="{19E06E65-B161-4AA9-94F7-0809CD0C45D4}" destId="{748FC751-798C-4814-BC9C-71FC816C0125}" srcOrd="3" destOrd="0" presId="urn:microsoft.com/office/officeart/2005/8/layout/vProcess5"/>
    <dgm:cxn modelId="{F2D6137D-4301-4147-88B5-3A9A3F903672}" type="presParOf" srcId="{19E06E65-B161-4AA9-94F7-0809CD0C45D4}" destId="{19B9D284-661E-4F28-B5B1-9DCE9BB405F6}" srcOrd="4" destOrd="0" presId="urn:microsoft.com/office/officeart/2005/8/layout/vProcess5"/>
    <dgm:cxn modelId="{26A0E91A-E957-43B2-B4E8-26C6D47475CC}" type="presParOf" srcId="{19E06E65-B161-4AA9-94F7-0809CD0C45D4}" destId="{3C9F8A7A-F2C9-4A2D-A8C0-C408A3AABAE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EA761-9B73-4977-9C85-C5E38F776D14}">
      <dsp:nvSpPr>
        <dsp:cNvPr id="0" name=""/>
        <dsp:cNvSpPr/>
      </dsp:nvSpPr>
      <dsp:spPr>
        <a:xfrm>
          <a:off x="0" y="0"/>
          <a:ext cx="8938260" cy="2095804"/>
        </a:xfrm>
        <a:prstGeom prst="roundRect">
          <a:avLst>
            <a:gd name="adj" fmla="val 10000"/>
          </a:avLst>
        </a:prstGeom>
        <a:solidFill>
          <a:srgbClr val="01518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ptos" panose="020B0004020202020204" pitchFamily="34" charset="0"/>
            </a:rPr>
            <a:t>Something that is </a:t>
          </a:r>
          <a:r>
            <a:rPr lang="en-US" sz="3200" b="1" i="1" u="sng" kern="1200" dirty="0">
              <a:latin typeface="Aptos" panose="020B0004020202020204" pitchFamily="34" charset="0"/>
            </a:rPr>
            <a:t>BOTH</a:t>
          </a:r>
          <a:r>
            <a:rPr lang="en-US" sz="3200" kern="1200" dirty="0">
              <a:latin typeface="Aptos" panose="020B0004020202020204" pitchFamily="34" charset="0"/>
            </a:rPr>
            <a:t> </a:t>
          </a:r>
          <a:r>
            <a:rPr lang="en-US" sz="3200" b="1" kern="1200" dirty="0">
              <a:latin typeface="Aptos" panose="020B0004020202020204" pitchFamily="34" charset="0"/>
            </a:rPr>
            <a:t>fundamentally conservative</a:t>
          </a:r>
          <a:r>
            <a:rPr lang="en-US" sz="3200" kern="1200" dirty="0">
              <a:latin typeface="Aptos" panose="020B0004020202020204" pitchFamily="34" charset="0"/>
            </a:rPr>
            <a:t>, insofar as it was a charitable outreach to the poor, </a:t>
          </a:r>
        </a:p>
      </dsp:txBody>
      <dsp:txXfrm>
        <a:off x="61384" y="61384"/>
        <a:ext cx="6772082" cy="1973036"/>
      </dsp:txXfrm>
    </dsp:sp>
    <dsp:sp modelId="{05CA7F95-987E-4DDE-BEA9-868496548AC1}">
      <dsp:nvSpPr>
        <dsp:cNvPr id="0" name=""/>
        <dsp:cNvSpPr/>
      </dsp:nvSpPr>
      <dsp:spPr>
        <a:xfrm>
          <a:off x="1199430" y="2530521"/>
          <a:ext cx="8938260" cy="2095804"/>
        </a:xfrm>
        <a:prstGeom prst="roundRect">
          <a:avLst>
            <a:gd name="adj" fmla="val 10000"/>
          </a:avLst>
        </a:prstGeom>
        <a:solidFill>
          <a:srgbClr val="01518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1" u="sng" kern="1200" dirty="0">
              <a:latin typeface="Aptos" panose="020B0004020202020204" pitchFamily="34" charset="0"/>
            </a:rPr>
            <a:t>AND</a:t>
          </a:r>
          <a:r>
            <a:rPr lang="en-US" sz="3200" kern="1200" dirty="0">
              <a:latin typeface="Aptos" panose="020B0004020202020204" pitchFamily="34" charset="0"/>
            </a:rPr>
            <a:t>, at the same time, it was also something that was </a:t>
          </a:r>
          <a:r>
            <a:rPr lang="en-US" sz="3200" b="1" kern="1200" dirty="0">
              <a:latin typeface="Aptos" panose="020B0004020202020204" pitchFamily="34" charset="0"/>
            </a:rPr>
            <a:t>radically progressive</a:t>
          </a:r>
          <a:r>
            <a:rPr lang="en-US" sz="3200" kern="1200" dirty="0">
              <a:latin typeface="Aptos" panose="020B0004020202020204" pitchFamily="34" charset="0"/>
            </a:rPr>
            <a:t> and disruptive to the status quo.</a:t>
          </a:r>
        </a:p>
      </dsp:txBody>
      <dsp:txXfrm>
        <a:off x="1260814" y="2591905"/>
        <a:ext cx="5875878" cy="1973036"/>
      </dsp:txXfrm>
    </dsp:sp>
    <dsp:sp modelId="{748FC751-798C-4814-BC9C-71FC816C0125}">
      <dsp:nvSpPr>
        <dsp:cNvPr id="0" name=""/>
        <dsp:cNvSpPr/>
      </dsp:nvSpPr>
      <dsp:spPr>
        <a:xfrm>
          <a:off x="7575986" y="1647535"/>
          <a:ext cx="1362273" cy="1362273"/>
        </a:xfrm>
        <a:prstGeom prst="downArrow">
          <a:avLst>
            <a:gd name="adj1" fmla="val 55000"/>
            <a:gd name="adj2" fmla="val 45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82497" y="1647535"/>
        <a:ext cx="749251" cy="10251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C0C57A-013A-80BB-1C8A-E0DDBA0F3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D0549B-6686-E1A0-E2CA-682DBA2E9C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56E843-9054-4499-9D46-49CEE5C6CA0B}" type="datetimeFigureOut">
              <a:rPr lang="en-US" smtClean="0"/>
              <a:t>3/26/2026</a:t>
            </a:fld>
            <a:endParaRPr lang="en-US"/>
          </a:p>
        </p:txBody>
      </p:sp>
      <p:sp>
        <p:nvSpPr>
          <p:cNvPr id="4" name="Footer Placeholder 3">
            <a:extLst>
              <a:ext uri="{FF2B5EF4-FFF2-40B4-BE49-F238E27FC236}">
                <a16:creationId xmlns:a16="http://schemas.microsoft.com/office/drawing/2014/main" id="{964948D0-3976-FA38-24D7-93C04B090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0FD529-3E24-0711-6CF6-10229E93B3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A26A0A-2A98-4AF3-AAFC-F5EA3415A9E1}" type="slidenum">
              <a:rPr lang="en-US" smtClean="0"/>
              <a:t>‹#›</a:t>
            </a:fld>
            <a:endParaRPr lang="en-US"/>
          </a:p>
        </p:txBody>
      </p:sp>
    </p:spTree>
    <p:extLst>
      <p:ext uri="{BB962C8B-B14F-4D97-AF65-F5344CB8AC3E}">
        <p14:creationId xmlns:p14="http://schemas.microsoft.com/office/powerpoint/2010/main" val="104538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D74C39C6-A7AB-4CCE-BEEA-20C5FDEB57C5}" type="datetimeFigureOut">
              <a:rPr lang="en-US" smtClean="0"/>
              <a:pPr/>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F1442E8-38F2-4BD0-A663-A6C98E654C48}" type="slidenum">
              <a:rPr lang="en-US" smtClean="0"/>
              <a:pPr/>
              <a:t>‹#›</a:t>
            </a:fld>
            <a:endParaRPr lang="en-US"/>
          </a:p>
        </p:txBody>
      </p:sp>
    </p:spTree>
    <p:extLst>
      <p:ext uri="{BB962C8B-B14F-4D97-AF65-F5344CB8AC3E}">
        <p14:creationId xmlns:p14="http://schemas.microsoft.com/office/powerpoint/2010/main" val="39398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mj-lt"/>
              <a:buNone/>
            </a:pPr>
            <a:r>
              <a:rPr lang="en-US" dirty="0">
                <a:solidFill>
                  <a:schemeClr val="tx1"/>
                </a:solidFill>
                <a:latin typeface="Bookman Old Style" panose="02050604050505020204" pitchFamily="18" charset="0"/>
              </a:rPr>
              <a:t>Good Morning and thanks for joining me.  Welcome to Our Vincentian Roots and CST</a:t>
            </a:r>
          </a:p>
          <a:p>
            <a:pPr marL="0" indent="0">
              <a:spcBef>
                <a:spcPts val="0"/>
              </a:spcBef>
              <a:buFont typeface="+mj-lt"/>
              <a:buNone/>
            </a:pPr>
            <a:r>
              <a:rPr lang="en-US">
                <a:solidFill>
                  <a:schemeClr val="tx1"/>
                </a:solidFill>
                <a:latin typeface="Bookman Old Style" panose="02050604050505020204" pitchFamily="18" charset="0"/>
              </a:rPr>
              <a:t>Let’</a:t>
            </a:r>
            <a:endParaRPr lang="en-US" dirty="0">
              <a:solidFill>
                <a:schemeClr val="tx1"/>
              </a:solidFill>
              <a:latin typeface="Bookman Old Style" panose="02050604050505020204" pitchFamily="18" charset="0"/>
            </a:endParaRPr>
          </a:p>
          <a:p>
            <a:pPr marL="228600" indent="-228600">
              <a:spcBef>
                <a:spcPts val="0"/>
              </a:spcBef>
              <a:buFont typeface="+mj-lt"/>
              <a:buAutoNum type="arabicPeriod"/>
            </a:pPr>
            <a:endParaRPr lang="en-US" dirty="0">
              <a:solidFill>
                <a:schemeClr val="tx1"/>
              </a:solidFill>
              <a:latin typeface="Bookman Old Style" panose="02050604050505020204" pitchFamily="18" charset="0"/>
            </a:endParaRPr>
          </a:p>
          <a:p>
            <a:pPr marL="228600" indent="-228600">
              <a:spcBef>
                <a:spcPts val="0"/>
              </a:spcBef>
              <a:buFont typeface="+mj-lt"/>
              <a:buAutoNum type="arabicPeriod"/>
            </a:pPr>
            <a:r>
              <a:rPr lang="en-US" dirty="0">
                <a:solidFill>
                  <a:schemeClr val="tx1"/>
                </a:solidFill>
                <a:latin typeface="Bookman Old Style" panose="02050604050505020204" pitchFamily="18" charset="0"/>
              </a:rPr>
              <a:t>Start with a brief historical overview of how Frederic Ozanam was part of the beginning of </a:t>
            </a:r>
            <a:r>
              <a:rPr lang="en-US" b="1" dirty="0">
                <a:solidFill>
                  <a:schemeClr val="tx1"/>
                </a:solidFill>
                <a:latin typeface="Bookman Old Style" panose="02050604050505020204" pitchFamily="18" charset="0"/>
              </a:rPr>
              <a:t>modern Catholic Social Teaching</a:t>
            </a:r>
            <a:r>
              <a:rPr lang="en-US" dirty="0">
                <a:solidFill>
                  <a:schemeClr val="tx1"/>
                </a:solidFill>
                <a:latin typeface="Bookman Old Style" panose="02050604050505020204" pitchFamily="18" charset="0"/>
              </a:rPr>
              <a:t>.</a:t>
            </a:r>
          </a:p>
          <a:p>
            <a:pPr marL="228600" indent="-228600">
              <a:spcBef>
                <a:spcPts val="0"/>
              </a:spcBef>
              <a:buFont typeface="+mj-lt"/>
              <a:buAutoNum type="arabicPeriod"/>
            </a:pPr>
            <a:r>
              <a:rPr lang="en-US" dirty="0">
                <a:solidFill>
                  <a:schemeClr val="tx1"/>
                </a:solidFill>
                <a:latin typeface="Bookman Old Style" panose="02050604050505020204" pitchFamily="18" charset="0"/>
              </a:rPr>
              <a:t>Define in more detail Catholic Social Teaching, including the 7 major themes of CST and how they might be applied to the work of SVdP.</a:t>
            </a:r>
          </a:p>
          <a:p>
            <a:endParaRPr lang="en-US" dirty="0"/>
          </a:p>
        </p:txBody>
      </p:sp>
      <p:sp>
        <p:nvSpPr>
          <p:cNvPr id="4" name="Slide Number Placeholder 3"/>
          <p:cNvSpPr>
            <a:spLocks noGrp="1"/>
          </p:cNvSpPr>
          <p:nvPr>
            <p:ph type="sldNum" sz="quarter" idx="5"/>
          </p:nvPr>
        </p:nvSpPr>
        <p:spPr/>
        <p:txBody>
          <a:bodyPr/>
          <a:lstStyle/>
          <a:p>
            <a:fld id="{4F1442E8-38F2-4BD0-A663-A6C98E654C48}" type="slidenum">
              <a:rPr lang="en-US" smtClean="0"/>
              <a:pPr/>
              <a:t>1</a:t>
            </a:fld>
            <a:endParaRPr lang="en-US"/>
          </a:p>
        </p:txBody>
      </p:sp>
    </p:spTree>
    <p:extLst>
      <p:ext uri="{BB962C8B-B14F-4D97-AF65-F5344CB8AC3E}">
        <p14:creationId xmlns:p14="http://schemas.microsoft.com/office/powerpoint/2010/main" val="166326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b="0" i="0" dirty="0">
                <a:solidFill>
                  <a:schemeClr val="tx1"/>
                </a:solidFill>
                <a:effectLst/>
                <a:latin typeface="Bookman Old Style" panose="02050604050505020204" pitchFamily="18" charset="0"/>
              </a:rPr>
              <a:t>When Ozanam was challenged by his peers to demonstrate how Catholicism was changing the lives of contemporary Frenchmen, he instinctively understood this as a challenge to both </a:t>
            </a:r>
          </a:p>
          <a:p>
            <a:pPr>
              <a:lnSpc>
                <a:spcPct val="100000"/>
              </a:lnSpc>
              <a:spcBef>
                <a:spcPts val="0"/>
              </a:spcBef>
              <a:spcAft>
                <a:spcPts val="0"/>
              </a:spcAft>
            </a:pPr>
            <a:r>
              <a:rPr lang="en-US" b="1" i="0" dirty="0">
                <a:solidFill>
                  <a:schemeClr val="tx1"/>
                </a:solidFill>
                <a:effectLst/>
                <a:latin typeface="Bookman Old Style" panose="02050604050505020204" pitchFamily="18" charset="0"/>
              </a:rPr>
              <a:t>[CLICK]</a:t>
            </a:r>
          </a:p>
          <a:p>
            <a:pPr>
              <a:lnSpc>
                <a:spcPct val="100000"/>
              </a:lnSpc>
              <a:spcBef>
                <a:spcPts val="0"/>
              </a:spcBef>
              <a:spcAft>
                <a:spcPts val="0"/>
              </a:spcAft>
            </a:pPr>
            <a:r>
              <a:rPr lang="en-US" b="0" i="0" dirty="0">
                <a:solidFill>
                  <a:schemeClr val="tx1"/>
                </a:solidFill>
                <a:effectLst/>
                <a:latin typeface="Bookman Old Style" panose="02050604050505020204" pitchFamily="18" charset="0"/>
              </a:rPr>
              <a:t>-his own insulated and comfortable existence, </a:t>
            </a:r>
          </a:p>
          <a:p>
            <a:pPr>
              <a:lnSpc>
                <a:spcPct val="100000"/>
              </a:lnSpc>
              <a:spcBef>
                <a:spcPts val="0"/>
              </a:spcBef>
              <a:spcAft>
                <a:spcPts val="0"/>
              </a:spcAft>
            </a:pPr>
            <a:r>
              <a:rPr lang="en-US" b="0" i="0" dirty="0">
                <a:solidFill>
                  <a:schemeClr val="tx1"/>
                </a:solidFill>
                <a:effectLst/>
                <a:latin typeface="Bookman Old Style" panose="02050604050505020204" pitchFamily="18" charset="0"/>
              </a:rPr>
              <a:t>-as well as the Church’s own aristocratically coddled position in French society. </a:t>
            </a:r>
          </a:p>
          <a:p>
            <a:pPr>
              <a:lnSpc>
                <a:spcPct val="100000"/>
              </a:lnSpc>
              <a:spcBef>
                <a:spcPts val="0"/>
              </a:spcBef>
              <a:spcAft>
                <a:spcPts val="0"/>
              </a:spcAft>
            </a:pPr>
            <a:r>
              <a:rPr lang="en-US" b="0" i="0" dirty="0">
                <a:solidFill>
                  <a:schemeClr val="tx1"/>
                </a:solidFill>
                <a:effectLst/>
                <a:latin typeface="Bookman Old Style" panose="02050604050505020204" pitchFamily="18" charset="0"/>
              </a:rPr>
              <a:t>He interpreted the challenge as </a:t>
            </a:r>
          </a:p>
          <a:p>
            <a:pPr>
              <a:lnSpc>
                <a:spcPct val="100000"/>
              </a:lnSpc>
              <a:spcBef>
                <a:spcPts val="0"/>
              </a:spcBef>
              <a:spcAft>
                <a:spcPts val="0"/>
              </a:spcAft>
            </a:pPr>
            <a:r>
              <a:rPr lang="en-US" b="1" i="0" dirty="0">
                <a:solidFill>
                  <a:schemeClr val="tx1"/>
                </a:solidFill>
                <a:effectLst/>
                <a:latin typeface="Bookman Old Style" panose="02050604050505020204" pitchFamily="18" charset="0"/>
              </a:rPr>
              <a:t>[CLICK]</a:t>
            </a:r>
          </a:p>
          <a:p>
            <a:pPr>
              <a:lnSpc>
                <a:spcPct val="100000"/>
              </a:lnSpc>
              <a:spcBef>
                <a:spcPts val="0"/>
              </a:spcBef>
              <a:spcAft>
                <a:spcPts val="0"/>
              </a:spcAft>
            </a:pPr>
            <a:r>
              <a:rPr lang="en-US" b="0" i="0" dirty="0">
                <a:solidFill>
                  <a:schemeClr val="tx1"/>
                </a:solidFill>
                <a:effectLst/>
                <a:latin typeface="Bookman Old Style" panose="02050604050505020204" pitchFamily="18" charset="0"/>
              </a:rPr>
              <a:t>one that called him out to the dirty, garbage-strewn ghettos of Paris where he and his friends would encounter the very real human byproducts of industrial capitalism. </a:t>
            </a:r>
          </a:p>
          <a:p>
            <a:pPr>
              <a:lnSpc>
                <a:spcPct val="100000"/>
              </a:lnSpc>
              <a:spcBef>
                <a:spcPts val="0"/>
              </a:spcBef>
              <a:spcAft>
                <a:spcPts val="0"/>
              </a:spcAft>
            </a:pPr>
            <a:endParaRPr lang="en-US" b="0" i="0" dirty="0">
              <a:solidFill>
                <a:schemeClr val="tx1"/>
              </a:solidFill>
              <a:effectLst/>
              <a:latin typeface="Bookman Old Style" panose="02050604050505020204" pitchFamily="18" charset="0"/>
            </a:endParaRPr>
          </a:p>
          <a:p>
            <a:pPr>
              <a:lnSpc>
                <a:spcPct val="100000"/>
              </a:lnSpc>
              <a:spcBef>
                <a:spcPts val="0"/>
              </a:spcBef>
              <a:spcAft>
                <a:spcPts val="0"/>
              </a:spcAft>
            </a:pPr>
            <a:r>
              <a:rPr lang="en-US" b="0" i="0" dirty="0">
                <a:solidFill>
                  <a:schemeClr val="tx1"/>
                </a:solidFill>
                <a:effectLst/>
                <a:latin typeface="Bookman Old Style" panose="02050604050505020204" pitchFamily="18" charset="0"/>
              </a:rPr>
              <a:t>He could have chosen to interpret this challenge differently. He could have taken the challenge as a call to be more pious, more liturgically oriented, or more involved in the political machinery of the Church and its relationship to the State of Louis-Phillipe. All of these would have been valid, even, in some ways, more likely responses to such a challenge. </a:t>
            </a:r>
          </a:p>
          <a:p>
            <a:pPr>
              <a:lnSpc>
                <a:spcPct val="100000"/>
              </a:lnSpc>
              <a:spcBef>
                <a:spcPts val="0"/>
              </a:spcBef>
              <a:spcAft>
                <a:spcPts val="0"/>
              </a:spcAft>
            </a:pPr>
            <a:endParaRPr lang="en-US" b="0" i="0" dirty="0">
              <a:solidFill>
                <a:schemeClr val="tx1"/>
              </a:solidFill>
              <a:effectLst/>
              <a:latin typeface="Bookman Old Style" panose="02050604050505020204" pitchFamily="18" charset="0"/>
            </a:endParaRPr>
          </a:p>
          <a:p>
            <a:pPr>
              <a:lnSpc>
                <a:spcPct val="100000"/>
              </a:lnSpc>
              <a:spcBef>
                <a:spcPts val="0"/>
              </a:spcBef>
              <a:spcAft>
                <a:spcPts val="0"/>
              </a:spcAft>
            </a:pPr>
            <a:r>
              <a:rPr lang="en-US" b="0" i="0" dirty="0">
                <a:solidFill>
                  <a:schemeClr val="tx1"/>
                </a:solidFill>
                <a:effectLst/>
                <a:latin typeface="Bookman Old Style" panose="020506040505050202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However, Ozanam chose an option for the poor instead, which resulted in an organization whose practices were decidedly different from other Catholic charitable outreaches of his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Bookman Old Style" panose="02050604050505020204" pitchFamily="18" charset="0"/>
              </a:rPr>
              <a:t>On April 23, 1833, Frédéric’s 20th birthday, he and five other students gathered in the newspaper office of Emmanuel Bailly and with Ozanam’s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Bookman Old Style" panose="020506040505050202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Bookman Old Style" panose="02050604050505020204" pitchFamily="18" charset="0"/>
              </a:rPr>
              <a:t>“We must do what is agreeable to God. Therefore, we must do what our Lord Jesus Christ did when preaching the gospel. Let us go to the poor!”, the Society of St. Vincent de Paul was born.</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10</a:t>
            </a:fld>
            <a:endParaRPr lang="en-US" dirty="0"/>
          </a:p>
        </p:txBody>
      </p:sp>
    </p:spTree>
    <p:extLst>
      <p:ext uri="{BB962C8B-B14F-4D97-AF65-F5344CB8AC3E}">
        <p14:creationId xmlns:p14="http://schemas.microsoft.com/office/powerpoint/2010/main" val="172573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5DB0F-A073-825B-FFD1-06BCE63D7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C8C51-C7FE-78E0-23BA-D7A9E32CD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D7F6B-5EF6-DE09-1B2D-3F188B528E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Times New Roman" panose="02020603050405020304" pitchFamily="18" charset="0"/>
              </a:rPr>
              <a:t>Interestingly, The foundation of the Society of St. Vincent de Paul can be characterized as something that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Bookman Old Style" panose="020506040505050202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Times New Roman" panose="02020603050405020304" pitchFamily="18" charset="0"/>
              </a:rPr>
              <a:t>-both fundamentally conservative, insofar as it was a charitable outreach to the poor,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Times New Roman" panose="02020603050405020304" pitchFamily="18" charset="0"/>
              </a:rPr>
              <a:t>-and, at the same time, it was also something that was radically progressive and disruptive to the status quo due to the fact that it organized lay people in a way that supplemented and supplanted those who occupied positions traditionally reserved for an elite religious class.</a:t>
            </a:r>
          </a:p>
          <a:p>
            <a:endParaRPr lang="en-US" dirty="0"/>
          </a:p>
        </p:txBody>
      </p:sp>
      <p:sp>
        <p:nvSpPr>
          <p:cNvPr id="4" name="Slide Number Placeholder 3">
            <a:extLst>
              <a:ext uri="{FF2B5EF4-FFF2-40B4-BE49-F238E27FC236}">
                <a16:creationId xmlns:a16="http://schemas.microsoft.com/office/drawing/2014/main" id="{460AA745-A841-9D63-9907-F8E795D7DC73}"/>
              </a:ext>
            </a:extLst>
          </p:cNvPr>
          <p:cNvSpPr>
            <a:spLocks noGrp="1"/>
          </p:cNvSpPr>
          <p:nvPr>
            <p:ph type="sldNum" sz="quarter" idx="5"/>
          </p:nvPr>
        </p:nvSpPr>
        <p:spPr/>
        <p:txBody>
          <a:bodyPr/>
          <a:lstStyle/>
          <a:p>
            <a:fld id="{947E5AE5-641E-4EBA-9808-F0F562144677}" type="slidenum">
              <a:rPr lang="en-US" smtClean="0"/>
              <a:t>11</a:t>
            </a:fld>
            <a:endParaRPr lang="en-US"/>
          </a:p>
        </p:txBody>
      </p:sp>
    </p:spTree>
    <p:extLst>
      <p:ext uri="{BB962C8B-B14F-4D97-AF65-F5344CB8AC3E}">
        <p14:creationId xmlns:p14="http://schemas.microsoft.com/office/powerpoint/2010/main" val="299574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So the Society is formed and the small founding group has been out with the poor in the ghettos of Paris for 15 years.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Now Imagine this….</a:t>
            </a:r>
          </a:p>
          <a:p>
            <a:pPr>
              <a:lnSpc>
                <a:spcPct val="100000"/>
              </a:lnSpc>
              <a:spcBef>
                <a:spcPts val="0"/>
              </a:spcBef>
              <a:spcAft>
                <a:spcPts val="0"/>
              </a:spcAft>
            </a:pPr>
            <a:endPar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Paris 1848.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Frederic Ozanam is a Professor at the University of Paris.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France is in crisis.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Government is bankrupt.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Workers are mired in poverty.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Victor Hugo, an acquaintance of Ozanam during his student days, is writing Les Misérables.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Karl Marx has published his Communist Manifesto in London and returned to Paris to support the socialist struggle.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The Archbishop of Paris is shot dead in the middle of the barricades between the revolutionaries and government forces.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France is divided. </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Many are challenging the entrenched privilege of the aristocracy and talking about “socialism”— by which they mean a fair and just society. </a:t>
            </a:r>
          </a:p>
          <a:p>
            <a:pPr>
              <a:lnSpc>
                <a:spcPct val="100000"/>
              </a:lnSpc>
              <a:spcBef>
                <a:spcPts val="0"/>
              </a:spcBef>
              <a:spcAft>
                <a:spcPts val="0"/>
              </a:spcAft>
            </a:pPr>
            <a:endPar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Catholic leaders are slow to change and tend to support the old systems of government, the Ancient Régime. </a:t>
            </a:r>
          </a:p>
          <a:p>
            <a:pPr>
              <a:lnSpc>
                <a:spcPct val="100000"/>
              </a:lnSpc>
              <a:spcBef>
                <a:spcPts val="0"/>
              </a:spcBef>
              <a:spcAft>
                <a:spcPts val="0"/>
              </a:spcAft>
            </a:pPr>
            <a:r>
              <a:rPr lang="en-US" sz="1200" b="1" i="1"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Catholic Social Teaching had not yet been formulated. </a:t>
            </a:r>
          </a:p>
          <a:p>
            <a:pPr>
              <a:lnSpc>
                <a:spcPct val="100000"/>
              </a:lnSpc>
              <a:spcBef>
                <a:spcPts val="0"/>
              </a:spcBef>
              <a:spcAft>
                <a:spcPts val="0"/>
              </a:spcAft>
            </a:pPr>
            <a:endPar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So, Ozanam drawing on his knowledge of economics and history—remember he had been a professor of commercial law and then a professor of European literature— and driven by his experience of finding Christ among the impoverished citizens of Paris, inspired what would become known in France as ‘social Catholicism’. </a:t>
            </a:r>
          </a:p>
          <a:p>
            <a:pPr>
              <a:lnSpc>
                <a:spcPct val="100000"/>
              </a:lnSpc>
              <a:spcBef>
                <a:spcPts val="0"/>
              </a:spcBef>
              <a:spcAft>
                <a:spcPts val="0"/>
              </a:spcAft>
            </a:pPr>
            <a:endPar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pPr>
              <a:lnSpc>
                <a:spcPct val="100000"/>
              </a:lnSpc>
              <a:spcBef>
                <a:spcPts val="0"/>
              </a:spcBef>
              <a:spcAft>
                <a:spcPts val="0"/>
              </a:spcAft>
            </a:pPr>
            <a:r>
              <a:rPr lang="en-US" sz="1200" b="1"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[CLICK]</a:t>
            </a:r>
          </a:p>
          <a:p>
            <a:pPr>
              <a:lnSpc>
                <a:spcPct val="100000"/>
              </a:lnSpc>
              <a:spcBef>
                <a:spcPts val="0"/>
              </a:spcBef>
              <a:spcAft>
                <a:spcPts val="0"/>
              </a:spcAft>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He urged a conservative Catholic Church to become more engaged with social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Bookman Old Style" panose="02050604050505020204" pitchFamily="18" charset="0"/>
              </a:rPr>
              <a:t>Long before Pope Leo XIII in 1891 issued his great social encyclical, </a:t>
            </a:r>
            <a:r>
              <a:rPr lang="en-US" sz="1200" b="0" i="1" dirty="0">
                <a:solidFill>
                  <a:schemeClr val="tx1"/>
                </a:solidFill>
                <a:effectLst/>
                <a:latin typeface="Bookman Old Style" panose="02050604050505020204" pitchFamily="18" charset="0"/>
              </a:rPr>
              <a:t>Rerum Novarum, </a:t>
            </a: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the beginning of our formal body of teaching known as CST, </a:t>
            </a:r>
            <a:r>
              <a:rPr lang="en-US" sz="1200" b="0" i="0" dirty="0">
                <a:solidFill>
                  <a:schemeClr val="tx1"/>
                </a:solidFill>
                <a:effectLst/>
                <a:latin typeface="Bookman Old Style" panose="02050604050505020204" pitchFamily="18" charset="0"/>
              </a:rPr>
              <a:t>Ozanam wrote passionately about what ‘Christian democracy’ entailed: justice in wage contracts; a more just distribution of wealth; humane working hours; legislation to protect children and women in the workplace; progressive taxation; extension of co-operative marketing and ownership; the right to form trade unions; income support for the sick and aged; adequate regulation of finance and the economy etc.</a:t>
            </a:r>
          </a:p>
          <a:p>
            <a:pPr algn="l">
              <a:lnSpc>
                <a:spcPct val="100000"/>
              </a:lnSpc>
              <a:spcBef>
                <a:spcPts val="0"/>
              </a:spcBef>
              <a:spcAft>
                <a:spcPts val="0"/>
              </a:spcAft>
            </a:pPr>
            <a:r>
              <a:rPr lang="en-US" sz="1200" b="0" i="0" dirty="0">
                <a:solidFill>
                  <a:schemeClr val="tx1"/>
                </a:solidFill>
                <a:effectLst/>
                <a:latin typeface="Bookman Old Style" panose="02050604050505020204" pitchFamily="18" charset="0"/>
              </a:rPr>
              <a:t>He strove to draw French Catholics of his time beyond partisan political disputes to fresh visions of a renewed nation, more firmly incorporating the principles of human rights, equity, solidarity and social justice.</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12</a:t>
            </a:fld>
            <a:endParaRPr lang="en-US"/>
          </a:p>
        </p:txBody>
      </p:sp>
    </p:spTree>
    <p:extLst>
      <p:ext uri="{BB962C8B-B14F-4D97-AF65-F5344CB8AC3E}">
        <p14:creationId xmlns:p14="http://schemas.microsoft.com/office/powerpoint/2010/main" val="126019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Bookman Old Style" panose="02050604050505020204" pitchFamily="18" charset="0"/>
              </a:rPr>
              <a:t>And here we are in 2026</a:t>
            </a:r>
          </a:p>
          <a:p>
            <a:r>
              <a:rPr lang="en-US" b="0" i="0" dirty="0">
                <a:solidFill>
                  <a:schemeClr val="tx1"/>
                </a:solidFill>
                <a:effectLst/>
                <a:latin typeface="Bookman Old Style" panose="02050604050505020204" pitchFamily="18" charset="0"/>
              </a:rPr>
              <a:t>Studying the work of Ozanam and his companions who helped lay the foundations for the social teaching of the contemporary Church and has inspired generations of Catholics in their struggles for social justice. </a:t>
            </a:r>
          </a:p>
          <a:p>
            <a:r>
              <a:rPr lang="en-US" b="0" i="0" dirty="0">
                <a:solidFill>
                  <a:schemeClr val="tx1"/>
                </a:solidFill>
                <a:effectLst/>
                <a:latin typeface="Bookman Old Style" panose="02050604050505020204" pitchFamily="18" charset="0"/>
              </a:rPr>
              <a:t>It is intriguing how relevant Ozanam’s concerns are to debates about public policy today.</a:t>
            </a:r>
          </a:p>
          <a:p>
            <a:r>
              <a:rPr lang="en-US" dirty="0">
                <a:solidFill>
                  <a:schemeClr val="tx1"/>
                </a:solidFill>
                <a:latin typeface="Bookman Old Style" panose="02050604050505020204" pitchFamily="18" charset="0"/>
              </a:rPr>
              <a:t>But just what Is the roll of the Church in tackling the difficult issues of our time?</a:t>
            </a:r>
          </a:p>
          <a:p>
            <a:endParaRPr lang="en-US" dirty="0"/>
          </a:p>
        </p:txBody>
      </p:sp>
      <p:sp>
        <p:nvSpPr>
          <p:cNvPr id="4" name="Slide Number Placeholder 3"/>
          <p:cNvSpPr>
            <a:spLocks noGrp="1"/>
          </p:cNvSpPr>
          <p:nvPr>
            <p:ph type="sldNum" sz="quarter" idx="5"/>
          </p:nvPr>
        </p:nvSpPr>
        <p:spPr/>
        <p:txBody>
          <a:bodyPr/>
          <a:lstStyle/>
          <a:p>
            <a:fld id="{4F1442E8-38F2-4BD0-A663-A6C98E654C48}" type="slidenum">
              <a:rPr lang="en-US" smtClean="0"/>
              <a:pPr/>
              <a:t>13</a:t>
            </a:fld>
            <a:endParaRPr lang="en-US"/>
          </a:p>
        </p:txBody>
      </p:sp>
    </p:spTree>
    <p:extLst>
      <p:ext uri="{BB962C8B-B14F-4D97-AF65-F5344CB8AC3E}">
        <p14:creationId xmlns:p14="http://schemas.microsoft.com/office/powerpoint/2010/main" val="353560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spcAft>
                <a:spcPts val="0"/>
              </a:spcAft>
            </a:pPr>
            <a:r>
              <a:rPr lang="en-US" b="0" i="0" dirty="0">
                <a:solidFill>
                  <a:schemeClr val="tx1"/>
                </a:solidFill>
                <a:effectLst/>
                <a:latin typeface="Bookman Old Style" panose="02050604050505020204" pitchFamily="18" charset="0"/>
              </a:rPr>
              <a:t>To answer that question, we need to understand the role of CST.</a:t>
            </a:r>
          </a:p>
          <a:p>
            <a:pPr algn="l">
              <a:lnSpc>
                <a:spcPct val="100000"/>
              </a:lnSpc>
              <a:spcBef>
                <a:spcPts val="0"/>
              </a:spcBef>
              <a:spcAft>
                <a:spcPts val="0"/>
              </a:spcAft>
            </a:pPr>
            <a:endParaRPr lang="en-US" b="0" i="0" dirty="0">
              <a:solidFill>
                <a:schemeClr val="tx1"/>
              </a:solidFill>
              <a:effectLst/>
              <a:latin typeface="Bookman Old Style" panose="02050604050505020204" pitchFamily="18" charset="0"/>
            </a:endParaRPr>
          </a:p>
          <a:p>
            <a:pPr algn="l">
              <a:lnSpc>
                <a:spcPct val="100000"/>
              </a:lnSpc>
              <a:spcBef>
                <a:spcPts val="0"/>
              </a:spcBef>
              <a:spcAft>
                <a:spcPts val="0"/>
              </a:spcAft>
            </a:pPr>
            <a:r>
              <a:rPr lang="en-US" b="0" i="0" dirty="0">
                <a:solidFill>
                  <a:schemeClr val="tx1"/>
                </a:solidFill>
                <a:effectLst/>
                <a:latin typeface="Bookman Old Style" panose="02050604050505020204" pitchFamily="18" charset="0"/>
              </a:rPr>
              <a:t>The Catholic church is deeply blessed with more than 135 years' worth of outstanding social justice &amp; peace documents authored by popes, 2</a:t>
            </a:r>
            <a:r>
              <a:rPr lang="en-US" b="0" i="0" baseline="30000" dirty="0">
                <a:solidFill>
                  <a:schemeClr val="tx1"/>
                </a:solidFill>
                <a:effectLst/>
                <a:latin typeface="Bookman Old Style" panose="02050604050505020204" pitchFamily="18" charset="0"/>
              </a:rPr>
              <a:t>nd</a:t>
            </a:r>
            <a:r>
              <a:rPr lang="en-US" b="0" i="0" dirty="0">
                <a:solidFill>
                  <a:schemeClr val="tx1"/>
                </a:solidFill>
                <a:effectLst/>
                <a:latin typeface="Bookman Old Style" panose="02050604050505020204" pitchFamily="18" charset="0"/>
              </a:rPr>
              <a:t> Vatican Council, world synods of bishops and national conferences of bishops.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Out of these Catholic social teaching documents, the church has developed a set of principles designed to help guide us in applying the </a:t>
            </a:r>
            <a:r>
              <a:rPr lang="en-US" b="0" i="1" dirty="0">
                <a:solidFill>
                  <a:schemeClr val="tx1"/>
                </a:solidFill>
                <a:effectLst/>
                <a:latin typeface="Bookman Old Style" panose="02050604050505020204" pitchFamily="18" charset="0"/>
              </a:rPr>
              <a:t>liberating message of the Gospel </a:t>
            </a:r>
            <a:r>
              <a:rPr lang="en-US" b="0" i="0" dirty="0">
                <a:solidFill>
                  <a:schemeClr val="tx1"/>
                </a:solidFill>
                <a:effectLst/>
                <a:latin typeface="Bookman Old Style" panose="02050604050505020204" pitchFamily="18" charset="0"/>
              </a:rPr>
              <a:t>to the social, economic and political problems facing modern humanity.</a:t>
            </a:r>
          </a:p>
          <a:p>
            <a:pPr algn="l">
              <a:lnSpc>
                <a:spcPct val="100000"/>
              </a:lnSpc>
              <a:spcBef>
                <a:spcPts val="0"/>
              </a:spcBef>
              <a:spcAft>
                <a:spcPts val="0"/>
              </a:spcAft>
            </a:pPr>
            <a:endParaRPr lang="en-US" dirty="0">
              <a:solidFill>
                <a:schemeClr val="tx1"/>
              </a:solidFill>
              <a:latin typeface="Bookman Old Style" panose="02050604050505020204" pitchFamily="18" charset="0"/>
            </a:endParaRPr>
          </a:p>
          <a:p>
            <a:pPr algn="l">
              <a:lnSpc>
                <a:spcPct val="100000"/>
              </a:lnSpc>
              <a:spcBef>
                <a:spcPts val="0"/>
              </a:spcBef>
              <a:spcAft>
                <a:spcPts val="0"/>
              </a:spcAft>
            </a:pPr>
            <a:r>
              <a:rPr lang="en-US" b="1" i="0" dirty="0">
                <a:solidFill>
                  <a:schemeClr val="tx1"/>
                </a:solidFill>
                <a:effectLst/>
                <a:latin typeface="Bookman Old Style" panose="02050604050505020204" pitchFamily="18" charset="0"/>
              </a:rPr>
              <a:t>[CLICK]</a:t>
            </a:r>
          </a:p>
          <a:p>
            <a:pPr algn="l">
              <a:lnSpc>
                <a:spcPct val="100000"/>
              </a:lnSpc>
              <a:spcBef>
                <a:spcPts val="0"/>
              </a:spcBef>
              <a:spcAft>
                <a:spcPts val="0"/>
              </a:spcAft>
            </a:pPr>
            <a:r>
              <a:rPr lang="en-US" b="0" i="0" dirty="0">
                <a:solidFill>
                  <a:schemeClr val="tx1"/>
                </a:solidFill>
                <a:effectLst/>
                <a:latin typeface="Bookman Old Style" panose="02050604050505020204" pitchFamily="18" charset="0"/>
              </a:rPr>
              <a:t>But…it seems to be Our best-kept secret… </a:t>
            </a:r>
            <a:r>
              <a:rPr lang="en-US" dirty="0">
                <a:solidFill>
                  <a:schemeClr val="tx1"/>
                </a:solidFill>
                <a:latin typeface="Bookman Old Style" panose="02050604050505020204" pitchFamily="18" charset="0"/>
              </a:rPr>
              <a:t>that we actually have a formal body of teaching, complete with it’s own compendium.</a:t>
            </a:r>
          </a:p>
          <a:p>
            <a:pPr algn="l">
              <a:lnSpc>
                <a:spcPct val="100000"/>
              </a:lnSpc>
              <a:spcBef>
                <a:spcPts val="0"/>
              </a:spcBef>
              <a:spcAft>
                <a:spcPts val="0"/>
              </a:spcAft>
            </a:pPr>
            <a:r>
              <a:rPr lang="en-US" dirty="0">
                <a:solidFill>
                  <a:schemeClr val="tx1"/>
                </a:solidFill>
                <a:latin typeface="Bookman Old Style" panose="02050604050505020204" pitchFamily="18" charset="0"/>
              </a:rPr>
              <a:t>It seems to have been overlooked—or have never been known—by a majority of the Roman Catholic community in the United States. </a:t>
            </a:r>
          </a:p>
          <a:p>
            <a:pPr algn="l"/>
            <a:r>
              <a:rPr lang="en-US" dirty="0">
                <a:solidFill>
                  <a:schemeClr val="tx1"/>
                </a:solidFill>
                <a:latin typeface="Bookman Old Style" panose="02050604050505020204" pitchFamily="18" charset="0"/>
              </a:rPr>
              <a:t>All too few Catholics know about the Church’s social teaching.</a:t>
            </a:r>
          </a:p>
          <a:p>
            <a:pPr algn="l" fontAlgn="base">
              <a:lnSpc>
                <a:spcPts val="1500"/>
              </a:lnSpc>
              <a:spcAft>
                <a:spcPts val="1350"/>
              </a:spcAft>
            </a:pPr>
            <a:r>
              <a:rPr lang="en-US" b="0" i="0" dirty="0">
                <a:solidFill>
                  <a:schemeClr val="tx1"/>
                </a:solidFill>
                <a:effectLst/>
                <a:latin typeface="Bookman Old Style" panose="02050604050505020204" pitchFamily="18" charset="0"/>
              </a:rPr>
              <a:t>How many of you have heard of CST?  Heard it preached in a homily?  Taught at adult ed offerings?</a:t>
            </a:r>
            <a:endParaRPr lang="en-US" b="1" i="0" dirty="0">
              <a:solidFill>
                <a:schemeClr val="tx1"/>
              </a:solidFill>
              <a:effectLst/>
              <a:latin typeface="Bookman Old Style" panose="02050604050505020204" pitchFamily="18" charset="0"/>
            </a:endParaRP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14</a:t>
            </a:fld>
            <a:endParaRPr lang="en-US"/>
          </a:p>
        </p:txBody>
      </p:sp>
    </p:spTree>
    <p:extLst>
      <p:ext uri="{BB962C8B-B14F-4D97-AF65-F5344CB8AC3E}">
        <p14:creationId xmlns:p14="http://schemas.microsoft.com/office/powerpoint/2010/main" val="141845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solidFill>
                  <a:schemeClr val="tx1"/>
                </a:solidFill>
                <a:latin typeface="Bookman Old Style" panose="02050604050505020204" pitchFamily="18" charset="0"/>
              </a:rPr>
              <a:t>The foundation of CST is pretty well recognized by us Catholics…</a:t>
            </a:r>
            <a:r>
              <a:rPr lang="en-US" b="1" i="1" dirty="0">
                <a:solidFill>
                  <a:schemeClr val="tx1"/>
                </a:solidFill>
                <a:latin typeface="Bookman Old Style" panose="02050604050505020204" pitchFamily="18" charset="0"/>
              </a:rPr>
              <a:t>love God </a:t>
            </a:r>
            <a:r>
              <a:rPr lang="en-US" b="1" i="1" u="sng" dirty="0">
                <a:solidFill>
                  <a:schemeClr val="tx1"/>
                </a:solidFill>
                <a:latin typeface="Bookman Old Style" panose="02050604050505020204" pitchFamily="18" charset="0"/>
              </a:rPr>
              <a:t>AND</a:t>
            </a:r>
            <a:r>
              <a:rPr lang="en-US" b="1" i="1" dirty="0">
                <a:solidFill>
                  <a:schemeClr val="tx1"/>
                </a:solidFill>
                <a:latin typeface="Bookman Old Style" panose="02050604050505020204" pitchFamily="18" charset="0"/>
              </a:rPr>
              <a:t> love your neighbor.</a:t>
            </a:r>
            <a:r>
              <a:rPr lang="en-US" dirty="0">
                <a:solidFill>
                  <a:schemeClr val="tx1"/>
                </a:solidFill>
                <a:latin typeface="Bookman Old Style" panose="02050604050505020204" pitchFamily="18" charset="0"/>
              </a:rPr>
              <a:t> </a:t>
            </a:r>
          </a:p>
          <a:p>
            <a:endParaRPr lang="en-US"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15</a:t>
            </a:fld>
            <a:endParaRPr lang="en-US"/>
          </a:p>
        </p:txBody>
      </p:sp>
    </p:spTree>
    <p:extLst>
      <p:ext uri="{BB962C8B-B14F-4D97-AF65-F5344CB8AC3E}">
        <p14:creationId xmlns:p14="http://schemas.microsoft.com/office/powerpoint/2010/main" val="3744246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Bookman Old Style" panose="02050604050505020204" pitchFamily="18" charset="0"/>
              </a:rPr>
              <a:t>But what seems simple is often hard to live, so let’s take a quick look at what CST actually calls us to do.</a:t>
            </a:r>
          </a:p>
          <a:p>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The 2 Feet of Love… there are 2 different, but complimentary ways we walk the path of love…</a:t>
            </a:r>
          </a:p>
          <a:p>
            <a:r>
              <a:rPr lang="en-US" dirty="0">
                <a:solidFill>
                  <a:schemeClr val="tx1"/>
                </a:solidFill>
                <a:latin typeface="Bookman Old Style" panose="02050604050505020204" pitchFamily="18" charset="0"/>
              </a:rPr>
              <a:t>It takes two feet to walk a steady path and to allow us to take action. </a:t>
            </a:r>
          </a:p>
          <a:p>
            <a:r>
              <a:rPr lang="en-US" dirty="0">
                <a:solidFill>
                  <a:schemeClr val="tx1"/>
                </a:solidFill>
                <a:latin typeface="Bookman Old Style" panose="02050604050505020204" pitchFamily="18" charset="0"/>
              </a:rPr>
              <a:t>This slide gives you a relatively quick and understandable way in which we use the 2 feet of love-Charity and Justice-to address social issues.</a:t>
            </a:r>
          </a:p>
          <a:p>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This is important because it can be used to help us figure out how to live the themes of CST</a:t>
            </a:r>
          </a:p>
          <a:p>
            <a:r>
              <a:rPr lang="en-US" dirty="0">
                <a:solidFill>
                  <a:schemeClr val="tx1"/>
                </a:solidFill>
                <a:latin typeface="Bookman Old Style" panose="02050604050505020204" pitchFamily="18" charset="0"/>
              </a:rPr>
              <a:t>So now let’s look a little closer at the themes of CST and talk about how they draw on Ozanam’s work and on the work SVdP does today.</a:t>
            </a:r>
          </a:p>
          <a:p>
            <a:endParaRPr lang="en-US" dirty="0">
              <a:solidFill>
                <a:schemeClr val="tx1"/>
              </a:solidFill>
              <a:latin typeface="Bookman Old Style" panose="02050604050505020204" pitchFamily="18" charset="0"/>
            </a:endParaRPr>
          </a:p>
          <a:p>
            <a:endParaRPr lang="en-US" dirty="0">
              <a:solidFill>
                <a:schemeClr val="tx1"/>
              </a:solidFill>
              <a:latin typeface="Bookman Old Style" panose="02050604050505020204" pitchFamily="18" charset="0"/>
            </a:endParaRPr>
          </a:p>
          <a:p>
            <a:endParaRPr lang="en-US" dirty="0"/>
          </a:p>
        </p:txBody>
      </p:sp>
      <p:sp>
        <p:nvSpPr>
          <p:cNvPr id="4" name="Slide Number Placeholder 3"/>
          <p:cNvSpPr>
            <a:spLocks noGrp="1"/>
          </p:cNvSpPr>
          <p:nvPr>
            <p:ph type="sldNum" sz="quarter" idx="5"/>
          </p:nvPr>
        </p:nvSpPr>
        <p:spPr/>
        <p:txBody>
          <a:bodyPr/>
          <a:lstStyle/>
          <a:p>
            <a:fld id="{75F5EC24-73E8-4783-AB27-9DAE4E8A1C2B}" type="slidenum">
              <a:rPr lang="en-US" smtClean="0"/>
              <a:t>16</a:t>
            </a:fld>
            <a:endParaRPr lang="en-US"/>
          </a:p>
        </p:txBody>
      </p:sp>
    </p:spTree>
    <p:extLst>
      <p:ext uri="{BB962C8B-B14F-4D97-AF65-F5344CB8AC3E}">
        <p14:creationId xmlns:p14="http://schemas.microsoft.com/office/powerpoint/2010/main" val="4168192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r>
              <a:rPr lang="en-US" dirty="0">
                <a:solidFill>
                  <a:schemeClr val="tx1"/>
                </a:solidFill>
                <a:latin typeface="Bookman Old Style" panose="02050604050505020204" pitchFamily="18" charset="0"/>
              </a:rPr>
              <a:t>We start with  CARE FOR GOD’S CREATION</a:t>
            </a:r>
          </a:p>
          <a:p>
            <a:pPr marL="0" indent="0">
              <a:lnSpc>
                <a:spcPct val="100000"/>
              </a:lnSpc>
              <a:spcBef>
                <a:spcPts val="0"/>
              </a:spcBef>
              <a:spcAft>
                <a:spcPts val="0"/>
              </a:spcAft>
              <a:buNone/>
            </a:pPr>
            <a:r>
              <a:rPr lang="en-US" dirty="0">
                <a:solidFill>
                  <a:schemeClr val="tx1"/>
                </a:solidFill>
                <a:latin typeface="Bookman Old Style" panose="02050604050505020204" pitchFamily="18" charset="0"/>
              </a:rPr>
              <a:t>Because in the beginning, God created everything and we are called to show our respect for the Creator by our stewardship of all of His creation. </a:t>
            </a:r>
          </a:p>
          <a:p>
            <a:pPr marL="0" indent="0">
              <a:lnSpc>
                <a:spcPct val="100000"/>
              </a:lnSpc>
              <a:spcBef>
                <a:spcPts val="0"/>
              </a:spcBef>
              <a:spcAft>
                <a:spcPts val="0"/>
              </a:spcAft>
              <a:buNone/>
            </a:pPr>
            <a:r>
              <a:rPr lang="en-US" dirty="0">
                <a:solidFill>
                  <a:schemeClr val="tx1"/>
                </a:solidFill>
                <a:latin typeface="Bookman Old Style" panose="02050604050505020204" pitchFamily="18" charset="0"/>
              </a:rPr>
              <a:t>We are called to protect people and the planet, living our faith in relationship with all of God’s creation.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Bookman Old Style" panose="02050604050505020204" pitchFamily="18" charset="0"/>
              </a:rPr>
              <a:t>Care for the earth is not just an Earth Day slogan, it is a requirement of our faith. </a:t>
            </a:r>
          </a:p>
          <a:p>
            <a:pPr marL="0" indent="0">
              <a:lnSpc>
                <a:spcPct val="100000"/>
              </a:lnSpc>
              <a:spcBef>
                <a:spcPts val="0"/>
              </a:spcBef>
              <a:spcAft>
                <a:spcPts val="0"/>
              </a:spcAft>
              <a:buNone/>
            </a:pPr>
            <a:r>
              <a:rPr lang="en-US" dirty="0">
                <a:solidFill>
                  <a:schemeClr val="tx1"/>
                </a:solidFill>
                <a:latin typeface="Bookman Old Style" panose="02050604050505020204" pitchFamily="18" charset="0"/>
              </a:rPr>
              <a:t>This environmental challenge has fundamental moral and ethical dimensions that cannot be ignored. </a:t>
            </a:r>
          </a:p>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p:cNvSpPr>
            <a:spLocks noGrp="1"/>
          </p:cNvSpPr>
          <p:nvPr>
            <p:ph type="sldNum" sz="quarter" idx="5"/>
          </p:nvPr>
        </p:nvSpPr>
        <p:spPr/>
        <p:txBody>
          <a:bodyPr/>
          <a:lstStyle/>
          <a:p>
            <a:fld id="{947E5AE5-641E-4EBA-9808-F0F562144677}" type="slidenum">
              <a:rPr lang="en-US" smtClean="0"/>
              <a:t>17</a:t>
            </a:fld>
            <a:endParaRPr lang="en-US"/>
          </a:p>
        </p:txBody>
      </p:sp>
    </p:spTree>
    <p:extLst>
      <p:ext uri="{BB962C8B-B14F-4D97-AF65-F5344CB8AC3E}">
        <p14:creationId xmlns:p14="http://schemas.microsoft.com/office/powerpoint/2010/main" val="128960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6210-D267-9BE0-C3B6-C49A89CB3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745EA-B2A6-2123-41D9-9913CF4CD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C7E50-1044-D1C4-1F25-2FC473AB886A}"/>
              </a:ext>
            </a:extLst>
          </p:cNvPr>
          <p:cNvSpPr>
            <a:spLocks noGrp="1"/>
          </p:cNvSpPr>
          <p:nvPr>
            <p:ph type="body" idx="1"/>
          </p:nvPr>
        </p:nvSpPr>
        <p:spPr/>
        <p:txBody>
          <a:bodyPr/>
          <a:lstStyle/>
          <a:p>
            <a:pPr marL="0" indent="0">
              <a:buNone/>
            </a:pPr>
            <a:r>
              <a:rPr lang="en-US" dirty="0">
                <a:solidFill>
                  <a:schemeClr val="tx1"/>
                </a:solidFill>
                <a:latin typeface="Bookman Old Style" panose="02050604050505020204" pitchFamily="18" charset="0"/>
              </a:rPr>
              <a:t>Next up is LIFE &amp; DIGNITY OF THE HUMAN PERSON</a:t>
            </a:r>
          </a:p>
          <a:p>
            <a:pPr marL="0" indent="0">
              <a:buNone/>
            </a:pPr>
            <a:r>
              <a:rPr lang="en-US" dirty="0">
                <a:solidFill>
                  <a:schemeClr val="tx1"/>
                </a:solidFill>
                <a:latin typeface="Bookman Old Style" panose="02050604050505020204" pitchFamily="18" charset="0"/>
              </a:rPr>
              <a:t>This belief is the foundation of all the principles of our social teaching. The Catholic Church proclaims that human life is sacred and that the dignity of the human person is the foundation of a moral vision for society. In our society, human life is under direct attack from abortion and euthanasia. Human life is threatened by cloning, embryonic stem cell research, and the use of the death penalty. The intentional targeting of civilians in war or terrorist attacks is always wrong. Catholic teaching calls on us to work to avoid war. Nations must protect the right to life by finding effective ways to prevent conflicts and resolve them by peaceful means. We believe that every person is precious, that people are more important than things, and that the measure of every institution is whether it threatens or enhances the life and dignity of the human person.</a:t>
            </a:r>
            <a:endParaRPr lang="en-US" b="0" i="0" dirty="0">
              <a:solidFill>
                <a:schemeClr val="tx1"/>
              </a:solidFill>
              <a:effectLst/>
              <a:latin typeface="Bookman Old Style" panose="02050604050505020204" pitchFamily="18" charset="0"/>
            </a:endParaRPr>
          </a:p>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3F331B42-2FD3-BEE9-C16C-18317A30A926}"/>
              </a:ext>
            </a:extLst>
          </p:cNvPr>
          <p:cNvSpPr>
            <a:spLocks noGrp="1"/>
          </p:cNvSpPr>
          <p:nvPr>
            <p:ph type="sldNum" sz="quarter" idx="5"/>
          </p:nvPr>
        </p:nvSpPr>
        <p:spPr/>
        <p:txBody>
          <a:bodyPr/>
          <a:lstStyle/>
          <a:p>
            <a:fld id="{947E5AE5-641E-4EBA-9808-F0F562144677}" type="slidenum">
              <a:rPr lang="en-US" smtClean="0"/>
              <a:t>18</a:t>
            </a:fld>
            <a:endParaRPr lang="en-US"/>
          </a:p>
        </p:txBody>
      </p:sp>
    </p:spTree>
    <p:extLst>
      <p:ext uri="{BB962C8B-B14F-4D97-AF65-F5344CB8AC3E}">
        <p14:creationId xmlns:p14="http://schemas.microsoft.com/office/powerpoint/2010/main" val="365565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B6A9-49DF-DEA6-6BF0-9987B449F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E57E8-20C7-C2B0-8796-CE2C9B71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4F638-72FD-0DCC-06B3-34139164BC98}"/>
              </a:ext>
            </a:extLst>
          </p:cNvPr>
          <p:cNvSpPr>
            <a:spLocks noGrp="1"/>
          </p:cNvSpPr>
          <p:nvPr>
            <p:ph type="body" idx="1"/>
          </p:nvPr>
        </p:nvSpPr>
        <p:spPr/>
        <p:txBody>
          <a:bodyPr/>
          <a:lstStyle/>
          <a:p>
            <a:pPr marL="0" indent="0">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5E27325C-52D6-F48C-442F-74E4B1BF4F36}"/>
              </a:ext>
            </a:extLst>
          </p:cNvPr>
          <p:cNvSpPr>
            <a:spLocks noGrp="1"/>
          </p:cNvSpPr>
          <p:nvPr>
            <p:ph type="sldNum" sz="quarter" idx="5"/>
          </p:nvPr>
        </p:nvSpPr>
        <p:spPr/>
        <p:txBody>
          <a:bodyPr/>
          <a:lstStyle/>
          <a:p>
            <a:fld id="{947E5AE5-641E-4EBA-9808-F0F562144677}" type="slidenum">
              <a:rPr lang="en-US" smtClean="0"/>
              <a:t>19</a:t>
            </a:fld>
            <a:endParaRPr lang="en-US"/>
          </a:p>
        </p:txBody>
      </p:sp>
    </p:spTree>
    <p:extLst>
      <p:ext uri="{BB962C8B-B14F-4D97-AF65-F5344CB8AC3E}">
        <p14:creationId xmlns:p14="http://schemas.microsoft.com/office/powerpoint/2010/main" val="409497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C57C-6ACA-AC03-F81D-14692F5EB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653DF-9D4E-31D2-019F-A5ABA7565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BA280-6EC3-916C-34DC-8971E1125ED0}"/>
              </a:ext>
            </a:extLst>
          </p:cNvPr>
          <p:cNvSpPr>
            <a:spLocks noGrp="1"/>
          </p:cNvSpPr>
          <p:nvPr>
            <p:ph type="body" idx="1"/>
          </p:nvPr>
        </p:nvSpPr>
        <p:spPr/>
        <p:txBody>
          <a:bodyPr/>
          <a:lstStyle/>
          <a:p>
            <a:r>
              <a:rPr lang="en-US" dirty="0">
                <a:solidFill>
                  <a:schemeClr val="tx1"/>
                </a:solidFill>
                <a:latin typeface="Bookman Old Style" panose="02050604050505020204" pitchFamily="18" charset="0"/>
              </a:rPr>
              <a:t>CST is the collective name given by popes and bishops to the Catholic Church’s formal pronouncements on matters of social structures and social justice since 1891.</a:t>
            </a:r>
          </a:p>
          <a:p>
            <a:r>
              <a:rPr lang="en-US" dirty="0">
                <a:solidFill>
                  <a:schemeClr val="tx1"/>
                </a:solidFill>
                <a:latin typeface="Bookman Old Style" panose="02050604050505020204" pitchFamily="18" charset="0"/>
              </a:rPr>
              <a:t>This formal body of teaching is made up of papal documents, scripture teaching and Catholic tradition.  It is grounded in the critical social questions of the day and draws on contemporary economics, and social and political sciences. </a:t>
            </a:r>
          </a:p>
          <a:p>
            <a:endParaRPr lang="en-US" dirty="0">
              <a:solidFill>
                <a:schemeClr val="tx1"/>
              </a:solidFill>
              <a:latin typeface="Bookman Old Style" panose="02050604050505020204" pitchFamily="18" charset="0"/>
            </a:endParaRPr>
          </a:p>
          <a:p>
            <a:r>
              <a:rPr lang="en-US" b="1" dirty="0">
                <a:solidFill>
                  <a:schemeClr val="tx1"/>
                </a:solidFill>
                <a:latin typeface="Bookman Old Style" panose="02050604050505020204" pitchFamily="18" charset="0"/>
              </a:rPr>
              <a:t>[CLICK]</a:t>
            </a:r>
          </a:p>
          <a:p>
            <a:r>
              <a:rPr lang="en-US" dirty="0">
                <a:solidFill>
                  <a:schemeClr val="tx1"/>
                </a:solidFill>
                <a:latin typeface="Bookman Old Style" panose="02050604050505020204" pitchFamily="18" charset="0"/>
              </a:rPr>
              <a:t>Wait, what?</a:t>
            </a:r>
          </a:p>
          <a:p>
            <a:endParaRPr lang="en-US" dirty="0"/>
          </a:p>
        </p:txBody>
      </p:sp>
      <p:sp>
        <p:nvSpPr>
          <p:cNvPr id="4" name="Slide Number Placeholder 3">
            <a:extLst>
              <a:ext uri="{FF2B5EF4-FFF2-40B4-BE49-F238E27FC236}">
                <a16:creationId xmlns:a16="http://schemas.microsoft.com/office/drawing/2014/main" id="{E6912E80-06E9-2D6E-62D9-26C94CBAD9BE}"/>
              </a:ext>
            </a:extLst>
          </p:cNvPr>
          <p:cNvSpPr>
            <a:spLocks noGrp="1"/>
          </p:cNvSpPr>
          <p:nvPr>
            <p:ph type="sldNum" sz="quarter" idx="5"/>
          </p:nvPr>
        </p:nvSpPr>
        <p:spPr/>
        <p:txBody>
          <a:bodyPr/>
          <a:lstStyle/>
          <a:p>
            <a:fld id="{947E5AE5-641E-4EBA-9808-F0F562144677}" type="slidenum">
              <a:rPr lang="en-US" smtClean="0"/>
              <a:t>2</a:t>
            </a:fld>
            <a:endParaRPr lang="en-US"/>
          </a:p>
        </p:txBody>
      </p:sp>
    </p:spTree>
    <p:extLst>
      <p:ext uri="{BB962C8B-B14F-4D97-AF65-F5344CB8AC3E}">
        <p14:creationId xmlns:p14="http://schemas.microsoft.com/office/powerpoint/2010/main" val="242182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ED9C-C4EA-9090-D184-5EEF9DBF4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D36A0-AB9B-95A7-72CF-5D92F172C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86672-BF27-1CCF-D2C7-CFE9324B9A6D}"/>
              </a:ext>
            </a:extLst>
          </p:cNvPr>
          <p:cNvSpPr>
            <a:spLocks noGrp="1"/>
          </p:cNvSpPr>
          <p:nvPr>
            <p:ph type="body" idx="1"/>
          </p:nvPr>
        </p:nvSpPr>
        <p:spPr/>
        <p:txBody>
          <a:bodyPr/>
          <a:lstStyle/>
          <a:p>
            <a:pPr marL="0" indent="0">
              <a:buNone/>
            </a:pPr>
            <a:r>
              <a:rPr lang="en-US" dirty="0">
                <a:solidFill>
                  <a:schemeClr val="tx1"/>
                </a:solidFill>
                <a:latin typeface="Bookman Old Style" panose="02050604050505020204" pitchFamily="18" charset="0"/>
              </a:rPr>
              <a:t>Every person has RIGHTS &amp; RESPONSIBILITIES</a:t>
            </a:r>
          </a:p>
          <a:p>
            <a:pPr marL="0" indent="0">
              <a:buNone/>
            </a:pPr>
            <a:r>
              <a:rPr lang="en-US" dirty="0">
                <a:solidFill>
                  <a:schemeClr val="tx1"/>
                </a:solidFill>
                <a:latin typeface="Bookman Old Style" panose="02050604050505020204" pitchFamily="18" charset="0"/>
              </a:rPr>
              <a:t>The Catholic tradition teaches that human dignity can be protected and a healthy community can be achieved only if human rights are protected and responsibilities are met. Therefore, every person has a fundamental right to life and a right to those things required for human decency. Corresponding to these rights are duties and responsibilities—to one another, to our families, to the larger society, and to the common good of all.</a:t>
            </a:r>
            <a:endParaRPr lang="en-US" b="0" i="0" dirty="0">
              <a:solidFill>
                <a:schemeClr val="tx1"/>
              </a:solidFill>
              <a:effectLst/>
              <a:latin typeface="Bookman Old Style" panose="02050604050505020204" pitchFamily="18" charset="0"/>
            </a:endParaRPr>
          </a:p>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BB4ABB6F-FCC0-E5E8-7A15-0866120634E3}"/>
              </a:ext>
            </a:extLst>
          </p:cNvPr>
          <p:cNvSpPr>
            <a:spLocks noGrp="1"/>
          </p:cNvSpPr>
          <p:nvPr>
            <p:ph type="sldNum" sz="quarter" idx="5"/>
          </p:nvPr>
        </p:nvSpPr>
        <p:spPr/>
        <p:txBody>
          <a:bodyPr/>
          <a:lstStyle/>
          <a:p>
            <a:fld id="{947E5AE5-641E-4EBA-9808-F0F562144677}" type="slidenum">
              <a:rPr lang="en-US" smtClean="0"/>
              <a:t>20</a:t>
            </a:fld>
            <a:endParaRPr lang="en-US"/>
          </a:p>
        </p:txBody>
      </p:sp>
    </p:spTree>
    <p:extLst>
      <p:ext uri="{BB962C8B-B14F-4D97-AF65-F5344CB8AC3E}">
        <p14:creationId xmlns:p14="http://schemas.microsoft.com/office/powerpoint/2010/main" val="390731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CD67-79A6-DDF8-9509-BF6450168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68AB2-5C3A-B98A-93D4-EEC7FEF6C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6F3F1-E702-6DCE-C25B-069E70540A47}"/>
              </a:ext>
            </a:extLst>
          </p:cNvPr>
          <p:cNvSpPr>
            <a:spLocks noGrp="1"/>
          </p:cNvSpPr>
          <p:nvPr>
            <p:ph type="body" idx="1"/>
          </p:nvPr>
        </p:nvSpPr>
        <p:spPr/>
        <p:txBody>
          <a:bodyPr/>
          <a:lstStyle/>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690DD6F5-0192-5249-AE47-194FFEE2738F}"/>
              </a:ext>
            </a:extLst>
          </p:cNvPr>
          <p:cNvSpPr>
            <a:spLocks noGrp="1"/>
          </p:cNvSpPr>
          <p:nvPr>
            <p:ph type="sldNum" sz="quarter" idx="5"/>
          </p:nvPr>
        </p:nvSpPr>
        <p:spPr/>
        <p:txBody>
          <a:bodyPr/>
          <a:lstStyle/>
          <a:p>
            <a:fld id="{947E5AE5-641E-4EBA-9808-F0F562144677}" type="slidenum">
              <a:rPr lang="en-US" smtClean="0"/>
              <a:t>21</a:t>
            </a:fld>
            <a:endParaRPr lang="en-US"/>
          </a:p>
        </p:txBody>
      </p:sp>
    </p:spTree>
    <p:extLst>
      <p:ext uri="{BB962C8B-B14F-4D97-AF65-F5344CB8AC3E}">
        <p14:creationId xmlns:p14="http://schemas.microsoft.com/office/powerpoint/2010/main" val="134511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A8B5-EC82-4D2E-567B-E8D7D9130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EF32F-F240-F944-87E0-25EF97FF0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46368-ECD3-6996-B16E-706C97DE97DA}"/>
              </a:ext>
            </a:extLst>
          </p:cNvPr>
          <p:cNvSpPr>
            <a:spLocks noGrp="1"/>
          </p:cNvSpPr>
          <p:nvPr>
            <p:ph type="body" idx="1"/>
          </p:nvPr>
        </p:nvSpPr>
        <p:spPr/>
        <p:txBody>
          <a:bodyPr/>
          <a:lstStyle/>
          <a:p>
            <a:pPr marL="0" indent="0">
              <a:lnSpc>
                <a:spcPct val="100000"/>
              </a:lnSpc>
              <a:buNone/>
            </a:pPr>
            <a:r>
              <a:rPr lang="en-US" dirty="0">
                <a:solidFill>
                  <a:schemeClr val="tx1"/>
                </a:solidFill>
                <a:latin typeface="Bookman Old Style" panose="02050604050505020204" pitchFamily="18" charset="0"/>
              </a:rPr>
              <a:t>Then we have THE DIGNITY OF WORK AND THE RIGHTS OF WORKERS</a:t>
            </a:r>
          </a:p>
          <a:p>
            <a:pPr marL="0" indent="0">
              <a:lnSpc>
                <a:spcPct val="100000"/>
              </a:lnSpc>
              <a:buNone/>
            </a:pPr>
            <a:r>
              <a:rPr lang="en-US" dirty="0">
                <a:solidFill>
                  <a:schemeClr val="tx1"/>
                </a:solidFill>
                <a:latin typeface="Bookman Old Style" panose="02050604050505020204" pitchFamily="18" charset="0"/>
              </a:rPr>
              <a:t>The economy must serve people, not the other way around. Work is more than a way to make a living; it is a form of continuing participation in God’s creation. If the dignity of work is to be protected, then the basic rights of workers must be respected—the right to productive work, to decent and fair wages, to the organization and joining of unions, to private property, and to economic initiative.</a:t>
            </a:r>
          </a:p>
          <a:p>
            <a:pPr marL="0" indent="0">
              <a:lnSpc>
                <a:spcPct val="100000"/>
              </a:lnSpc>
              <a:buNone/>
            </a:pPr>
            <a:r>
              <a:rPr lang="en-US" b="1" i="1" dirty="0">
                <a:solidFill>
                  <a:schemeClr val="tx1"/>
                </a:solidFill>
                <a:latin typeface="Bookman Old Style" panose="02050604050505020204" pitchFamily="18" charset="0"/>
              </a:rPr>
              <a:t>Additionally, workers owe a fair day’s work for a fair day’s wages.</a:t>
            </a:r>
          </a:p>
          <a:p>
            <a:pPr algn="l">
              <a:lnSpc>
                <a:spcPct val="100000"/>
              </a:lnSpc>
              <a:buNone/>
            </a:pPr>
            <a:endParaRPr lang="en-US" b="0" i="0" dirty="0">
              <a:solidFill>
                <a:schemeClr val="tx1"/>
              </a:solidFill>
              <a:effectLst/>
              <a:latin typeface="Bookman Old Style" panose="02050604050505020204" pitchFamily="18" charset="0"/>
            </a:endParaRPr>
          </a:p>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99A9ED0D-010C-B51B-6ED9-4F94FB3980AF}"/>
              </a:ext>
            </a:extLst>
          </p:cNvPr>
          <p:cNvSpPr>
            <a:spLocks noGrp="1"/>
          </p:cNvSpPr>
          <p:nvPr>
            <p:ph type="sldNum" sz="quarter" idx="5"/>
          </p:nvPr>
        </p:nvSpPr>
        <p:spPr/>
        <p:txBody>
          <a:bodyPr/>
          <a:lstStyle/>
          <a:p>
            <a:fld id="{947E5AE5-641E-4EBA-9808-F0F562144677}" type="slidenum">
              <a:rPr lang="en-US" smtClean="0"/>
              <a:t>22</a:t>
            </a:fld>
            <a:endParaRPr lang="en-US"/>
          </a:p>
        </p:txBody>
      </p:sp>
    </p:spTree>
    <p:extLst>
      <p:ext uri="{BB962C8B-B14F-4D97-AF65-F5344CB8AC3E}">
        <p14:creationId xmlns:p14="http://schemas.microsoft.com/office/powerpoint/2010/main" val="4069316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9AED-1760-010C-2A56-2A1F68124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511C0-50FE-82A1-6364-FF3553F26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DEBAA-056E-9B4B-05E6-F8CD62B4A69A}"/>
              </a:ext>
            </a:extLst>
          </p:cNvPr>
          <p:cNvSpPr>
            <a:spLocks noGrp="1"/>
          </p:cNvSpPr>
          <p:nvPr>
            <p:ph type="body" idx="1"/>
          </p:nvPr>
        </p:nvSpPr>
        <p:spPr/>
        <p:txBody>
          <a:bodyPr/>
          <a:lstStyle/>
          <a:p>
            <a:pPr marL="0" indent="0">
              <a:spcBef>
                <a:spcPts val="0"/>
              </a:spcBef>
              <a:buNone/>
            </a:pPr>
            <a:r>
              <a:rPr lang="en-US" dirty="0">
                <a:solidFill>
                  <a:schemeClr val="tx1"/>
                </a:solidFill>
                <a:latin typeface="Bookman Old Style" panose="02050604050505020204" pitchFamily="18" charset="0"/>
              </a:rPr>
              <a:t>And finally, SOLIDARITY AND SUBSIDIARITY…perhaps the most confusing of the bunch.</a:t>
            </a:r>
          </a:p>
          <a:p>
            <a:pPr marL="0" indent="0">
              <a:spcBef>
                <a:spcPts val="0"/>
              </a:spcBef>
              <a:buNone/>
            </a:pPr>
            <a:endParaRPr lang="en-US" dirty="0">
              <a:solidFill>
                <a:schemeClr val="tx1"/>
              </a:solidFill>
              <a:latin typeface="Bookman Old Style" panose="02050604050505020204" pitchFamily="18" charset="0"/>
            </a:endParaRPr>
          </a:p>
          <a:p>
            <a:pPr marL="0" indent="0">
              <a:spcBef>
                <a:spcPts val="0"/>
              </a:spcBef>
              <a:buNone/>
            </a:pPr>
            <a:r>
              <a:rPr lang="en-US" dirty="0">
                <a:solidFill>
                  <a:schemeClr val="tx1"/>
                </a:solidFill>
                <a:latin typeface="Bookman Old Style" panose="02050604050505020204" pitchFamily="18" charset="0"/>
              </a:rPr>
              <a:t>Let’s start with Solidarity.</a:t>
            </a:r>
          </a:p>
          <a:p>
            <a:pPr marL="0" indent="0">
              <a:spcBef>
                <a:spcPts val="0"/>
              </a:spcBef>
              <a:buNone/>
            </a:pPr>
            <a:r>
              <a:rPr lang="en-US" dirty="0">
                <a:solidFill>
                  <a:schemeClr val="tx1"/>
                </a:solidFill>
                <a:latin typeface="Bookman Old Style" panose="02050604050505020204" pitchFamily="18" charset="0"/>
              </a:rPr>
              <a:t>We are one human family whatever our national, racial, ethnic, economic, and ideological differences.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Bookman Old Style" panose="02050604050505020204" pitchFamily="18" charset="0"/>
              </a:rPr>
              <a:t>We are our brothers’ and sisters’ keepers, wherever they may be. Loving our neighbor has global dimensions in a shrinking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Bookman Old Style" panose="02050604050505020204" pitchFamily="18" charset="0"/>
              </a:rPr>
              <a:t>Solidarity is </a:t>
            </a:r>
            <a:r>
              <a:rPr lang="en-US" sz="1200" b="1" i="0" dirty="0">
                <a:solidFill>
                  <a:schemeClr val="tx1"/>
                </a:solidFill>
                <a:latin typeface="Bookman Old Style" panose="02050604050505020204" pitchFamily="18" charset="0"/>
              </a:rPr>
              <a:t>NOT a feeling </a:t>
            </a:r>
            <a:r>
              <a:rPr lang="en-US" sz="1200" i="0" dirty="0">
                <a:solidFill>
                  <a:schemeClr val="tx1"/>
                </a:solidFill>
                <a:latin typeface="Bookman Old Style" panose="02050604050505020204" pitchFamily="18" charset="0"/>
              </a:rPr>
              <a:t>of vague compassion or shallow distress at the misfortunes of so many people, both near and far. </a:t>
            </a:r>
          </a:p>
          <a:p>
            <a:pPr marL="0" indent="0">
              <a:spcBef>
                <a:spcPts val="0"/>
              </a:spcBef>
              <a:buNone/>
            </a:pPr>
            <a:r>
              <a:rPr lang="en-US" sz="1200" i="0" dirty="0">
                <a:solidFill>
                  <a:schemeClr val="tx1"/>
                </a:solidFill>
                <a:latin typeface="Bookman Old Style" panose="02050604050505020204" pitchFamily="18" charset="0"/>
              </a:rPr>
              <a:t>On  the contrary, it is a </a:t>
            </a:r>
            <a:r>
              <a:rPr lang="en-US" sz="1200" b="1" i="0" dirty="0">
                <a:solidFill>
                  <a:schemeClr val="tx1"/>
                </a:solidFill>
                <a:latin typeface="Bookman Old Style" panose="02050604050505020204" pitchFamily="18" charset="0"/>
              </a:rPr>
              <a:t>firm and persevering determination</a:t>
            </a:r>
            <a:r>
              <a:rPr lang="en-US" sz="1200" i="0" dirty="0">
                <a:solidFill>
                  <a:schemeClr val="tx1"/>
                </a:solidFill>
                <a:latin typeface="Bookman Old Style" panose="02050604050505020204" pitchFamily="18" charset="0"/>
              </a:rPr>
              <a:t> to commit oneself to the common good, striving for a more just society that respects the rights of all people.</a:t>
            </a:r>
          </a:p>
          <a:p>
            <a:pPr marL="0" indent="0">
              <a:spcBef>
                <a:spcPts val="0"/>
              </a:spcBef>
              <a:buNone/>
            </a:pPr>
            <a:r>
              <a:rPr lang="en-US" sz="1200" i="0" dirty="0">
                <a:solidFill>
                  <a:schemeClr val="tx1"/>
                </a:solidFill>
                <a:latin typeface="Bookman Old Style" panose="02050604050505020204" pitchFamily="18" charset="0"/>
              </a:rPr>
              <a:t>For example, we are in solidarity with the unborn when we work to reduce the number of abortions. We are in solidarity with people who are homeless or hungry when we meet their immediate needs and work to overcome the underlying causes.</a:t>
            </a:r>
          </a:p>
          <a:p>
            <a:pPr marL="0" indent="0">
              <a:spcBef>
                <a:spcPts val="0"/>
              </a:spcBef>
              <a:buNone/>
            </a:pPr>
            <a:endParaRPr lang="en-US"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Bookman Old Style" panose="020506040505050202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So most people have heard the word solidarity, even if they understand it in different ways.  But most have not heard of Subsidiarity or know anything about what it means.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chemeClr val="tx1"/>
              </a:solidFill>
              <a:effectLst/>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Bookman Old Style" panose="020506040505050202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Subsidiarity means nothing should be done at a higher level that can be done well or better at a lower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Solidarity and subsidiarity are actually complementary principles, Solidarity sees from a global perspective, we are all connected, and Subsidiarity see from a local perspective, action should first occur at the lowest level possible.</a:t>
            </a:r>
          </a:p>
          <a:p>
            <a:r>
              <a:rPr lang="en-US" b="0" i="0" dirty="0">
                <a:solidFill>
                  <a:schemeClr val="tx1"/>
                </a:solidFill>
                <a:effectLst/>
                <a:latin typeface="Bookman Old Style" panose="02050604050505020204" pitchFamily="18" charset="0"/>
              </a:rPr>
              <a:t>Subsidiarity, however, is not just about local control. The principle of subsidiarity is also about the duty of the higher order to provide assistance to the lower order </a:t>
            </a:r>
            <a:r>
              <a:rPr lang="en-US" b="1" i="0" dirty="0">
                <a:solidFill>
                  <a:schemeClr val="tx1"/>
                </a:solidFill>
                <a:effectLst/>
                <a:latin typeface="Bookman Old Style" panose="02050604050505020204" pitchFamily="18" charset="0"/>
              </a:rPr>
              <a:t>when appropriate </a:t>
            </a:r>
          </a:p>
          <a:p>
            <a:r>
              <a:rPr lang="en-US" b="0" i="0" dirty="0">
                <a:solidFill>
                  <a:schemeClr val="tx1"/>
                </a:solidFill>
                <a:effectLst/>
                <a:latin typeface="Bookman Old Style" panose="02050604050505020204" pitchFamily="18" charset="0"/>
              </a:rPr>
              <a:t>Subsidiarity is ultimately about building stronger communities in which government is a necessary—but not the only—form of social organization. </a:t>
            </a:r>
          </a:p>
          <a:p>
            <a:endParaRPr lang="en-US" b="0" i="0" dirty="0">
              <a:solidFill>
                <a:schemeClr val="tx1"/>
              </a:solidFill>
              <a:effectLst/>
              <a:latin typeface="Bookman Old Style" panose="02050604050505020204" pitchFamily="18" charset="0"/>
            </a:endParaRPr>
          </a:p>
          <a:p>
            <a:r>
              <a:rPr lang="en-US" b="0" i="0" dirty="0">
                <a:solidFill>
                  <a:schemeClr val="tx1"/>
                </a:solidFill>
                <a:effectLst/>
                <a:latin typeface="Bookman Old Style" panose="02050604050505020204" pitchFamily="18" charset="0"/>
              </a:rPr>
              <a:t>Catholics believe that a well-ordered society is one in which institutions </a:t>
            </a:r>
            <a:r>
              <a:rPr lang="en-US" b="1" i="0" dirty="0">
                <a:solidFill>
                  <a:schemeClr val="tx1"/>
                </a:solidFill>
                <a:effectLst/>
                <a:latin typeface="Bookman Old Style" panose="02050604050505020204" pitchFamily="18" charset="0"/>
              </a:rPr>
              <a:t>large and small, sacred and secular, and public and private </a:t>
            </a:r>
            <a:r>
              <a:rPr lang="en-US" b="0" i="0" dirty="0">
                <a:solidFill>
                  <a:schemeClr val="tx1"/>
                </a:solidFill>
                <a:effectLst/>
                <a:latin typeface="Bookman Old Style" panose="02050604050505020204" pitchFamily="18" charset="0"/>
              </a:rPr>
              <a:t>come together to work for the common good.</a:t>
            </a:r>
            <a:endParaRPr lang="en-US" dirty="0">
              <a:solidFill>
                <a:schemeClr val="tx1"/>
              </a:solidFill>
              <a:latin typeface="Bookman Old Style" panose="02050604050505020204" pitchFamily="18" charset="0"/>
            </a:endParaRPr>
          </a:p>
          <a:p>
            <a:endParaRPr lang="en-US" b="0" i="0" dirty="0">
              <a:solidFill>
                <a:schemeClr val="tx1"/>
              </a:solidFill>
              <a:effectLst/>
              <a:latin typeface="Bookman Old Style" panose="02050604050505020204" pitchFamily="18" charset="0"/>
            </a:endParaRPr>
          </a:p>
          <a:p>
            <a:pPr algn="l">
              <a:lnSpc>
                <a:spcPts val="1890"/>
              </a:lnSpc>
              <a:buNone/>
            </a:pPr>
            <a:endParaRPr lang="en-US" b="0" i="0" dirty="0">
              <a:solidFill>
                <a:srgbClr val="777777"/>
              </a:solidFill>
              <a:effectLst/>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FF47920E-2635-3618-CBDB-EDD9F0E77188}"/>
              </a:ext>
            </a:extLst>
          </p:cNvPr>
          <p:cNvSpPr>
            <a:spLocks noGrp="1"/>
          </p:cNvSpPr>
          <p:nvPr>
            <p:ph type="sldNum" sz="quarter" idx="5"/>
          </p:nvPr>
        </p:nvSpPr>
        <p:spPr/>
        <p:txBody>
          <a:bodyPr/>
          <a:lstStyle/>
          <a:p>
            <a:fld id="{947E5AE5-641E-4EBA-9808-F0F562144677}" type="slidenum">
              <a:rPr lang="en-US" smtClean="0"/>
              <a:t>23</a:t>
            </a:fld>
            <a:endParaRPr lang="en-US"/>
          </a:p>
        </p:txBody>
      </p:sp>
    </p:spTree>
    <p:extLst>
      <p:ext uri="{BB962C8B-B14F-4D97-AF65-F5344CB8AC3E}">
        <p14:creationId xmlns:p14="http://schemas.microsoft.com/office/powerpoint/2010/main" val="28717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Bookman Old Style" panose="02050604050505020204" pitchFamily="18" charset="0"/>
              </a:rPr>
              <a:t>Hopefully you’ve begun to make the connection between CST and why it’s so important to the work of SVdP. It’s been a part of the Society since its inception, even before it was formally recognized as a body of teaching in the Catholic Church.</a:t>
            </a:r>
          </a:p>
          <a:p>
            <a:r>
              <a:rPr lang="en-US" dirty="0">
                <a:solidFill>
                  <a:schemeClr val="tx1"/>
                </a:solidFill>
                <a:latin typeface="Bookman Old Style" panose="02050604050505020204" pitchFamily="18" charset="0"/>
              </a:rPr>
              <a:t>Our faith is profoundly social and Blessed Frederic Ozanam said that the problem which divides people is a social one.</a:t>
            </a:r>
          </a:p>
          <a:p>
            <a:r>
              <a:rPr lang="en-US" dirty="0">
                <a:solidFill>
                  <a:schemeClr val="tx1"/>
                </a:solidFill>
                <a:latin typeface="Bookman Old Style" panose="02050604050505020204" pitchFamily="18" charset="0"/>
              </a:rPr>
              <a:t>CST presents the Catholic Christian response to basic modern social problems.</a:t>
            </a:r>
          </a:p>
          <a:p>
            <a:r>
              <a:rPr lang="en-US" dirty="0">
                <a:solidFill>
                  <a:schemeClr val="tx1"/>
                </a:solidFill>
                <a:latin typeface="Bookman Old Style" panose="02050604050505020204" pitchFamily="18" charset="0"/>
              </a:rPr>
              <a:t>It is a body of social teachings containing principles for actions and guidelines for practice that help us respond to our social responsibility in view of urgent social needs.</a:t>
            </a:r>
          </a:p>
          <a:p>
            <a:r>
              <a:rPr lang="en-US" dirty="0">
                <a:solidFill>
                  <a:schemeClr val="tx1"/>
                </a:solidFill>
                <a:latin typeface="Bookman Old Style" panose="02050604050505020204" pitchFamily="18" charset="0"/>
              </a:rPr>
              <a:t>It is the source of wisdom and insights to help us acquire a truly Christian faith-vision of social justice and peace.</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24</a:t>
            </a:fld>
            <a:endParaRPr lang="en-US"/>
          </a:p>
        </p:txBody>
      </p:sp>
    </p:spTree>
    <p:extLst>
      <p:ext uri="{BB962C8B-B14F-4D97-AF65-F5344CB8AC3E}">
        <p14:creationId xmlns:p14="http://schemas.microsoft.com/office/powerpoint/2010/main" val="127525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Bookman Old Style" panose="02050604050505020204" pitchFamily="18" charset="0"/>
              </a:rPr>
              <a:t>Let’s back up</a:t>
            </a:r>
          </a:p>
          <a:p>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The Catholic Church  does not have an official mission statement.  If it did, these words from Pope Benedict XVI’s encyclical Deus Caritas </a:t>
            </a:r>
            <a:r>
              <a:rPr lang="en-US" dirty="0" err="1">
                <a:solidFill>
                  <a:schemeClr val="tx1"/>
                </a:solidFill>
                <a:latin typeface="Bookman Old Style" panose="02050604050505020204" pitchFamily="18" charset="0"/>
              </a:rPr>
              <a:t>Est~God</a:t>
            </a:r>
            <a:r>
              <a:rPr lang="en-US" dirty="0">
                <a:solidFill>
                  <a:schemeClr val="tx1"/>
                </a:solidFill>
                <a:latin typeface="Bookman Old Style" panose="02050604050505020204" pitchFamily="18" charset="0"/>
              </a:rPr>
              <a:t> is Love would be a good starting point</a:t>
            </a:r>
          </a:p>
          <a:p>
            <a:endParaRPr lang="en-US" dirty="0">
              <a:solidFill>
                <a:schemeClr val="tx1"/>
              </a:solidFill>
              <a:latin typeface="Bookman Old Style" panose="02050604050505020204" pitchFamily="18" charset="0"/>
            </a:endParaRPr>
          </a:p>
          <a:p>
            <a:r>
              <a:rPr lang="en-US" b="1" dirty="0">
                <a:solidFill>
                  <a:schemeClr val="tx1"/>
                </a:solidFill>
                <a:latin typeface="Bookman Old Style" panose="02050604050505020204" pitchFamily="18" charset="0"/>
              </a:rPr>
              <a:t>[CLICK]</a:t>
            </a:r>
          </a:p>
          <a:p>
            <a:r>
              <a:rPr lang="en-US" dirty="0">
                <a:solidFill>
                  <a:schemeClr val="tx1"/>
                </a:solidFill>
                <a:latin typeface="Bookman Old Style" panose="02050604050505020204" pitchFamily="18" charset="0"/>
              </a:rPr>
              <a:t>“The Church’s deepest nature is expressed in her three-fold responsibility: of proclaiming the word of God, celebrating the sacraments, and exercising the ministry of charity.  These duties presuppose each other and are inseparable.”  </a:t>
            </a:r>
          </a:p>
          <a:p>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In other words, proclaim the good news, celebrate the sacraments and care for the poor.  We can’t pick and choose among these commands they are non-negotiable and we must include all three as we live out our lives. </a:t>
            </a:r>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3</a:t>
            </a:fld>
            <a:endParaRPr lang="en-US"/>
          </a:p>
        </p:txBody>
      </p:sp>
    </p:spTree>
    <p:extLst>
      <p:ext uri="{BB962C8B-B14F-4D97-AF65-F5344CB8AC3E}">
        <p14:creationId xmlns:p14="http://schemas.microsoft.com/office/powerpoint/2010/main" val="161269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solidFill>
                  <a:schemeClr val="tx1"/>
                </a:solidFill>
                <a:latin typeface="Bookman Old Style" panose="02050604050505020204" pitchFamily="18" charset="0"/>
              </a:rPr>
              <a:t>The same is true of Catholic social teaching… it’s a central and essential element of our faith, a part of who we are as Catholics. </a:t>
            </a:r>
          </a:p>
          <a:p>
            <a:r>
              <a:rPr lang="en-US" dirty="0">
                <a:solidFill>
                  <a:schemeClr val="tx1"/>
                </a:solidFill>
                <a:latin typeface="Bookman Old Style" panose="02050604050505020204" pitchFamily="18" charset="0"/>
              </a:rPr>
              <a:t>Its roots are in the Hebrew prophets who announced God's special love for the poor and called God's people to a covenant of love and justice. </a:t>
            </a:r>
          </a:p>
          <a:p>
            <a:r>
              <a:rPr lang="en-US" dirty="0">
                <a:solidFill>
                  <a:schemeClr val="tx1"/>
                </a:solidFill>
                <a:latin typeface="Bookman Old Style" panose="02050604050505020204" pitchFamily="18" charset="0"/>
              </a:rPr>
              <a:t>It is a teaching founded on the life and words of Jesus Christ, who came "to bring glad tidings to the poor . . . and who identified himself with "the least of these," </a:t>
            </a:r>
          </a:p>
          <a:p>
            <a:r>
              <a:rPr lang="en-US" dirty="0">
                <a:solidFill>
                  <a:schemeClr val="tx1"/>
                </a:solidFill>
                <a:latin typeface="Bookman Old Style" panose="02050604050505020204" pitchFamily="18" charset="0"/>
              </a:rPr>
              <a:t>And it’s built on a commitment to the poor articulated by the Society of St. Vincent de Paul</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4</a:t>
            </a:fld>
            <a:endParaRPr lang="en-US"/>
          </a:p>
        </p:txBody>
      </p:sp>
    </p:spTree>
    <p:extLst>
      <p:ext uri="{BB962C8B-B14F-4D97-AF65-F5344CB8AC3E}">
        <p14:creationId xmlns:p14="http://schemas.microsoft.com/office/powerpoint/2010/main" val="273782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a:solidFill>
                  <a:schemeClr val="tx1"/>
                </a:solidFill>
                <a:latin typeface="Bookman Old Style" panose="02050604050505020204" pitchFamily="18" charset="0"/>
              </a:rPr>
              <a:t>But did you know that Blessed Frederic Ozanam</a:t>
            </a:r>
            <a:r>
              <a:rPr lang="en-US" b="0" dirty="0">
                <a:solidFill>
                  <a:schemeClr val="tx1"/>
                </a:solidFill>
                <a:latin typeface="Bookman Old Style" panose="02050604050505020204" pitchFamily="18" charset="0"/>
              </a:rPr>
              <a:t>, your founder, </a:t>
            </a:r>
            <a:r>
              <a:rPr lang="en-US" b="0" i="0" dirty="0">
                <a:solidFill>
                  <a:schemeClr val="tx1"/>
                </a:solidFill>
                <a:effectLst/>
                <a:latin typeface="Bookman Old Style" panose="02050604050505020204" pitchFamily="18" charset="0"/>
              </a:rPr>
              <a:t>a French Catholic father,  literary scholar, lawyer, journalist and equal rights advocate, </a:t>
            </a:r>
          </a:p>
          <a:p>
            <a:pPr>
              <a:lnSpc>
                <a:spcPct val="100000"/>
              </a:lnSpc>
              <a:spcBef>
                <a:spcPts val="0"/>
              </a:spcBef>
              <a:spcAft>
                <a:spcPts val="0"/>
              </a:spcAft>
            </a:pPr>
            <a:endParaRPr lang="en-US" b="0" i="0" dirty="0">
              <a:solidFill>
                <a:schemeClr val="tx1"/>
              </a:solidFill>
              <a:effectLst/>
              <a:latin typeface="Bookman Old Style" panose="02050604050505020204" pitchFamily="18" charset="0"/>
            </a:endParaRPr>
          </a:p>
          <a:p>
            <a:pPr>
              <a:lnSpc>
                <a:spcPct val="100000"/>
              </a:lnSpc>
              <a:spcBef>
                <a:spcPts val="0"/>
              </a:spcBef>
              <a:spcAft>
                <a:spcPts val="0"/>
              </a:spcAft>
            </a:pPr>
            <a:r>
              <a:rPr lang="en-US" b="1" i="0" dirty="0">
                <a:solidFill>
                  <a:schemeClr val="tx1"/>
                </a:solidFill>
                <a:effectLst/>
                <a:latin typeface="Bookman Old Style" panose="02050604050505020204" pitchFamily="18" charset="0"/>
              </a:rPr>
              <a:t>[CLICK]</a:t>
            </a:r>
          </a:p>
          <a:p>
            <a:pPr>
              <a:lnSpc>
                <a:spcPct val="100000"/>
              </a:lnSpc>
              <a:spcBef>
                <a:spcPts val="0"/>
              </a:spcBef>
              <a:spcAft>
                <a:spcPts val="0"/>
              </a:spcAft>
            </a:pPr>
            <a:r>
              <a:rPr lang="en-US" b="0" dirty="0">
                <a:solidFill>
                  <a:schemeClr val="tx1"/>
                </a:solidFill>
                <a:latin typeface="Bookman Old Style" panose="02050604050505020204" pitchFamily="18" charset="0"/>
              </a:rPr>
              <a:t>the man </a:t>
            </a:r>
            <a:r>
              <a:rPr lang="en-US" dirty="0">
                <a:solidFill>
                  <a:schemeClr val="tx1"/>
                </a:solidFill>
                <a:latin typeface="Bookman Old Style" panose="02050604050505020204" pitchFamily="18" charset="0"/>
              </a:rPr>
              <a:t>who said that he envisioned the establishment of a network of charity and social justice encircling the world,  played an important part in establishing modern Catholic Social Teaching?</a:t>
            </a:r>
          </a:p>
          <a:p>
            <a:pPr>
              <a:lnSpc>
                <a:spcPct val="100000"/>
              </a:lnSpc>
              <a:spcBef>
                <a:spcPts val="0"/>
              </a:spcBef>
              <a:spcAft>
                <a:spcPts val="0"/>
              </a:spcAft>
            </a:pPr>
            <a:endParaRPr lang="en-US" dirty="0">
              <a:solidFill>
                <a:schemeClr val="tx1"/>
              </a:solidFill>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The work of Ozanam and his companions helped lay the foundations for the social teaching of the contemporary Catholic Church, and has inspired generations of Catholics in their struggles for social justice.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Bookman Old Style" panose="02050604050505020204" pitchFamily="18" charset="0"/>
              </a:rPr>
              <a:t>Today he would be delighted at the opportunities the Society of St Vincent de Paul has to improve the lives of the disadvantaged, not just with immediate material help, but drawing on its experience and expertise to speak to public opinion on better ways of doing things, and suggesting ways to improve social policies and service delivery.  The Society has an important role to play in the development of social policy, as a voice and advocate on behalf of the disadvantaged.</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5</a:t>
            </a:fld>
            <a:endParaRPr lang="en-US"/>
          </a:p>
        </p:txBody>
      </p:sp>
    </p:spTree>
    <p:extLst>
      <p:ext uri="{BB962C8B-B14F-4D97-AF65-F5344CB8AC3E}">
        <p14:creationId xmlns:p14="http://schemas.microsoft.com/office/powerpoint/2010/main" val="381883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Bookman Old Style" panose="02050604050505020204" pitchFamily="18" charset="0"/>
                <a:ea typeface="Times New Roman" panose="02020603050405020304" pitchFamily="18" charset="0"/>
              </a:rPr>
              <a:t>Let’s go back and review a little history in order to see how CST actually rose from some of the work of Ozanam.</a:t>
            </a:r>
          </a:p>
          <a:p>
            <a:r>
              <a:rPr lang="en-US" sz="1200" b="1" dirty="0">
                <a:solidFill>
                  <a:schemeClr val="tx1"/>
                </a:solidFill>
                <a:effectLst/>
                <a:latin typeface="Bookman Old Style" panose="02050604050505020204" pitchFamily="18" charset="0"/>
                <a:ea typeface="Times New Roman" panose="02020603050405020304" pitchFamily="18" charset="0"/>
              </a:rPr>
              <a:t>[CLICK]</a:t>
            </a:r>
          </a:p>
          <a:p>
            <a:r>
              <a:rPr lang="en-US" sz="1200" dirty="0">
                <a:solidFill>
                  <a:schemeClr val="tx1"/>
                </a:solidFill>
                <a:effectLst/>
                <a:latin typeface="Bookman Old Style" panose="02050604050505020204" pitchFamily="18" charset="0"/>
                <a:ea typeface="Times New Roman" panose="02020603050405020304" pitchFamily="18" charset="0"/>
              </a:rPr>
              <a:t>When Ozanam first arrived in Paris in 1831 at the age of 18, the Catholic Church was viewed by a majority of his professors and peers at the University of Paris as hopelessly conservative and mired in medieval </a:t>
            </a:r>
            <a:r>
              <a:rPr lang="en-US" sz="1200" u="none" dirty="0">
                <a:solidFill>
                  <a:schemeClr val="tx1"/>
                </a:solidFill>
                <a:effectLst/>
                <a:latin typeface="Bookman Old Style" panose="02050604050505020204" pitchFamily="18" charset="0"/>
                <a:ea typeface="Times New Roman" panose="02020603050405020304" pitchFamily="18" charset="0"/>
              </a:rPr>
              <a:t>nostalgia.</a:t>
            </a:r>
            <a:r>
              <a:rPr lang="en-US" sz="1200" u="none" baseline="30000" dirty="0">
                <a:solidFill>
                  <a:schemeClr val="tx1"/>
                </a:solidFill>
                <a:effectLst/>
                <a:latin typeface="Bookman Old Style" panose="02050604050505020204" pitchFamily="18" charset="0"/>
                <a:ea typeface="Times New Roman" panose="02020603050405020304" pitchFamily="18" charset="0"/>
              </a:rPr>
              <a:t> </a:t>
            </a:r>
            <a:r>
              <a:rPr lang="en-US" sz="1200" u="none" dirty="0">
                <a:solidFill>
                  <a:schemeClr val="tx1"/>
                </a:solidFill>
                <a:effectLst/>
                <a:latin typeface="Bookman Old Style" panose="02050604050505020204" pitchFamily="18" charset="0"/>
                <a:ea typeface="Times New Roman" panose="02020603050405020304" pitchFamily="18" charset="0"/>
              </a:rPr>
              <a:t>Universities like Paris and the Sorbonne were seedbeds for liberal democratic philosophies and progressive political organization. </a:t>
            </a:r>
          </a:p>
          <a:p>
            <a:r>
              <a:rPr lang="en-US" sz="1200" b="1" u="none" dirty="0">
                <a:solidFill>
                  <a:schemeClr val="tx1"/>
                </a:solidFill>
                <a:effectLst/>
                <a:latin typeface="Bookman Old Style" panose="02050604050505020204" pitchFamily="18" charset="0"/>
                <a:ea typeface="Times New Roman" panose="02020603050405020304" pitchFamily="18" charset="0"/>
              </a:rPr>
              <a:t>[CLICK]</a:t>
            </a:r>
          </a:p>
          <a:p>
            <a:r>
              <a:rPr lang="en-US" sz="1200" u="none" dirty="0">
                <a:solidFill>
                  <a:schemeClr val="tx1"/>
                </a:solidFill>
                <a:effectLst/>
                <a:latin typeface="Bookman Old Style" panose="02050604050505020204" pitchFamily="18" charset="0"/>
                <a:ea typeface="Times New Roman" panose="02020603050405020304" pitchFamily="18" charset="0"/>
              </a:rPr>
              <a:t>Catholicism, therefore, was openly reviled and denounced as anachronistic in almost every venue imaginable.</a:t>
            </a:r>
            <a:r>
              <a:rPr lang="en-US" sz="1200" u="none" baseline="30000" dirty="0">
                <a:solidFill>
                  <a:schemeClr val="tx1"/>
                </a:solidFill>
                <a:effectLst/>
                <a:latin typeface="Bookman Old Style" panose="02050604050505020204" pitchFamily="18" charset="0"/>
                <a:ea typeface="Times New Roman" panose="02020603050405020304" pitchFamily="18" charset="0"/>
              </a:rPr>
              <a:t> </a:t>
            </a:r>
            <a:r>
              <a:rPr lang="en-US" sz="1200" u="none" dirty="0">
                <a:solidFill>
                  <a:schemeClr val="tx1"/>
                </a:solidFill>
                <a:effectLst/>
                <a:latin typeface="Bookman Old Style" panose="02050604050505020204" pitchFamily="18" charset="0"/>
                <a:ea typeface="Times New Roman" panose="02020603050405020304" pitchFamily="18" charset="0"/>
              </a:rPr>
              <a:t> </a:t>
            </a:r>
          </a:p>
          <a:p>
            <a:r>
              <a:rPr lang="en-US" sz="1200" b="1" u="none" dirty="0">
                <a:solidFill>
                  <a:schemeClr val="tx1"/>
                </a:solidFill>
                <a:effectLst/>
                <a:latin typeface="Bookman Old Style" panose="02050604050505020204" pitchFamily="18" charset="0"/>
                <a:ea typeface="Times New Roman" panose="02020603050405020304" pitchFamily="18" charset="0"/>
              </a:rPr>
              <a:t>[CLICK]</a:t>
            </a:r>
          </a:p>
          <a:p>
            <a:r>
              <a:rPr lang="en-US" sz="1200" u="none" dirty="0">
                <a:solidFill>
                  <a:schemeClr val="tx1"/>
                </a:solidFill>
                <a:effectLst/>
                <a:latin typeface="Bookman Old Style" panose="02050604050505020204" pitchFamily="18" charset="0"/>
                <a:ea typeface="Times New Roman" panose="02020603050405020304" pitchFamily="18" charset="0"/>
              </a:rPr>
              <a:t>Lectures in Paris, in a variety of disciplines, normally included some mention of the ways in which the Church had been a detrimental influence on society and the individual, </a:t>
            </a:r>
          </a:p>
          <a:p>
            <a:r>
              <a:rPr lang="en-US" sz="1200" b="1" u="none" dirty="0">
                <a:solidFill>
                  <a:schemeClr val="tx1"/>
                </a:solidFill>
                <a:effectLst/>
                <a:latin typeface="Bookman Old Style" panose="02050604050505020204" pitchFamily="18" charset="0"/>
                <a:ea typeface="Times New Roman" panose="02020603050405020304" pitchFamily="18" charset="0"/>
              </a:rPr>
              <a:t>[CLICK]</a:t>
            </a:r>
          </a:p>
          <a:p>
            <a:r>
              <a:rPr lang="en-US" sz="1200" u="none" dirty="0">
                <a:solidFill>
                  <a:schemeClr val="tx1"/>
                </a:solidFill>
                <a:effectLst/>
                <a:latin typeface="Bookman Old Style" panose="02050604050505020204" pitchFamily="18" charset="0"/>
                <a:ea typeface="Times New Roman" panose="02020603050405020304" pitchFamily="18" charset="0"/>
              </a:rPr>
              <a:t>and how modern French society needed to liberate itself from this stifling and oppressive ecclesial yoke. </a:t>
            </a:r>
          </a:p>
          <a:p>
            <a:endPar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endParaRPr lang="en-US" u="none" dirty="0"/>
          </a:p>
        </p:txBody>
      </p:sp>
      <p:sp>
        <p:nvSpPr>
          <p:cNvPr id="4" name="Slide Number Placeholder 3"/>
          <p:cNvSpPr>
            <a:spLocks noGrp="1"/>
          </p:cNvSpPr>
          <p:nvPr>
            <p:ph type="sldNum" sz="quarter" idx="5"/>
          </p:nvPr>
        </p:nvSpPr>
        <p:spPr/>
        <p:txBody>
          <a:bodyPr/>
          <a:lstStyle/>
          <a:p>
            <a:fld id="{947E5AE5-641E-4EBA-9808-F0F562144677}" type="slidenum">
              <a:rPr lang="en-US" smtClean="0"/>
              <a:t>6</a:t>
            </a:fld>
            <a:endParaRPr lang="en-US"/>
          </a:p>
        </p:txBody>
      </p:sp>
    </p:spTree>
    <p:extLst>
      <p:ext uri="{BB962C8B-B14F-4D97-AF65-F5344CB8AC3E}">
        <p14:creationId xmlns:p14="http://schemas.microsoft.com/office/powerpoint/2010/main" val="72628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tx1"/>
                </a:solidFill>
                <a:effectLst/>
                <a:latin typeface="Bookman Old Style" panose="02050604050505020204" pitchFamily="18" charset="0"/>
              </a:rPr>
              <a:t>Soon after arriving in Paris, Ozanam distinguished himself both in the classroom and in extracurricular debates as a formidable intellectual force, who combined encyclopedic knowledge with incisive logic and unparalleled reasoning skills.</a:t>
            </a:r>
            <a:r>
              <a:rPr lang="en-US" b="0" i="0" u="none" strike="noStrike" baseline="30000" dirty="0">
                <a:solidFill>
                  <a:schemeClr val="tx1"/>
                </a:solidFill>
                <a:effectLst/>
                <a:latin typeface="Bookman Old Style" panose="02050604050505020204" pitchFamily="18" charset="0"/>
              </a:rPr>
              <a:t>  </a:t>
            </a:r>
            <a:r>
              <a:rPr lang="en-US" b="0" i="0" dirty="0">
                <a:solidFill>
                  <a:schemeClr val="tx1"/>
                </a:solidFill>
                <a:effectLst/>
                <a:latin typeface="Bookman Old Style" panose="02050604050505020204" pitchFamily="18" charset="0"/>
              </a:rPr>
              <a:t>He quickly assumed a leadership role among a minority of Catholic students who wanted to defend their faith in this hostile and oppositional climate. Ozanam had a burning passion for intellectual debate, and this hunger drove him to engage faculty and fellow students in lively discussions concerning a very wide ranging sample of topics. He would gather a group of scholars for regular ongoing debates</a:t>
            </a:r>
            <a:r>
              <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 </a:t>
            </a:r>
          </a:p>
          <a:p>
            <a:endPar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endParaRPr>
          </a:p>
          <a:p>
            <a:r>
              <a:rPr lang="en-US" sz="1200" b="1"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[CLICK]</a:t>
            </a:r>
          </a:p>
          <a:p>
            <a:r>
              <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He quickly distinguished himself as an articulate defender of the Church, </a:t>
            </a:r>
          </a:p>
          <a:p>
            <a:r>
              <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not as an institution permanently entangled in deteriorating medieval structures, but rather, </a:t>
            </a:r>
          </a:p>
          <a:p>
            <a:r>
              <a:rPr lang="en-US" sz="1200" u="none"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a Church that reached out to the people, seeking bonds of solidarity and embracing the rule of all by all.</a:t>
            </a:r>
          </a:p>
          <a:p>
            <a:endParaRPr lang="en-US" sz="1200" u="none" dirty="0">
              <a:solidFill>
                <a:schemeClr val="tx1"/>
              </a:solidFill>
              <a:effectLst/>
              <a:latin typeface="Bookman Old Style" panose="02050604050505020204" pitchFamily="18" charset="0"/>
              <a:cs typeface="Times New Roman" panose="02020603050405020304" pitchFamily="18" charset="0"/>
            </a:endParaRPr>
          </a:p>
          <a:p>
            <a:endParaRPr lang="en-US" sz="1200" u="none" dirty="0">
              <a:solidFill>
                <a:schemeClr val="tx1"/>
              </a:solidFill>
              <a:effectLst/>
              <a:latin typeface="Bookman Old Style" panose="02050604050505020204" pitchFamily="18" charset="0"/>
            </a:endParaRP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7</a:t>
            </a:fld>
            <a:endParaRPr lang="en-US"/>
          </a:p>
        </p:txBody>
      </p:sp>
    </p:spTree>
    <p:extLst>
      <p:ext uri="{BB962C8B-B14F-4D97-AF65-F5344CB8AC3E}">
        <p14:creationId xmlns:p14="http://schemas.microsoft.com/office/powerpoint/2010/main" val="38723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tx1"/>
                </a:solidFill>
                <a:effectLst/>
                <a:latin typeface="Bookman Old Style" panose="02050604050505020204" pitchFamily="18" charset="0"/>
              </a:rPr>
              <a:t>It quickly became tradition for the debates to ultimately settle on the relative merits of the Catholic faith in relation to whatever historical topic was being discussed. Ozanam and his Catholic buddies would defend Catholicism, while other groups would represent the more mainstream intellectual position that the Church was generally a corrupt, oppressive and retrogressive force in history.</a:t>
            </a:r>
            <a:r>
              <a:rPr lang="en-US" b="0" i="0" u="none" strike="noStrike" baseline="30000" dirty="0">
                <a:solidFill>
                  <a:schemeClr val="tx1"/>
                </a:solidFill>
                <a:effectLst/>
                <a:latin typeface="Bookman Old Style" panose="02050604050505020204" pitchFamily="18" charset="0"/>
              </a:rPr>
              <a:t> </a:t>
            </a:r>
          </a:p>
          <a:p>
            <a:r>
              <a:rPr lang="en-US" b="1" i="0" dirty="0">
                <a:solidFill>
                  <a:schemeClr val="tx1"/>
                </a:solidFill>
                <a:effectLst/>
                <a:latin typeface="Bookman Old Style" panose="02050604050505020204" pitchFamily="18" charset="0"/>
              </a:rPr>
              <a:t>[CLICK]</a:t>
            </a:r>
          </a:p>
          <a:p>
            <a:r>
              <a:rPr lang="en-US" b="0" i="0" dirty="0">
                <a:solidFill>
                  <a:schemeClr val="tx1"/>
                </a:solidFill>
                <a:effectLst/>
                <a:latin typeface="Bookman Old Style" panose="02050604050505020204" pitchFamily="18" charset="0"/>
              </a:rPr>
              <a:t>One day, in the middle of such a debate, Ozanam was challenged by a fellow student to provide evidence that the Church was a benevolent force, to which he replied by reciting a litany of events in Church history that highlighted ways in which the Church had unequivocally made the world a better place. </a:t>
            </a:r>
          </a:p>
          <a:p>
            <a:r>
              <a:rPr lang="en-US" b="1" i="0" dirty="0">
                <a:solidFill>
                  <a:schemeClr val="tx1"/>
                </a:solidFill>
                <a:effectLst/>
                <a:latin typeface="Bookman Old Style" panose="02050604050505020204" pitchFamily="18" charset="0"/>
              </a:rPr>
              <a:t>[CLICK]</a:t>
            </a:r>
          </a:p>
          <a:p>
            <a:r>
              <a:rPr lang="en-US" b="0" i="0" dirty="0">
                <a:solidFill>
                  <a:schemeClr val="tx1"/>
                </a:solidFill>
                <a:effectLst/>
                <a:latin typeface="Bookman Old Style" panose="02050604050505020204" pitchFamily="18" charset="0"/>
              </a:rPr>
              <a:t>But Ozanam’s opponent was not satisfied and argued that the Church might have been a good force at one time, but he questioned how it could be construed as a positive force NOW. Ozanam answered by pointing to the many good and charitable works being done in the name of the Church by the </a:t>
            </a:r>
            <a:r>
              <a:rPr lang="en-US" b="1" i="0" dirty="0">
                <a:solidFill>
                  <a:schemeClr val="tx1"/>
                </a:solidFill>
                <a:effectLst/>
                <a:latin typeface="Bookman Old Style" panose="02050604050505020204" pitchFamily="18" charset="0"/>
              </a:rPr>
              <a:t>clergy</a:t>
            </a:r>
            <a:r>
              <a:rPr lang="en-US" b="0" i="0" dirty="0">
                <a:solidFill>
                  <a:schemeClr val="tx1"/>
                </a:solidFill>
                <a:effectLst/>
                <a:latin typeface="Bookman Old Style" panose="02050604050505020204" pitchFamily="18" charset="0"/>
              </a:rPr>
              <a:t> and the </a:t>
            </a:r>
            <a:r>
              <a:rPr lang="en-US" b="1" i="0" dirty="0">
                <a:solidFill>
                  <a:schemeClr val="tx1"/>
                </a:solidFill>
                <a:effectLst/>
                <a:latin typeface="Bookman Old Style" panose="02050604050505020204" pitchFamily="18" charset="0"/>
              </a:rPr>
              <a:t>various religious orders</a:t>
            </a:r>
            <a:r>
              <a:rPr lang="en-US" b="0" i="0" dirty="0">
                <a:solidFill>
                  <a:schemeClr val="tx1"/>
                </a:solidFill>
                <a:effectLst/>
                <a:latin typeface="Bookman Old Style" panose="02050604050505020204" pitchFamily="18" charset="0"/>
              </a:rPr>
              <a:t>. </a:t>
            </a:r>
          </a:p>
          <a:p>
            <a:r>
              <a:rPr lang="en-US" b="1" i="0" dirty="0">
                <a:solidFill>
                  <a:schemeClr val="tx1"/>
                </a:solidFill>
                <a:effectLst/>
                <a:latin typeface="Bookman Old Style" panose="02050604050505020204" pitchFamily="18" charset="0"/>
              </a:rPr>
              <a:t>[CLICK]</a:t>
            </a:r>
          </a:p>
          <a:p>
            <a:r>
              <a:rPr lang="en-US" b="0" i="0" dirty="0">
                <a:solidFill>
                  <a:schemeClr val="tx1"/>
                </a:solidFill>
                <a:effectLst/>
                <a:latin typeface="Bookman Old Style" panose="02050604050505020204" pitchFamily="18" charset="0"/>
              </a:rPr>
              <a:t>Finally, the student said, “Ozanam, Christianity has done wonders in the </a:t>
            </a:r>
            <a:r>
              <a:rPr lang="en-US" b="1" i="0" dirty="0">
                <a:solidFill>
                  <a:schemeClr val="tx1"/>
                </a:solidFill>
                <a:effectLst/>
                <a:latin typeface="Bookman Old Style" panose="02050604050505020204" pitchFamily="18" charset="0"/>
              </a:rPr>
              <a:t>past</a:t>
            </a:r>
            <a:r>
              <a:rPr lang="en-US" b="0" i="0" dirty="0">
                <a:solidFill>
                  <a:schemeClr val="tx1"/>
                </a:solidFill>
                <a:effectLst/>
                <a:latin typeface="Bookman Old Style" panose="02050604050505020204" pitchFamily="18" charset="0"/>
              </a:rPr>
              <a:t>, but what is it doing </a:t>
            </a:r>
            <a:r>
              <a:rPr lang="en-US" b="1" i="0" dirty="0">
                <a:solidFill>
                  <a:schemeClr val="tx1"/>
                </a:solidFill>
                <a:effectLst/>
                <a:latin typeface="Bookman Old Style" panose="02050604050505020204" pitchFamily="18" charset="0"/>
              </a:rPr>
              <a:t>now</a:t>
            </a:r>
            <a:r>
              <a:rPr lang="en-US" b="0" i="0" dirty="0">
                <a:solidFill>
                  <a:schemeClr val="tx1"/>
                </a:solidFill>
                <a:effectLst/>
                <a:latin typeface="Bookman Old Style" panose="02050604050505020204" pitchFamily="18" charset="0"/>
              </a:rPr>
              <a:t> in Paris for the poor? Show us what practical benefit the working man reaps from your religion and we too will believe in it.”</a:t>
            </a:r>
          </a:p>
          <a:p>
            <a:endParaRPr lang="en-US" b="0" i="0" dirty="0">
              <a:solidFill>
                <a:schemeClr val="tx1"/>
              </a:solidFill>
              <a:effectLst/>
              <a:latin typeface="Bookman Old Style" panose="02050604050505020204" pitchFamily="18" charset="0"/>
            </a:endParaRP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8</a:t>
            </a:fld>
            <a:endParaRPr lang="en-US"/>
          </a:p>
        </p:txBody>
      </p:sp>
    </p:spTree>
    <p:extLst>
      <p:ext uri="{BB962C8B-B14F-4D97-AF65-F5344CB8AC3E}">
        <p14:creationId xmlns:p14="http://schemas.microsoft.com/office/powerpoint/2010/main" val="20549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CRICKETS!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Bookman Old Style" panose="02050604050505020204" pitchFamily="18" charset="0"/>
                <a:ea typeface="Aptos" panose="020B0004020202020204" pitchFamily="34" charset="0"/>
                <a:cs typeface="Times New Roman" panose="02020603050405020304" pitchFamily="18" charset="0"/>
              </a:rPr>
              <a:t>According to his biographers, this articulate man of elegant words was silenced by the challenge he encountered.  </a:t>
            </a:r>
          </a:p>
          <a:p>
            <a:endParaRPr lang="en-US" dirty="0"/>
          </a:p>
        </p:txBody>
      </p:sp>
      <p:sp>
        <p:nvSpPr>
          <p:cNvPr id="4" name="Slide Number Placeholder 3"/>
          <p:cNvSpPr>
            <a:spLocks noGrp="1"/>
          </p:cNvSpPr>
          <p:nvPr>
            <p:ph type="sldNum" sz="quarter" idx="5"/>
          </p:nvPr>
        </p:nvSpPr>
        <p:spPr/>
        <p:txBody>
          <a:bodyPr/>
          <a:lstStyle/>
          <a:p>
            <a:fld id="{947E5AE5-641E-4EBA-9808-F0F562144677}" type="slidenum">
              <a:rPr lang="en-US" smtClean="0"/>
              <a:t>9</a:t>
            </a:fld>
            <a:endParaRPr lang="en-US"/>
          </a:p>
        </p:txBody>
      </p:sp>
    </p:spTree>
    <p:extLst>
      <p:ext uri="{BB962C8B-B14F-4D97-AF65-F5344CB8AC3E}">
        <p14:creationId xmlns:p14="http://schemas.microsoft.com/office/powerpoint/2010/main" val="1836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BFB45E02-5D82-51F4-DC66-3AAC853553B4}"/>
              </a:ext>
            </a:extLst>
          </p:cNvPr>
          <p:cNvSpPr>
            <a:spLocks/>
          </p:cNvSpPr>
          <p:nvPr userDrawn="1"/>
        </p:nvSpPr>
        <p:spPr bwMode="auto">
          <a:xfrm flipH="1" flipV="1">
            <a:off x="-2" y="0"/>
            <a:ext cx="7702828" cy="6858000"/>
          </a:xfrm>
          <a:custGeom>
            <a:avLst/>
            <a:gdLst>
              <a:gd name="T0" fmla="*/ 2461 w 2461"/>
              <a:gd name="T1" fmla="*/ 0 h 2018"/>
              <a:gd name="T2" fmla="*/ 1374 w 2461"/>
              <a:gd name="T3" fmla="*/ 0 h 2018"/>
              <a:gd name="T4" fmla="*/ 62 w 2461"/>
              <a:gd name="T5" fmla="*/ 1312 h 2018"/>
              <a:gd name="T6" fmla="*/ 62 w 2461"/>
              <a:gd name="T7" fmla="*/ 1538 h 2018"/>
              <a:gd name="T8" fmla="*/ 542 w 2461"/>
              <a:gd name="T9" fmla="*/ 2018 h 2018"/>
              <a:gd name="T10" fmla="*/ 2461 w 2461"/>
              <a:gd name="T11" fmla="*/ 2018 h 2018"/>
              <a:gd name="T12" fmla="*/ 2461 w 2461"/>
              <a:gd name="T13" fmla="*/ 0 h 2018"/>
            </a:gdLst>
            <a:ahLst/>
            <a:cxnLst>
              <a:cxn ang="0">
                <a:pos x="T0" y="T1"/>
              </a:cxn>
              <a:cxn ang="0">
                <a:pos x="T2" y="T3"/>
              </a:cxn>
              <a:cxn ang="0">
                <a:pos x="T4" y="T5"/>
              </a:cxn>
              <a:cxn ang="0">
                <a:pos x="T6" y="T7"/>
              </a:cxn>
              <a:cxn ang="0">
                <a:pos x="T8" y="T9"/>
              </a:cxn>
              <a:cxn ang="0">
                <a:pos x="T10" y="T11"/>
              </a:cxn>
              <a:cxn ang="0">
                <a:pos x="T12" y="T13"/>
              </a:cxn>
            </a:cxnLst>
            <a:rect l="0" t="0" r="r" b="b"/>
            <a:pathLst>
              <a:path w="2461" h="2018">
                <a:moveTo>
                  <a:pt x="2461" y="0"/>
                </a:moveTo>
                <a:cubicBezTo>
                  <a:pt x="1374" y="0"/>
                  <a:pt x="1374" y="0"/>
                  <a:pt x="1374" y="0"/>
                </a:cubicBezTo>
                <a:cubicBezTo>
                  <a:pt x="62" y="1312"/>
                  <a:pt x="62" y="1312"/>
                  <a:pt x="62" y="1312"/>
                </a:cubicBezTo>
                <a:cubicBezTo>
                  <a:pt x="0" y="1375"/>
                  <a:pt x="0" y="1476"/>
                  <a:pt x="62" y="1538"/>
                </a:cubicBezTo>
                <a:cubicBezTo>
                  <a:pt x="542" y="2018"/>
                  <a:pt x="542" y="2018"/>
                  <a:pt x="542" y="2018"/>
                </a:cubicBezTo>
                <a:cubicBezTo>
                  <a:pt x="2461" y="2018"/>
                  <a:pt x="2461" y="2018"/>
                  <a:pt x="2461" y="2018"/>
                </a:cubicBezTo>
                <a:lnTo>
                  <a:pt x="2461" y="0"/>
                </a:lnTo>
                <a:close/>
              </a:path>
            </a:pathLst>
          </a:custGeom>
          <a:gradFill>
            <a:gsLst>
              <a:gs pos="35000">
                <a:schemeClr val="accent1"/>
              </a:gs>
              <a:gs pos="100000">
                <a:schemeClr val="accent2"/>
              </a:gs>
            </a:gsLst>
            <a:lin ang="11400000" scaled="0"/>
          </a:gra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endParaRPr>
          </a:p>
        </p:txBody>
      </p:sp>
      <p:sp>
        <p:nvSpPr>
          <p:cNvPr id="9" name="Freeform 15">
            <a:extLst>
              <a:ext uri="{FF2B5EF4-FFF2-40B4-BE49-F238E27FC236}">
                <a16:creationId xmlns:a16="http://schemas.microsoft.com/office/drawing/2014/main" id="{7635B509-4E08-C6DF-122F-9208954898AC}"/>
              </a:ext>
            </a:extLst>
          </p:cNvPr>
          <p:cNvSpPr/>
          <p:nvPr userDrawn="1"/>
        </p:nvSpPr>
        <p:spPr>
          <a:xfrm rot="16200000">
            <a:off x="9213407" y="1192103"/>
            <a:ext cx="4173097" cy="1788889"/>
          </a:xfrm>
          <a:custGeom>
            <a:avLst/>
            <a:gdLst>
              <a:gd name="connsiteX0" fmla="*/ 2086549 w 4173097"/>
              <a:gd name="connsiteY0" fmla="*/ 0 h 1788889"/>
              <a:gd name="connsiteX1" fmla="*/ 2594685 w 4173097"/>
              <a:gd name="connsiteY1" fmla="*/ 210478 h 1788889"/>
              <a:gd name="connsiteX2" fmla="*/ 4173097 w 4173097"/>
              <a:gd name="connsiteY2" fmla="*/ 1788889 h 1788889"/>
              <a:gd name="connsiteX3" fmla="*/ 0 w 4173097"/>
              <a:gd name="connsiteY3" fmla="*/ 1788889 h 1788889"/>
              <a:gd name="connsiteX4" fmla="*/ 1578412 w 4173097"/>
              <a:gd name="connsiteY4" fmla="*/ 210478 h 1788889"/>
              <a:gd name="connsiteX5" fmla="*/ 2086549 w 4173097"/>
              <a:gd name="connsiteY5" fmla="*/ 0 h 1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097" h="1788889">
                <a:moveTo>
                  <a:pt x="2086549" y="0"/>
                </a:moveTo>
                <a:cubicBezTo>
                  <a:pt x="2270458" y="0"/>
                  <a:pt x="2454367" y="70159"/>
                  <a:pt x="2594685" y="210478"/>
                </a:cubicBezTo>
                <a:lnTo>
                  <a:pt x="4173097" y="1788889"/>
                </a:lnTo>
                <a:lnTo>
                  <a:pt x="0" y="1788889"/>
                </a:lnTo>
                <a:lnTo>
                  <a:pt x="1578412" y="210478"/>
                </a:lnTo>
                <a:cubicBezTo>
                  <a:pt x="1718730" y="70159"/>
                  <a:pt x="1902639" y="0"/>
                  <a:pt x="2086549" y="0"/>
                </a:cubicBezTo>
                <a:close/>
              </a:path>
            </a:pathLst>
          </a:custGeom>
          <a:noFill/>
          <a:ln>
            <a:gradFill>
              <a:gsLst>
                <a:gs pos="0">
                  <a:schemeClr val="accent1"/>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cxnSp>
        <p:nvCxnSpPr>
          <p:cNvPr id="13" name="Straight Connector 12">
            <a:extLst>
              <a:ext uri="{FF2B5EF4-FFF2-40B4-BE49-F238E27FC236}">
                <a16:creationId xmlns:a16="http://schemas.microsoft.com/office/drawing/2014/main" id="{0FC66A1C-D0D3-E7AF-FB0E-D621A2772B4D}"/>
              </a:ext>
            </a:extLst>
          </p:cNvPr>
          <p:cNvCxnSpPr>
            <a:cxnSpLocks/>
          </p:cNvCxnSpPr>
          <p:nvPr userDrawn="1"/>
        </p:nvCxnSpPr>
        <p:spPr>
          <a:xfrm>
            <a:off x="288186" y="5233126"/>
            <a:ext cx="423530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7E7E8-9578-CE30-5351-114196608D7F}"/>
              </a:ext>
            </a:extLst>
          </p:cNvPr>
          <p:cNvCxnSpPr>
            <a:cxnSpLocks/>
          </p:cNvCxnSpPr>
          <p:nvPr userDrawn="1"/>
        </p:nvCxnSpPr>
        <p:spPr>
          <a:xfrm rot="5400000">
            <a:off x="1042933" y="5735974"/>
            <a:ext cx="0" cy="1509494"/>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2" name="Text Placeholder 51">
            <a:extLst>
              <a:ext uri="{FF2B5EF4-FFF2-40B4-BE49-F238E27FC236}">
                <a16:creationId xmlns:a16="http://schemas.microsoft.com/office/drawing/2014/main" id="{B12A5752-EBC4-5357-A18A-FB05363DE635}"/>
              </a:ext>
            </a:extLst>
          </p:cNvPr>
          <p:cNvSpPr>
            <a:spLocks noGrp="1"/>
          </p:cNvSpPr>
          <p:nvPr>
            <p:ph type="body" sz="quarter" idx="10"/>
          </p:nvPr>
        </p:nvSpPr>
        <p:spPr>
          <a:xfrm>
            <a:off x="5967492" y="4004252"/>
            <a:ext cx="5999971" cy="1636713"/>
          </a:xfrm>
        </p:spPr>
        <p:txBody>
          <a:bodyPr>
            <a:normAutofit/>
          </a:bodyPr>
          <a:lstStyle>
            <a:lvl1pPr marL="0" indent="0" algn="ctr">
              <a:buNone/>
              <a:defRPr sz="5400">
                <a:solidFill>
                  <a:schemeClr val="tx1"/>
                </a:solidFill>
                <a:latin typeface="Montserrat" pitchFamily="2" charset="0"/>
              </a:defRPr>
            </a:lvl1pPr>
          </a:lstStyle>
          <a:p>
            <a:pPr lvl="0"/>
            <a:r>
              <a:rPr lang="en-US"/>
              <a:t>Click to edit Master text styles</a:t>
            </a:r>
          </a:p>
        </p:txBody>
      </p:sp>
      <p:sp>
        <p:nvSpPr>
          <p:cNvPr id="54" name="Text Placeholder 53">
            <a:extLst>
              <a:ext uri="{FF2B5EF4-FFF2-40B4-BE49-F238E27FC236}">
                <a16:creationId xmlns:a16="http://schemas.microsoft.com/office/drawing/2014/main" id="{790F22F3-39BC-A35E-0116-1323E3A61103}"/>
              </a:ext>
            </a:extLst>
          </p:cNvPr>
          <p:cNvSpPr>
            <a:spLocks noGrp="1"/>
          </p:cNvSpPr>
          <p:nvPr>
            <p:ph type="body" sz="quarter" idx="11"/>
          </p:nvPr>
        </p:nvSpPr>
        <p:spPr>
          <a:xfrm>
            <a:off x="7341335" y="5815137"/>
            <a:ext cx="3425667" cy="423863"/>
          </a:xfrm>
        </p:spPr>
        <p:txBody>
          <a:bodyPr>
            <a:noAutofit/>
          </a:bodyPr>
          <a:lstStyle>
            <a:lvl1pPr marL="0" indent="0" algn="ctr">
              <a:buNone/>
              <a:defRPr sz="2000">
                <a:solidFill>
                  <a:schemeClr val="tx1"/>
                </a:solidFill>
                <a:latin typeface="+mn-lt"/>
              </a:defRPr>
            </a:lvl1pPr>
          </a:lstStyle>
          <a:p>
            <a:pPr lvl="0"/>
            <a:r>
              <a:rPr lang="en-US"/>
              <a:t>Click to edit Master text styles</a:t>
            </a:r>
          </a:p>
        </p:txBody>
      </p:sp>
      <p:pic>
        <p:nvPicPr>
          <p:cNvPr id="35" name="Picture 34">
            <a:extLst>
              <a:ext uri="{FF2B5EF4-FFF2-40B4-BE49-F238E27FC236}">
                <a16:creationId xmlns:a16="http://schemas.microsoft.com/office/drawing/2014/main" id="{18966985-8DAD-4BAD-415F-F700651453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6251" b="34247"/>
          <a:stretch>
            <a:fillRect/>
          </a:stretch>
        </p:blipFill>
        <p:spPr>
          <a:xfrm>
            <a:off x="-393260" y="1147033"/>
            <a:ext cx="8187853" cy="2415531"/>
          </a:xfrm>
          <a:prstGeom prst="rect">
            <a:avLst/>
          </a:prstGeom>
        </p:spPr>
      </p:pic>
      <p:sp>
        <p:nvSpPr>
          <p:cNvPr id="3" name="TextBox 2">
            <a:extLst>
              <a:ext uri="{FF2B5EF4-FFF2-40B4-BE49-F238E27FC236}">
                <a16:creationId xmlns:a16="http://schemas.microsoft.com/office/drawing/2014/main" id="{C006973A-23A1-1B0B-D955-8357AD2B7C6B}"/>
              </a:ext>
            </a:extLst>
          </p:cNvPr>
          <p:cNvSpPr txBox="1"/>
          <p:nvPr userDrawn="1"/>
        </p:nvSpPr>
        <p:spPr>
          <a:xfrm>
            <a:off x="288186" y="4616388"/>
            <a:ext cx="4235302" cy="369332"/>
          </a:xfrm>
          <a:prstGeom prst="rect">
            <a:avLst/>
          </a:prstGeom>
          <a:noFill/>
        </p:spPr>
        <p:txBody>
          <a:bodyPr wrap="square" rtlCol="0">
            <a:spAutoFit/>
          </a:bodyPr>
          <a:lstStyle/>
          <a:p>
            <a:r>
              <a:rPr lang="en-US">
                <a:solidFill>
                  <a:schemeClr val="bg1"/>
                </a:solidFill>
                <a:latin typeface="Montserrat" pitchFamily="2" charset="0"/>
              </a:rPr>
              <a:t>FEED. CLOTHE. HOUSE. HEAL.</a:t>
            </a:r>
          </a:p>
        </p:txBody>
      </p:sp>
    </p:spTree>
    <p:extLst>
      <p:ext uri="{BB962C8B-B14F-4D97-AF65-F5344CB8AC3E}">
        <p14:creationId xmlns:p14="http://schemas.microsoft.com/office/powerpoint/2010/main" val="376097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Rectangle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8368" y="1852665"/>
            <a:ext cx="3377156" cy="426876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4" name="Group 13">
            <a:extLst>
              <a:ext uri="{FF2B5EF4-FFF2-40B4-BE49-F238E27FC236}">
                <a16:creationId xmlns:a16="http://schemas.microsoft.com/office/drawing/2014/main" id="{2EE1FFC3-1C5D-1F57-1528-95E84AE560E4}"/>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A99415E7-2BFA-979E-0F96-BFB533CC3D88}"/>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23455910-D637-61E5-178A-D730F8DCF59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E9B307A-FD59-6CE6-5AAB-5ECD3E5F494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2A5F19A6-638F-E4E7-EB6B-3BC38DD801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9A25E68C-93AE-50C2-48B1-52538C82C15C}"/>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59726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3/4 Blu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7302B-F679-CB33-A38E-042A8E5AA5F9}"/>
              </a:ext>
            </a:extLst>
          </p:cNvPr>
          <p:cNvSpPr/>
          <p:nvPr userDrawn="1"/>
        </p:nvSpPr>
        <p:spPr>
          <a:xfrm>
            <a:off x="-1" y="0"/>
            <a:ext cx="12192000" cy="4494362"/>
          </a:xfrm>
          <a:prstGeom prst="rect">
            <a:avLst/>
          </a:prstGeom>
          <a:gradFill>
            <a:gsLst>
              <a:gs pos="3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grpSp>
        <p:nvGrpSpPr>
          <p:cNvPr id="6" name="Group 5">
            <a:extLst>
              <a:ext uri="{FF2B5EF4-FFF2-40B4-BE49-F238E27FC236}">
                <a16:creationId xmlns:a16="http://schemas.microsoft.com/office/drawing/2014/main" id="{4F0B4586-FF1F-0651-8F91-07C2F0537B76}"/>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770547CA-6E32-1CEE-9816-938BEA207BC8}"/>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F3E0C542-E582-8587-BA63-CC9679710CF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B0B8AFF-7AC4-32D3-52DE-2198C389D98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6AAEB85F-9C51-994D-B0AD-075B7ED499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B8F27818-DCEB-C735-BE05-9370BCE8174A}"/>
              </a:ext>
            </a:extLst>
          </p:cNvPr>
          <p:cNvSpPr>
            <a:spLocks noGrp="1"/>
          </p:cNvSpPr>
          <p:nvPr>
            <p:ph type="body" sz="quarter" idx="11"/>
          </p:nvPr>
        </p:nvSpPr>
        <p:spPr>
          <a:xfrm>
            <a:off x="986807" y="536358"/>
            <a:ext cx="7869810" cy="704850"/>
          </a:xfrm>
        </p:spPr>
        <p:txBody>
          <a:bodyPr>
            <a:noAutofit/>
          </a:bodyPr>
          <a:lstStyle>
            <a:lvl1pPr marL="0" indent="0">
              <a:buNone/>
              <a:defRPr sz="32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7781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3 Blocks with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3BB109-8292-5448-B40A-AC8BE9EA9E4F}"/>
              </a:ext>
            </a:extLst>
          </p:cNvPr>
          <p:cNvSpPr/>
          <p:nvPr userDrawn="1"/>
        </p:nvSpPr>
        <p:spPr>
          <a:xfrm>
            <a:off x="-1" y="0"/>
            <a:ext cx="12192000" cy="4494362"/>
          </a:xfrm>
          <a:prstGeom prst="rect">
            <a:avLst/>
          </a:prstGeom>
          <a:gradFill>
            <a:gsLst>
              <a:gs pos="3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E17BD092-5BA9-AF5F-6961-6DE4024827D2}"/>
              </a:ext>
            </a:extLst>
          </p:cNvPr>
          <p:cNvSpPr/>
          <p:nvPr userDrawn="1"/>
        </p:nvSpPr>
        <p:spPr>
          <a:xfrm>
            <a:off x="7949210" y="2617472"/>
            <a:ext cx="3350933" cy="3444388"/>
          </a:xfrm>
          <a:prstGeom prst="roundRect">
            <a:avLst>
              <a:gd name="adj" fmla="val 102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9F49BC0E-802A-52E2-101C-2A024D6F8E35}"/>
              </a:ext>
            </a:extLst>
          </p:cNvPr>
          <p:cNvSpPr/>
          <p:nvPr userDrawn="1"/>
        </p:nvSpPr>
        <p:spPr>
          <a:xfrm>
            <a:off x="823837" y="2617472"/>
            <a:ext cx="3350933" cy="3444388"/>
          </a:xfrm>
          <a:prstGeom prst="roundRect">
            <a:avLst>
              <a:gd name="adj" fmla="val 10263"/>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4" name="Rectangle: Rounded Corners 3">
            <a:extLst>
              <a:ext uri="{FF2B5EF4-FFF2-40B4-BE49-F238E27FC236}">
                <a16:creationId xmlns:a16="http://schemas.microsoft.com/office/drawing/2014/main" id="{6BC1F03B-5B7E-B312-8B06-547D2DC031F2}"/>
              </a:ext>
            </a:extLst>
          </p:cNvPr>
          <p:cNvSpPr/>
          <p:nvPr userDrawn="1"/>
        </p:nvSpPr>
        <p:spPr>
          <a:xfrm>
            <a:off x="4420533" y="2617472"/>
            <a:ext cx="3350933" cy="3444388"/>
          </a:xfrm>
          <a:prstGeom prst="roundRect">
            <a:avLst>
              <a:gd name="adj" fmla="val 1026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4CB7020E-DFC2-FFD0-FCE7-54D3CC00F540}"/>
              </a:ext>
            </a:extLst>
          </p:cNvPr>
          <p:cNvSpPr>
            <a:spLocks noGrp="1"/>
          </p:cNvSpPr>
          <p:nvPr>
            <p:ph type="body" sz="quarter" idx="12"/>
          </p:nvPr>
        </p:nvSpPr>
        <p:spPr>
          <a:xfrm>
            <a:off x="973749" y="2801816"/>
            <a:ext cx="3070560" cy="984739"/>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D6993591-EA3B-1FCB-4594-980EA6D29578}"/>
              </a:ext>
            </a:extLst>
          </p:cNvPr>
          <p:cNvSpPr>
            <a:spLocks noGrp="1"/>
          </p:cNvSpPr>
          <p:nvPr>
            <p:ph type="body" sz="quarter" idx="13"/>
          </p:nvPr>
        </p:nvSpPr>
        <p:spPr>
          <a:xfrm>
            <a:off x="4566260" y="2793506"/>
            <a:ext cx="3070559" cy="993049"/>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70501175-593F-B961-E398-22AB8C3BEF33}"/>
              </a:ext>
            </a:extLst>
          </p:cNvPr>
          <p:cNvSpPr>
            <a:spLocks noGrp="1"/>
          </p:cNvSpPr>
          <p:nvPr>
            <p:ph type="body" sz="quarter" idx="14"/>
          </p:nvPr>
        </p:nvSpPr>
        <p:spPr>
          <a:xfrm>
            <a:off x="8094937" y="2801816"/>
            <a:ext cx="3070560" cy="984740"/>
          </a:xfrm>
        </p:spPr>
        <p:txBody>
          <a:bodyPr>
            <a:normAutofit/>
          </a:bodyPr>
          <a:lstStyle>
            <a:lvl1pPr marL="0" indent="0" algn="ctr">
              <a:buNone/>
              <a:defRPr sz="1800" b="1">
                <a:solidFill>
                  <a:schemeClr val="bg1"/>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0662CC53-400C-B236-781D-591CA0AB9545}"/>
              </a:ext>
            </a:extLst>
          </p:cNvPr>
          <p:cNvSpPr>
            <a:spLocks noGrp="1"/>
          </p:cNvSpPr>
          <p:nvPr>
            <p:ph type="body" sz="quarter" idx="15"/>
          </p:nvPr>
        </p:nvSpPr>
        <p:spPr>
          <a:xfrm>
            <a:off x="891857" y="3606870"/>
            <a:ext cx="3152451" cy="2289838"/>
          </a:xfrm>
        </p:spPr>
        <p:txBody>
          <a:bodyPr>
            <a:normAutofit/>
          </a:bodyPr>
          <a:lstStyle>
            <a:lvl1pPr marL="0" indent="0" algn="l">
              <a:buNone/>
              <a:defRPr sz="1400" b="0">
                <a:solidFill>
                  <a:schemeClr val="bg1"/>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6755F63D-63DB-561D-0B92-9CECDA176BC0}"/>
              </a:ext>
            </a:extLst>
          </p:cNvPr>
          <p:cNvSpPr>
            <a:spLocks noGrp="1"/>
          </p:cNvSpPr>
          <p:nvPr>
            <p:ph type="body" sz="quarter" idx="16"/>
          </p:nvPr>
        </p:nvSpPr>
        <p:spPr>
          <a:xfrm>
            <a:off x="4474761" y="3606870"/>
            <a:ext cx="3162058" cy="2289838"/>
          </a:xfrm>
        </p:spPr>
        <p:txBody>
          <a:bodyPr>
            <a:normAutofit/>
          </a:bodyPr>
          <a:lstStyle>
            <a:lvl1pPr marL="0" indent="0" algn="l">
              <a:buNone/>
              <a:defRPr sz="1400" b="0">
                <a:solidFill>
                  <a:schemeClr val="bg1"/>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3670609A-0B58-1A39-3F2F-9CFF350F501D}"/>
              </a:ext>
            </a:extLst>
          </p:cNvPr>
          <p:cNvSpPr>
            <a:spLocks noGrp="1"/>
          </p:cNvSpPr>
          <p:nvPr>
            <p:ph type="body" sz="quarter" idx="17"/>
          </p:nvPr>
        </p:nvSpPr>
        <p:spPr>
          <a:xfrm>
            <a:off x="8017229" y="3606870"/>
            <a:ext cx="3148267" cy="2289838"/>
          </a:xfrm>
        </p:spPr>
        <p:txBody>
          <a:bodyPr>
            <a:normAutofit/>
          </a:bodyPr>
          <a:lstStyle>
            <a:lvl1pPr marL="0" indent="0" algn="l">
              <a:buNone/>
              <a:defRPr sz="1400" b="0">
                <a:solidFill>
                  <a:schemeClr val="bg1"/>
                </a:solidFill>
              </a:defRPr>
            </a:lvl1pPr>
          </a:lstStyle>
          <a:p>
            <a:pPr lvl="0"/>
            <a:r>
              <a:rPr lang="en-US"/>
              <a:t>Click to edit Master text styles</a:t>
            </a:r>
          </a:p>
        </p:txBody>
      </p:sp>
      <p:grpSp>
        <p:nvGrpSpPr>
          <p:cNvPr id="5" name="Group 4">
            <a:extLst>
              <a:ext uri="{FF2B5EF4-FFF2-40B4-BE49-F238E27FC236}">
                <a16:creationId xmlns:a16="http://schemas.microsoft.com/office/drawing/2014/main" id="{A6E418AD-4E3D-A7B9-1F60-77FA7E73CF00}"/>
              </a:ext>
            </a:extLst>
          </p:cNvPr>
          <p:cNvGrpSpPr/>
          <p:nvPr userDrawn="1"/>
        </p:nvGrpSpPr>
        <p:grpSpPr>
          <a:xfrm>
            <a:off x="726651" y="6283402"/>
            <a:ext cx="10868638" cy="474125"/>
            <a:chOff x="726651" y="6283402"/>
            <a:chExt cx="10868638" cy="474125"/>
          </a:xfrm>
        </p:grpSpPr>
        <p:grpSp>
          <p:nvGrpSpPr>
            <p:cNvPr id="6" name="Group 5">
              <a:extLst>
                <a:ext uri="{FF2B5EF4-FFF2-40B4-BE49-F238E27FC236}">
                  <a16:creationId xmlns:a16="http://schemas.microsoft.com/office/drawing/2014/main" id="{35386331-C68B-178B-3436-CF2DE3E61D79}"/>
                </a:ext>
              </a:extLst>
            </p:cNvPr>
            <p:cNvGrpSpPr/>
            <p:nvPr userDrawn="1"/>
          </p:nvGrpSpPr>
          <p:grpSpPr>
            <a:xfrm>
              <a:off x="726651" y="6283402"/>
              <a:ext cx="10868638" cy="362289"/>
              <a:chOff x="731293" y="6099767"/>
              <a:chExt cx="10868638" cy="362289"/>
            </a:xfrm>
          </p:grpSpPr>
          <p:cxnSp>
            <p:nvCxnSpPr>
              <p:cNvPr id="26" name="Google Shape;86;p30">
                <a:extLst>
                  <a:ext uri="{FF2B5EF4-FFF2-40B4-BE49-F238E27FC236}">
                    <a16:creationId xmlns:a16="http://schemas.microsoft.com/office/drawing/2014/main" id="{A2F5A7B6-E6F6-6C18-3E31-2E2C7DED7DE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3332C33-117F-B01C-C23F-D786192C38CD}"/>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8" name="Picture 7" descr="A logo on a black background&#10;&#10;AI-generated content may be incorrect.">
              <a:extLst>
                <a:ext uri="{FF2B5EF4-FFF2-40B4-BE49-F238E27FC236}">
                  <a16:creationId xmlns:a16="http://schemas.microsoft.com/office/drawing/2014/main" id="{29E8585D-A5AD-10CC-A607-A47529617B8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8" name="Text Placeholder 25">
            <a:extLst>
              <a:ext uri="{FF2B5EF4-FFF2-40B4-BE49-F238E27FC236}">
                <a16:creationId xmlns:a16="http://schemas.microsoft.com/office/drawing/2014/main" id="{C31F4A49-8051-9F9F-5889-D0FA5C108C0D}"/>
              </a:ext>
            </a:extLst>
          </p:cNvPr>
          <p:cNvSpPr>
            <a:spLocks noGrp="1"/>
          </p:cNvSpPr>
          <p:nvPr>
            <p:ph type="body" sz="quarter" idx="11"/>
          </p:nvPr>
        </p:nvSpPr>
        <p:spPr>
          <a:xfrm>
            <a:off x="823837" y="536358"/>
            <a:ext cx="10476306" cy="704850"/>
          </a:xfrm>
        </p:spPr>
        <p:txBody>
          <a:bodyPr>
            <a:noAutofit/>
          </a:bodyPr>
          <a:lstStyle>
            <a:lvl1pPr marL="0" indent="0" algn="ctr">
              <a:buNone/>
              <a:defRPr sz="32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07373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1343728" y="2812488"/>
            <a:ext cx="3380159" cy="332383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4877391" y="1224249"/>
            <a:ext cx="4524912" cy="4409502"/>
          </a:xfrm>
          <a:prstGeom prst="ellipse">
            <a:avLst/>
          </a:prstGeom>
        </p:spPr>
        <p:txBody>
          <a:bodyPr/>
          <a:lstStyle/>
          <a:p>
            <a:r>
              <a:rPr lang="en-US"/>
              <a:t>Click icon to add picture</a:t>
            </a:r>
          </a:p>
        </p:txBody>
      </p:sp>
      <p:sp>
        <p:nvSpPr>
          <p:cNvPr id="3" name="Text Placeholder 2">
            <a:extLst>
              <a:ext uri="{FF2B5EF4-FFF2-40B4-BE49-F238E27FC236}">
                <a16:creationId xmlns:a16="http://schemas.microsoft.com/office/drawing/2014/main" id="{C5FCE83F-16EB-5B72-33E0-2BC37DC345D7}"/>
              </a:ext>
            </a:extLst>
          </p:cNvPr>
          <p:cNvSpPr>
            <a:spLocks noGrp="1"/>
          </p:cNvSpPr>
          <p:nvPr>
            <p:ph type="body" sz="quarter" idx="14"/>
          </p:nvPr>
        </p:nvSpPr>
        <p:spPr>
          <a:xfrm>
            <a:off x="892366" y="1497452"/>
            <a:ext cx="3843338" cy="1101725"/>
          </a:xfrm>
        </p:spPr>
        <p:txBody>
          <a:bodyPr>
            <a:normAutofit/>
          </a:bodyPr>
          <a:lstStyle>
            <a:lvl1pPr marL="0" indent="0">
              <a:buNone/>
              <a:defRPr sz="2000"/>
            </a:lvl1pPr>
          </a:lstStyle>
          <a:p>
            <a:pPr lvl="0"/>
            <a:r>
              <a:rPr lang="en-US"/>
              <a:t>Click to edit Master text styles</a:t>
            </a:r>
          </a:p>
        </p:txBody>
      </p:sp>
      <p:grpSp>
        <p:nvGrpSpPr>
          <p:cNvPr id="2" name="Group 1">
            <a:extLst>
              <a:ext uri="{FF2B5EF4-FFF2-40B4-BE49-F238E27FC236}">
                <a16:creationId xmlns:a16="http://schemas.microsoft.com/office/drawing/2014/main" id="{1BAD5D06-A001-766F-2FD2-CF29E9C5337C}"/>
              </a:ext>
            </a:extLst>
          </p:cNvPr>
          <p:cNvGrpSpPr/>
          <p:nvPr userDrawn="1"/>
        </p:nvGrpSpPr>
        <p:grpSpPr>
          <a:xfrm>
            <a:off x="726651" y="6283402"/>
            <a:ext cx="10868638" cy="474125"/>
            <a:chOff x="726651" y="6283402"/>
            <a:chExt cx="10868638" cy="474125"/>
          </a:xfrm>
        </p:grpSpPr>
        <p:grpSp>
          <p:nvGrpSpPr>
            <p:cNvPr id="6" name="Group 5">
              <a:extLst>
                <a:ext uri="{FF2B5EF4-FFF2-40B4-BE49-F238E27FC236}">
                  <a16:creationId xmlns:a16="http://schemas.microsoft.com/office/drawing/2014/main" id="{F72C9B55-3C93-D88E-8B31-64EEF509666B}"/>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5351F482-6521-5D07-9BA2-046B9BDEA5B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8CE9F44-F975-290B-FA73-E21D8881F02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7" name="Picture 6" descr="A logo on a black background&#10;&#10;AI-generated content may be incorrect.">
              <a:extLst>
                <a:ext uri="{FF2B5EF4-FFF2-40B4-BE49-F238E27FC236}">
                  <a16:creationId xmlns:a16="http://schemas.microsoft.com/office/drawing/2014/main" id="{C7531CE9-B9FB-3F82-9D66-2EA3404BAB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1" name="Text Placeholder 25">
            <a:extLst>
              <a:ext uri="{FF2B5EF4-FFF2-40B4-BE49-F238E27FC236}">
                <a16:creationId xmlns:a16="http://schemas.microsoft.com/office/drawing/2014/main" id="{2CB5DA3F-8987-53D3-5972-C8A2F3176C4F}"/>
              </a:ext>
            </a:extLst>
          </p:cNvPr>
          <p:cNvSpPr>
            <a:spLocks noGrp="1"/>
          </p:cNvSpPr>
          <p:nvPr>
            <p:ph type="body" sz="quarter" idx="15"/>
          </p:nvPr>
        </p:nvSpPr>
        <p:spPr>
          <a:xfrm>
            <a:off x="892366" y="536358"/>
            <a:ext cx="7964251"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720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 Block Gr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40A777-9AAC-605D-277D-988E7F34D71A}"/>
              </a:ext>
            </a:extLst>
          </p:cNvPr>
          <p:cNvSpPr/>
          <p:nvPr/>
        </p:nvSpPr>
        <p:spPr>
          <a:xfrm>
            <a:off x="8671205" y="3814666"/>
            <a:ext cx="2528274" cy="224539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4E3F27B2-94C4-9F48-1543-3E2F6665D976}"/>
              </a:ext>
            </a:extLst>
          </p:cNvPr>
          <p:cNvSpPr/>
          <p:nvPr/>
        </p:nvSpPr>
        <p:spPr>
          <a:xfrm>
            <a:off x="989696" y="1540731"/>
            <a:ext cx="2528274" cy="22494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4D04F95F-F8D4-C406-17F8-DDC255EE3086}"/>
              </a:ext>
            </a:extLst>
          </p:cNvPr>
          <p:cNvSpPr/>
          <p:nvPr/>
        </p:nvSpPr>
        <p:spPr>
          <a:xfrm>
            <a:off x="3550836" y="1540731"/>
            <a:ext cx="2528274" cy="22494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707F2984-1588-CF55-470D-ED2CA622D00E}"/>
              </a:ext>
            </a:extLst>
          </p:cNvPr>
          <p:cNvSpPr/>
          <p:nvPr/>
        </p:nvSpPr>
        <p:spPr>
          <a:xfrm>
            <a:off x="6110065" y="1534700"/>
            <a:ext cx="2528274" cy="22494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B89FF958-CF17-1820-D595-717A36D83D59}"/>
              </a:ext>
            </a:extLst>
          </p:cNvPr>
          <p:cNvSpPr/>
          <p:nvPr/>
        </p:nvSpPr>
        <p:spPr>
          <a:xfrm>
            <a:off x="8671205" y="1534700"/>
            <a:ext cx="2528274" cy="224942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33" name="Rectangle 32">
            <a:extLst>
              <a:ext uri="{FF2B5EF4-FFF2-40B4-BE49-F238E27FC236}">
                <a16:creationId xmlns:a16="http://schemas.microsoft.com/office/drawing/2014/main" id="{87DBF12E-7306-02DB-72B8-895546A57533}"/>
              </a:ext>
            </a:extLst>
          </p:cNvPr>
          <p:cNvSpPr/>
          <p:nvPr/>
        </p:nvSpPr>
        <p:spPr>
          <a:xfrm>
            <a:off x="989406" y="3820697"/>
            <a:ext cx="2528274" cy="224539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AF539CDD-8D4D-6023-F8EA-59D2A858BCB7}"/>
              </a:ext>
            </a:extLst>
          </p:cNvPr>
          <p:cNvSpPr/>
          <p:nvPr/>
        </p:nvSpPr>
        <p:spPr>
          <a:xfrm>
            <a:off x="3550546" y="3820697"/>
            <a:ext cx="2528274" cy="224539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21FDE108-187F-263C-C578-F5B65BE8BB51}"/>
              </a:ext>
            </a:extLst>
          </p:cNvPr>
          <p:cNvSpPr/>
          <p:nvPr/>
        </p:nvSpPr>
        <p:spPr>
          <a:xfrm>
            <a:off x="6109775" y="3814666"/>
            <a:ext cx="2528274" cy="224539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9D784923-E70B-D8BA-B590-000ED78D25EE}"/>
              </a:ext>
            </a:extLst>
          </p:cNvPr>
          <p:cNvGrpSpPr/>
          <p:nvPr userDrawn="1"/>
        </p:nvGrpSpPr>
        <p:grpSpPr>
          <a:xfrm>
            <a:off x="726651" y="6283402"/>
            <a:ext cx="10868638" cy="474125"/>
            <a:chOff x="726651" y="6283402"/>
            <a:chExt cx="10868638" cy="474125"/>
          </a:xfrm>
        </p:grpSpPr>
        <p:grpSp>
          <p:nvGrpSpPr>
            <p:cNvPr id="4" name="Group 3">
              <a:extLst>
                <a:ext uri="{FF2B5EF4-FFF2-40B4-BE49-F238E27FC236}">
                  <a16:creationId xmlns:a16="http://schemas.microsoft.com/office/drawing/2014/main" id="{DE787778-31A4-3911-AD1D-94E2E964274C}"/>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4F6B8FB8-C56F-1A18-056F-611A498F36A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8CF2C8E-60AB-E649-B080-E709A8D91D4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8FBFC013-9602-4B6A-67B4-8F33743882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8" name="Text Placeholder 25">
            <a:extLst>
              <a:ext uri="{FF2B5EF4-FFF2-40B4-BE49-F238E27FC236}">
                <a16:creationId xmlns:a16="http://schemas.microsoft.com/office/drawing/2014/main" id="{2B4F3676-3587-1D24-4CD2-D310D22195A7}"/>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388213E5-94C9-2887-5FBE-9300BB61136B}"/>
              </a:ext>
            </a:extLst>
          </p:cNvPr>
          <p:cNvSpPr>
            <a:spLocks noGrp="1"/>
          </p:cNvSpPr>
          <p:nvPr>
            <p:ph type="body" sz="quarter" idx="21" hasCustomPrompt="1"/>
          </p:nvPr>
        </p:nvSpPr>
        <p:spPr>
          <a:xfrm>
            <a:off x="1082258" y="1655763"/>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1" name="Text Placeholder 9">
            <a:extLst>
              <a:ext uri="{FF2B5EF4-FFF2-40B4-BE49-F238E27FC236}">
                <a16:creationId xmlns:a16="http://schemas.microsoft.com/office/drawing/2014/main" id="{FFC4E724-DEE3-F519-9339-BA0FEA181256}"/>
              </a:ext>
            </a:extLst>
          </p:cNvPr>
          <p:cNvSpPr>
            <a:spLocks noGrp="1"/>
          </p:cNvSpPr>
          <p:nvPr>
            <p:ph type="body" sz="quarter" idx="22" hasCustomPrompt="1"/>
          </p:nvPr>
        </p:nvSpPr>
        <p:spPr>
          <a:xfrm>
            <a:off x="3640618" y="1655763"/>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2" name="Text Placeholder 9">
            <a:extLst>
              <a:ext uri="{FF2B5EF4-FFF2-40B4-BE49-F238E27FC236}">
                <a16:creationId xmlns:a16="http://schemas.microsoft.com/office/drawing/2014/main" id="{DC335D6F-0B9F-DC6D-FB59-E6C8E61C8811}"/>
              </a:ext>
            </a:extLst>
          </p:cNvPr>
          <p:cNvSpPr>
            <a:spLocks noGrp="1"/>
          </p:cNvSpPr>
          <p:nvPr>
            <p:ph type="body" sz="quarter" idx="23" hasCustomPrompt="1"/>
          </p:nvPr>
        </p:nvSpPr>
        <p:spPr>
          <a:xfrm>
            <a:off x="6206646" y="1655763"/>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3" name="Text Placeholder 9">
            <a:extLst>
              <a:ext uri="{FF2B5EF4-FFF2-40B4-BE49-F238E27FC236}">
                <a16:creationId xmlns:a16="http://schemas.microsoft.com/office/drawing/2014/main" id="{50E9B4F9-876F-18A4-988A-87062EC8D0E0}"/>
              </a:ext>
            </a:extLst>
          </p:cNvPr>
          <p:cNvSpPr>
            <a:spLocks noGrp="1"/>
          </p:cNvSpPr>
          <p:nvPr>
            <p:ph type="body" sz="quarter" idx="24" hasCustomPrompt="1"/>
          </p:nvPr>
        </p:nvSpPr>
        <p:spPr>
          <a:xfrm>
            <a:off x="8770937" y="1655763"/>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5" name="Text Placeholder 9">
            <a:extLst>
              <a:ext uri="{FF2B5EF4-FFF2-40B4-BE49-F238E27FC236}">
                <a16:creationId xmlns:a16="http://schemas.microsoft.com/office/drawing/2014/main" id="{09088DBF-7B34-1E22-3DB9-5A30633E100B}"/>
              </a:ext>
            </a:extLst>
          </p:cNvPr>
          <p:cNvSpPr>
            <a:spLocks noGrp="1"/>
          </p:cNvSpPr>
          <p:nvPr>
            <p:ph type="body" sz="quarter" idx="25" hasCustomPrompt="1"/>
          </p:nvPr>
        </p:nvSpPr>
        <p:spPr>
          <a:xfrm>
            <a:off x="1077913" y="3907871"/>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6" name="Text Placeholder 9">
            <a:extLst>
              <a:ext uri="{FF2B5EF4-FFF2-40B4-BE49-F238E27FC236}">
                <a16:creationId xmlns:a16="http://schemas.microsoft.com/office/drawing/2014/main" id="{D6824EC5-759E-D713-AE24-790A07AA3249}"/>
              </a:ext>
            </a:extLst>
          </p:cNvPr>
          <p:cNvSpPr>
            <a:spLocks noGrp="1"/>
          </p:cNvSpPr>
          <p:nvPr>
            <p:ph type="body" sz="quarter" idx="26" hasCustomPrompt="1"/>
          </p:nvPr>
        </p:nvSpPr>
        <p:spPr>
          <a:xfrm>
            <a:off x="3642153" y="3907871"/>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7" name="Text Placeholder 9">
            <a:extLst>
              <a:ext uri="{FF2B5EF4-FFF2-40B4-BE49-F238E27FC236}">
                <a16:creationId xmlns:a16="http://schemas.microsoft.com/office/drawing/2014/main" id="{29CBBA1E-2435-D3D2-75E2-054CF50EDF9A}"/>
              </a:ext>
            </a:extLst>
          </p:cNvPr>
          <p:cNvSpPr>
            <a:spLocks noGrp="1"/>
          </p:cNvSpPr>
          <p:nvPr>
            <p:ph type="body" sz="quarter" idx="27" hasCustomPrompt="1"/>
          </p:nvPr>
        </p:nvSpPr>
        <p:spPr>
          <a:xfrm>
            <a:off x="6206646" y="3907871"/>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
        <p:nvSpPr>
          <p:cNvPr id="18" name="Text Placeholder 9">
            <a:extLst>
              <a:ext uri="{FF2B5EF4-FFF2-40B4-BE49-F238E27FC236}">
                <a16:creationId xmlns:a16="http://schemas.microsoft.com/office/drawing/2014/main" id="{5DA18E29-CB67-9A87-F59C-629233AA409E}"/>
              </a:ext>
            </a:extLst>
          </p:cNvPr>
          <p:cNvSpPr>
            <a:spLocks noGrp="1"/>
          </p:cNvSpPr>
          <p:nvPr>
            <p:ph type="body" sz="quarter" idx="28" hasCustomPrompt="1"/>
          </p:nvPr>
        </p:nvSpPr>
        <p:spPr>
          <a:xfrm>
            <a:off x="8770937" y="3907871"/>
            <a:ext cx="2343150" cy="2058987"/>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insert text</a:t>
            </a:r>
          </a:p>
        </p:txBody>
      </p:sp>
    </p:spTree>
    <p:extLst>
      <p:ext uri="{BB962C8B-B14F-4D97-AF65-F5344CB8AC3E}">
        <p14:creationId xmlns:p14="http://schemas.microsoft.com/office/powerpoint/2010/main" val="334722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Blu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0E212-930C-AB00-E3F8-C0DD937ED194}"/>
              </a:ext>
            </a:extLst>
          </p:cNvPr>
          <p:cNvSpPr/>
          <p:nvPr userDrawn="1"/>
        </p:nvSpPr>
        <p:spPr>
          <a:xfrm rot="10800000">
            <a:off x="986807" y="1715527"/>
            <a:ext cx="6338048" cy="4191111"/>
          </a:xfrm>
          <a:prstGeom prst="rect">
            <a:avLst/>
          </a:prstGeom>
          <a:gradFill flip="none" rotWithShape="1">
            <a:gsLst>
              <a:gs pos="100000">
                <a:schemeClr val="accent2"/>
              </a:gs>
              <a:gs pos="35000">
                <a:schemeClr val="accent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21" name="Text Placeholder 9">
            <a:extLst>
              <a:ext uri="{FF2B5EF4-FFF2-40B4-BE49-F238E27FC236}">
                <a16:creationId xmlns:a16="http://schemas.microsoft.com/office/drawing/2014/main" id="{9B700261-9222-3887-8126-70DE16630BF6}"/>
              </a:ext>
            </a:extLst>
          </p:cNvPr>
          <p:cNvSpPr>
            <a:spLocks noGrp="1"/>
          </p:cNvSpPr>
          <p:nvPr>
            <p:ph type="body" sz="quarter" idx="13"/>
          </p:nvPr>
        </p:nvSpPr>
        <p:spPr>
          <a:xfrm>
            <a:off x="986806" y="1338765"/>
            <a:ext cx="6586301" cy="626916"/>
          </a:xfrm>
        </p:spPr>
        <p:txBody>
          <a:bodyPr>
            <a:normAutofit/>
          </a:bodyPr>
          <a:lstStyle>
            <a:lvl1pPr marL="0" indent="0">
              <a:buNone/>
              <a:defRPr sz="2000"/>
            </a:lvl1pPr>
          </a:lstStyle>
          <a:p>
            <a:pPr lvl="0"/>
            <a:r>
              <a:rPr lang="en-US"/>
              <a:t>Click to edit Master text styles</a:t>
            </a:r>
          </a:p>
        </p:txBody>
      </p:sp>
      <p:grpSp>
        <p:nvGrpSpPr>
          <p:cNvPr id="3" name="Group 2">
            <a:extLst>
              <a:ext uri="{FF2B5EF4-FFF2-40B4-BE49-F238E27FC236}">
                <a16:creationId xmlns:a16="http://schemas.microsoft.com/office/drawing/2014/main" id="{6002E98B-784B-3F53-BD63-F8B1050B7B16}"/>
              </a:ext>
            </a:extLst>
          </p:cNvPr>
          <p:cNvGrpSpPr/>
          <p:nvPr userDrawn="1"/>
        </p:nvGrpSpPr>
        <p:grpSpPr>
          <a:xfrm>
            <a:off x="726651" y="6283402"/>
            <a:ext cx="10868638" cy="474125"/>
            <a:chOff x="726651" y="6283402"/>
            <a:chExt cx="10868638" cy="474125"/>
          </a:xfrm>
        </p:grpSpPr>
        <p:grpSp>
          <p:nvGrpSpPr>
            <p:cNvPr id="4" name="Group 3">
              <a:extLst>
                <a:ext uri="{FF2B5EF4-FFF2-40B4-BE49-F238E27FC236}">
                  <a16:creationId xmlns:a16="http://schemas.microsoft.com/office/drawing/2014/main" id="{1A7EA5BC-3F35-4C16-5C1D-07A45B06577B}"/>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7A4F8E5B-5E27-5915-4500-81D68F852CA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2321904-45CB-BA7B-B6AE-8E2EDBDD940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0C2F4A1E-06C3-C1A6-032F-D4F79BAB043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8" name="Text Placeholder 25">
            <a:extLst>
              <a:ext uri="{FF2B5EF4-FFF2-40B4-BE49-F238E27FC236}">
                <a16:creationId xmlns:a16="http://schemas.microsoft.com/office/drawing/2014/main" id="{395C2E71-5291-6C8B-1D13-5E9147938868}"/>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24542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5498707" y="0"/>
            <a:ext cx="6693293" cy="5884863"/>
          </a:xfrm>
          <a:solidFill>
            <a:schemeClr val="bg2">
              <a:lumMod val="95000"/>
            </a:schemeClr>
          </a:solidFill>
        </p:spPr>
        <p:txBody>
          <a:bodyPr>
            <a:normAutofit/>
          </a:bodyPr>
          <a:lstStyle>
            <a:lvl1pPr>
              <a:defRPr sz="1400"/>
            </a:lvl1pPr>
          </a:lstStyle>
          <a:p>
            <a:r>
              <a:rPr lang="en-US"/>
              <a:t>Click icon to add picture</a:t>
            </a:r>
          </a:p>
        </p:txBody>
      </p:sp>
      <p:sp>
        <p:nvSpPr>
          <p:cNvPr id="13" name="Freeform 1">
            <a:extLst>
              <a:ext uri="{FF2B5EF4-FFF2-40B4-BE49-F238E27FC236}">
                <a16:creationId xmlns:a16="http://schemas.microsoft.com/office/drawing/2014/main" id="{6371435B-6420-D3C3-26FE-68C69BECB20C}"/>
              </a:ext>
            </a:extLst>
          </p:cNvPr>
          <p:cNvSpPr/>
          <p:nvPr userDrawn="1"/>
        </p:nvSpPr>
        <p:spPr>
          <a:xfrm>
            <a:off x="0" y="0"/>
            <a:ext cx="4518734" cy="6873438"/>
          </a:xfrm>
          <a:custGeom>
            <a:avLst/>
            <a:gdLst>
              <a:gd name="connsiteX0" fmla="*/ 0 w 3498347"/>
              <a:gd name="connsiteY0" fmla="*/ 0 h 6873438"/>
              <a:gd name="connsiteX1" fmla="*/ 2038387 w 3498347"/>
              <a:gd name="connsiteY1" fmla="*/ 0 h 6873438"/>
              <a:gd name="connsiteX2" fmla="*/ 2111813 w 3498347"/>
              <a:gd name="connsiteY2" fmla="*/ 70005 h 6873438"/>
              <a:gd name="connsiteX3" fmla="*/ 3498347 w 3498347"/>
              <a:gd name="connsiteY3" fmla="*/ 3417396 h 6873438"/>
              <a:gd name="connsiteX4" fmla="*/ 2111813 w 3498347"/>
              <a:gd name="connsiteY4" fmla="*/ 6764787 h 6873438"/>
              <a:gd name="connsiteX5" fmla="*/ 1997852 w 3498347"/>
              <a:gd name="connsiteY5" fmla="*/ 6873438 h 6873438"/>
              <a:gd name="connsiteX6" fmla="*/ 0 w 3498347"/>
              <a:gd name="connsiteY6" fmla="*/ 6873438 h 6873438"/>
              <a:gd name="connsiteX7" fmla="*/ 0 w 3498347"/>
              <a:gd name="connsiteY7" fmla="*/ 0 h 68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8347" h="6873438">
                <a:moveTo>
                  <a:pt x="0" y="0"/>
                </a:moveTo>
                <a:lnTo>
                  <a:pt x="2038387" y="0"/>
                </a:lnTo>
                <a:lnTo>
                  <a:pt x="2111813" y="70005"/>
                </a:lnTo>
                <a:cubicBezTo>
                  <a:pt x="2968485" y="926677"/>
                  <a:pt x="3498347" y="2110159"/>
                  <a:pt x="3498347" y="3417396"/>
                </a:cubicBezTo>
                <a:cubicBezTo>
                  <a:pt x="3498347" y="4724634"/>
                  <a:pt x="2968485" y="5908115"/>
                  <a:pt x="2111813" y="6764787"/>
                </a:cubicBezTo>
                <a:lnTo>
                  <a:pt x="1997852" y="6873438"/>
                </a:lnTo>
                <a:lnTo>
                  <a:pt x="0" y="6873438"/>
                </a:lnTo>
                <a:lnTo>
                  <a:pt x="0" y="0"/>
                </a:lnTo>
                <a:close/>
              </a:path>
            </a:pathLst>
          </a:cu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385482" y="2424078"/>
            <a:ext cx="3494188" cy="2009845"/>
          </a:xfrm>
        </p:spPr>
        <p:txBody>
          <a:bodyPr anchor="ctr">
            <a:normAutofit/>
          </a:bodyPr>
          <a:lstStyle>
            <a:lvl1pPr>
              <a:defRPr sz="3200" b="0">
                <a:solidFill>
                  <a:schemeClr val="bg1"/>
                </a:solidFill>
                <a:latin typeface="+mj-lt"/>
              </a:defRPr>
            </a:lvl1pPr>
          </a:lstStyle>
          <a:p>
            <a:r>
              <a:rPr lang="en-US"/>
              <a:t>Section Break</a:t>
            </a:r>
          </a:p>
        </p:txBody>
      </p:sp>
      <p:grpSp>
        <p:nvGrpSpPr>
          <p:cNvPr id="2" name="Group 1">
            <a:extLst>
              <a:ext uri="{FF2B5EF4-FFF2-40B4-BE49-F238E27FC236}">
                <a16:creationId xmlns:a16="http://schemas.microsoft.com/office/drawing/2014/main" id="{8B4441E0-C16D-1890-B49F-C1805AB30675}"/>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6B5A277E-36E3-EA3D-B7AE-650E64DBD631}"/>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95BB7181-9D51-8622-AC0A-E82A8D01DEA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1B1A3A3-D20B-8690-EF00-869103DCF66B}"/>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bg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71E285C7-F4AA-B0DB-5470-173DF1B3CF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2690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allout + Blank Righ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B2DCF3F-3B61-7716-ED2A-BC804455FEE5}"/>
              </a:ext>
            </a:extLst>
          </p:cNvPr>
          <p:cNvGrpSpPr/>
          <p:nvPr userDrawn="1"/>
        </p:nvGrpSpPr>
        <p:grpSpPr>
          <a:xfrm>
            <a:off x="994376" y="2098135"/>
            <a:ext cx="2747199" cy="2747199"/>
            <a:chOff x="910579" y="2118584"/>
            <a:chExt cx="1372034" cy="1372034"/>
          </a:xfrm>
        </p:grpSpPr>
        <p:sp>
          <p:nvSpPr>
            <p:cNvPr id="29" name="Oval 28">
              <a:extLst>
                <a:ext uri="{FF2B5EF4-FFF2-40B4-BE49-F238E27FC236}">
                  <a16:creationId xmlns:a16="http://schemas.microsoft.com/office/drawing/2014/main" id="{280512CA-7AF8-F317-9623-44FA3DDDC3C7}"/>
                </a:ext>
              </a:extLst>
            </p:cNvPr>
            <p:cNvSpPr/>
            <p:nvPr/>
          </p:nvSpPr>
          <p:spPr>
            <a:xfrm>
              <a:off x="910579" y="2118584"/>
              <a:ext cx="1372034" cy="1372034"/>
            </a:xfrm>
            <a:prstGeom prst="ellipse">
              <a:avLst/>
            </a:prstGeom>
            <a:noFill/>
            <a:ln>
              <a:solidFill>
                <a:schemeClr val="bg1"/>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0" name="Oval 29">
              <a:extLst>
                <a:ext uri="{FF2B5EF4-FFF2-40B4-BE49-F238E27FC236}">
                  <a16:creationId xmlns:a16="http://schemas.microsoft.com/office/drawing/2014/main" id="{6FAA90A2-27D2-5C1D-FADB-6CFBA1FF403A}"/>
                </a:ext>
              </a:extLst>
            </p:cNvPr>
            <p:cNvSpPr/>
            <p:nvPr/>
          </p:nvSpPr>
          <p:spPr>
            <a:xfrm>
              <a:off x="1050535" y="2258540"/>
              <a:ext cx="1092122" cy="10921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grpSp>
      <p:cxnSp>
        <p:nvCxnSpPr>
          <p:cNvPr id="32" name="Straight Connector 31">
            <a:extLst>
              <a:ext uri="{FF2B5EF4-FFF2-40B4-BE49-F238E27FC236}">
                <a16:creationId xmlns:a16="http://schemas.microsoft.com/office/drawing/2014/main" id="{42EC2F8A-290F-52F0-907D-68B8905FDE87}"/>
              </a:ext>
            </a:extLst>
          </p:cNvPr>
          <p:cNvCxnSpPr/>
          <p:nvPr userDrawn="1"/>
        </p:nvCxnSpPr>
        <p:spPr>
          <a:xfrm>
            <a:off x="4423615" y="1975044"/>
            <a:ext cx="0" cy="4020474"/>
          </a:xfrm>
          <a:prstGeom prst="line">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127B6A-CAB7-DA1E-39B3-7D421E42F147}"/>
              </a:ext>
            </a:extLst>
          </p:cNvPr>
          <p:cNvCxnSpPr/>
          <p:nvPr userDrawn="1"/>
        </p:nvCxnSpPr>
        <p:spPr>
          <a:xfrm>
            <a:off x="4423615" y="2783826"/>
            <a:ext cx="0" cy="1509494"/>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73DF10A-50E4-C0EA-FCB1-36A984B6C0D9}"/>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D1B90D55-11E7-D306-DE51-5ABB30ADF86C}"/>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89D9FF3A-2D1F-B239-21A1-ED7D13E9FD5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A847C50-B33D-7AAA-161B-F5EDC58C1D6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logo on a black background&#10;&#10;AI-generated content may be incorrect.">
              <a:extLst>
                <a:ext uri="{FF2B5EF4-FFF2-40B4-BE49-F238E27FC236}">
                  <a16:creationId xmlns:a16="http://schemas.microsoft.com/office/drawing/2014/main" id="{C0708851-1DCF-36EE-AC78-CE18EE4E1B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0" name="Text Placeholder 9">
            <a:extLst>
              <a:ext uri="{FF2B5EF4-FFF2-40B4-BE49-F238E27FC236}">
                <a16:creationId xmlns:a16="http://schemas.microsoft.com/office/drawing/2014/main" id="{D737C2DA-885A-D6EA-EE68-23D4BE11BE65}"/>
              </a:ext>
            </a:extLst>
          </p:cNvPr>
          <p:cNvSpPr>
            <a:spLocks noGrp="1"/>
          </p:cNvSpPr>
          <p:nvPr>
            <p:ph type="body" sz="quarter" idx="13" hasCustomPrompt="1"/>
          </p:nvPr>
        </p:nvSpPr>
        <p:spPr>
          <a:xfrm>
            <a:off x="1704975" y="2784475"/>
            <a:ext cx="1411288" cy="1263650"/>
          </a:xfrm>
        </p:spPr>
        <p:txBody>
          <a:bodyPr>
            <a:normAutofit/>
          </a:bodyPr>
          <a:lstStyle>
            <a:lvl1pPr marL="0" indent="0" algn="ctr">
              <a:buNone/>
              <a:defRPr sz="1800">
                <a:solidFill>
                  <a:schemeClr val="bg1"/>
                </a:solidFill>
              </a:defRPr>
            </a:lvl1pPr>
          </a:lstStyle>
          <a:p>
            <a:pPr lvl="0"/>
            <a:r>
              <a:rPr lang="en-US"/>
              <a:t>Call out text</a:t>
            </a:r>
          </a:p>
        </p:txBody>
      </p:sp>
      <p:sp>
        <p:nvSpPr>
          <p:cNvPr id="11" name="Text Placeholder 25">
            <a:extLst>
              <a:ext uri="{FF2B5EF4-FFF2-40B4-BE49-F238E27FC236}">
                <a16:creationId xmlns:a16="http://schemas.microsoft.com/office/drawing/2014/main" id="{FF5EF7C8-4140-9939-19B0-195F81F4AC0B}"/>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14806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Text + Side by Side Pictur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80A4A-C2E8-75A1-EDAF-FBF43AA8363F}"/>
              </a:ext>
            </a:extLst>
          </p:cNvPr>
          <p:cNvSpPr/>
          <p:nvPr userDrawn="1"/>
        </p:nvSpPr>
        <p:spPr>
          <a:xfrm>
            <a:off x="9463313" y="0"/>
            <a:ext cx="2728687" cy="6072553"/>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8" name="Picture Placeholder 7"/>
          <p:cNvSpPr>
            <a:spLocks noGrp="1"/>
          </p:cNvSpPr>
          <p:nvPr>
            <p:ph type="pic" sz="quarter" idx="11"/>
          </p:nvPr>
        </p:nvSpPr>
        <p:spPr>
          <a:xfrm>
            <a:off x="5277521" y="2022783"/>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2"/>
          </p:nvPr>
        </p:nvSpPr>
        <p:spPr>
          <a:xfrm>
            <a:off x="8431807" y="2022782"/>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2" name="Group 1">
            <a:extLst>
              <a:ext uri="{FF2B5EF4-FFF2-40B4-BE49-F238E27FC236}">
                <a16:creationId xmlns:a16="http://schemas.microsoft.com/office/drawing/2014/main" id="{51B8BCFD-D061-FDB9-6EF7-4CA6861D5F33}"/>
              </a:ext>
            </a:extLst>
          </p:cNvPr>
          <p:cNvGrpSpPr/>
          <p:nvPr userDrawn="1"/>
        </p:nvGrpSpPr>
        <p:grpSpPr>
          <a:xfrm>
            <a:off x="726651" y="6283402"/>
            <a:ext cx="10868638" cy="474125"/>
            <a:chOff x="726651" y="6283402"/>
            <a:chExt cx="10868638" cy="474125"/>
          </a:xfrm>
        </p:grpSpPr>
        <p:grpSp>
          <p:nvGrpSpPr>
            <p:cNvPr id="4" name="Group 3">
              <a:extLst>
                <a:ext uri="{FF2B5EF4-FFF2-40B4-BE49-F238E27FC236}">
                  <a16:creationId xmlns:a16="http://schemas.microsoft.com/office/drawing/2014/main" id="{810B149D-D88B-0533-5EA7-DE93C265AC79}"/>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FB19E1E7-36C4-16C2-A7AC-4448DC56ACF6}"/>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0AE61A2-9208-DD9B-8471-0A60BFE06F1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460984DD-6AD5-BD3C-93B6-4C529A6A82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0" name="Text Placeholder 25">
            <a:extLst>
              <a:ext uri="{FF2B5EF4-FFF2-40B4-BE49-F238E27FC236}">
                <a16:creationId xmlns:a16="http://schemas.microsoft.com/office/drawing/2014/main" id="{456DC82E-3BF0-9BBA-372B-7BF01EDFF674}"/>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475029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277521" y="2022783"/>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2"/>
          </p:nvPr>
        </p:nvSpPr>
        <p:spPr>
          <a:xfrm>
            <a:off x="8431807" y="2022782"/>
            <a:ext cx="2961909" cy="382403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5" name="Group 14">
            <a:extLst>
              <a:ext uri="{FF2B5EF4-FFF2-40B4-BE49-F238E27FC236}">
                <a16:creationId xmlns:a16="http://schemas.microsoft.com/office/drawing/2014/main" id="{CED8E2CE-2A5C-B707-22E1-98F033EAE764}"/>
              </a:ext>
            </a:extLst>
          </p:cNvPr>
          <p:cNvGrpSpPr/>
          <p:nvPr userDrawn="1"/>
        </p:nvGrpSpPr>
        <p:grpSpPr>
          <a:xfrm>
            <a:off x="726651" y="6283402"/>
            <a:ext cx="10868638" cy="474125"/>
            <a:chOff x="726651" y="6283402"/>
            <a:chExt cx="10868638" cy="474125"/>
          </a:xfrm>
        </p:grpSpPr>
        <p:grpSp>
          <p:nvGrpSpPr>
            <p:cNvPr id="16" name="Group 15">
              <a:extLst>
                <a:ext uri="{FF2B5EF4-FFF2-40B4-BE49-F238E27FC236}">
                  <a16:creationId xmlns:a16="http://schemas.microsoft.com/office/drawing/2014/main" id="{2EF74D2F-A0F9-BE99-54F0-C8ED4DEDF820}"/>
                </a:ext>
              </a:extLst>
            </p:cNvPr>
            <p:cNvGrpSpPr/>
            <p:nvPr userDrawn="1"/>
          </p:nvGrpSpPr>
          <p:grpSpPr>
            <a:xfrm>
              <a:off x="726651" y="6283402"/>
              <a:ext cx="10868638" cy="362289"/>
              <a:chOff x="731293" y="6099767"/>
              <a:chExt cx="10868638" cy="362289"/>
            </a:xfrm>
          </p:grpSpPr>
          <p:cxnSp>
            <p:nvCxnSpPr>
              <p:cNvPr id="18" name="Google Shape;86;p30">
                <a:extLst>
                  <a:ext uri="{FF2B5EF4-FFF2-40B4-BE49-F238E27FC236}">
                    <a16:creationId xmlns:a16="http://schemas.microsoft.com/office/drawing/2014/main" id="{67E8AD18-99EC-2E19-EC2E-B025E37E575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F539A5B-8352-A4FF-89AE-63C35E80DFB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7" name="Picture 16" descr="A logo on a black background&#10;&#10;AI-generated content may be incorrect.">
              <a:extLst>
                <a:ext uri="{FF2B5EF4-FFF2-40B4-BE49-F238E27FC236}">
                  <a16:creationId xmlns:a16="http://schemas.microsoft.com/office/drawing/2014/main" id="{9D704638-811C-F879-2B05-3A2728D8E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0" name="Text Placeholder 25">
            <a:extLst>
              <a:ext uri="{FF2B5EF4-FFF2-40B4-BE49-F238E27FC236}">
                <a16:creationId xmlns:a16="http://schemas.microsoft.com/office/drawing/2014/main" id="{554D9193-6044-7B31-0DCF-C5A1F3B1B3F8}"/>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39682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reserve="1" userDrawn="1">
  <p:cSld name="Main Bod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599" y="740800"/>
            <a:ext cx="7278423"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atin typeface="+mj-lt"/>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grpSp>
        <p:nvGrpSpPr>
          <p:cNvPr id="12" name="Group 11">
            <a:extLst>
              <a:ext uri="{FF2B5EF4-FFF2-40B4-BE49-F238E27FC236}">
                <a16:creationId xmlns:a16="http://schemas.microsoft.com/office/drawing/2014/main" id="{04ADEA44-147A-7079-BF67-3EF86CF02148}"/>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CE931DA8-108E-190C-2B16-950405F3F4FD}"/>
                </a:ext>
              </a:extLst>
            </p:cNvPr>
            <p:cNvGrpSpPr/>
            <p:nvPr userDrawn="1"/>
          </p:nvGrpSpPr>
          <p:grpSpPr>
            <a:xfrm>
              <a:off x="726651" y="6283402"/>
              <a:ext cx="10868638" cy="362289"/>
              <a:chOff x="731293" y="6099767"/>
              <a:chExt cx="10868638" cy="362289"/>
            </a:xfrm>
          </p:grpSpPr>
          <p:cxnSp>
            <p:nvCxnSpPr>
              <p:cNvPr id="15" name="Google Shape;86;p30">
                <a:extLst>
                  <a:ext uri="{FF2B5EF4-FFF2-40B4-BE49-F238E27FC236}">
                    <a16:creationId xmlns:a16="http://schemas.microsoft.com/office/drawing/2014/main" id="{38331843-3B84-B6DC-F445-F31841BAEFE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B2EB252-9F79-A95E-6EA5-29AD5875B77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4" name="Picture 13" descr="A logo on a black background&#10;&#10;AI-generated content may be incorrect.">
              <a:extLst>
                <a:ext uri="{FF2B5EF4-FFF2-40B4-BE49-F238E27FC236}">
                  <a16:creationId xmlns:a16="http://schemas.microsoft.com/office/drawing/2014/main" id="{82D8BA57-3B08-A7CD-9ABF-2BF6BFC43D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3" name="Content Placeholder 2">
            <a:extLst>
              <a:ext uri="{FF2B5EF4-FFF2-40B4-BE49-F238E27FC236}">
                <a16:creationId xmlns:a16="http://schemas.microsoft.com/office/drawing/2014/main" id="{81F399E4-F0C9-807E-8C6D-2B2669BBE38B}"/>
              </a:ext>
            </a:extLst>
          </p:cNvPr>
          <p:cNvSpPr>
            <a:spLocks noGrp="1"/>
          </p:cNvSpPr>
          <p:nvPr>
            <p:ph sz="quarter" idx="10"/>
          </p:nvPr>
        </p:nvSpPr>
        <p:spPr>
          <a:xfrm>
            <a:off x="416922" y="1908602"/>
            <a:ext cx="7277100" cy="541415"/>
          </a:xfrm>
        </p:spPr>
        <p:txBody>
          <a:bodyPr>
            <a:normAutofit/>
          </a:bodyPr>
          <a:lstStyle>
            <a:lvl1pPr marL="0" indent="0">
              <a:buNone/>
              <a:defRPr sz="2000"/>
            </a:lvl1pPr>
          </a:lstStyle>
          <a:p>
            <a:pPr lvl="0"/>
            <a:r>
              <a:rPr lang="en-US"/>
              <a:t>Click to edit Master text styles</a:t>
            </a:r>
          </a:p>
        </p:txBody>
      </p:sp>
      <p:sp>
        <p:nvSpPr>
          <p:cNvPr id="5" name="Text Placeholder 4">
            <a:extLst>
              <a:ext uri="{FF2B5EF4-FFF2-40B4-BE49-F238E27FC236}">
                <a16:creationId xmlns:a16="http://schemas.microsoft.com/office/drawing/2014/main" id="{5C7CB37B-11C3-2069-E127-853EBCD205FA}"/>
              </a:ext>
            </a:extLst>
          </p:cNvPr>
          <p:cNvSpPr>
            <a:spLocks noGrp="1"/>
          </p:cNvSpPr>
          <p:nvPr>
            <p:ph type="body" sz="quarter" idx="11"/>
          </p:nvPr>
        </p:nvSpPr>
        <p:spPr>
          <a:xfrm>
            <a:off x="415925" y="2601913"/>
            <a:ext cx="7277100" cy="3081337"/>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425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59140"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1"/>
          </p:nvPr>
        </p:nvSpPr>
        <p:spPr>
          <a:xfrm>
            <a:off x="4871907"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8484674"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6" name="Group 15">
            <a:extLst>
              <a:ext uri="{FF2B5EF4-FFF2-40B4-BE49-F238E27FC236}">
                <a16:creationId xmlns:a16="http://schemas.microsoft.com/office/drawing/2014/main" id="{792ACA69-76C7-E436-2CC0-B47D76E1981C}"/>
              </a:ext>
            </a:extLst>
          </p:cNvPr>
          <p:cNvGrpSpPr/>
          <p:nvPr userDrawn="1"/>
        </p:nvGrpSpPr>
        <p:grpSpPr>
          <a:xfrm>
            <a:off x="726651" y="6283402"/>
            <a:ext cx="10868638" cy="474125"/>
            <a:chOff x="726651" y="6283402"/>
            <a:chExt cx="10868638" cy="474125"/>
          </a:xfrm>
        </p:grpSpPr>
        <p:grpSp>
          <p:nvGrpSpPr>
            <p:cNvPr id="17" name="Group 16">
              <a:extLst>
                <a:ext uri="{FF2B5EF4-FFF2-40B4-BE49-F238E27FC236}">
                  <a16:creationId xmlns:a16="http://schemas.microsoft.com/office/drawing/2014/main" id="{BE005FCE-FE94-98D7-5752-B394AF03BE1A}"/>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AB7AD14A-5B8B-9E9B-0ECA-7A218733923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C73B33D-C16B-FD51-AC54-9C820DD9692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logo on a black background&#10;&#10;AI-generated content may be incorrect.">
              <a:extLst>
                <a:ext uri="{FF2B5EF4-FFF2-40B4-BE49-F238E27FC236}">
                  <a16:creationId xmlns:a16="http://schemas.microsoft.com/office/drawing/2014/main" id="{74B76CD8-7979-FD3C-59FF-A0626A0A78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1" name="Text Placeholder 25">
            <a:extLst>
              <a:ext uri="{FF2B5EF4-FFF2-40B4-BE49-F238E27FC236}">
                <a16:creationId xmlns:a16="http://schemas.microsoft.com/office/drawing/2014/main" id="{11CCF7DB-63DD-4FC9-0BF3-0C0861CB8367}"/>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417989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87192"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1"/>
          </p:nvPr>
        </p:nvSpPr>
        <p:spPr>
          <a:xfrm>
            <a:off x="6122048"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8789475"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6" name="Group 15">
            <a:extLst>
              <a:ext uri="{FF2B5EF4-FFF2-40B4-BE49-F238E27FC236}">
                <a16:creationId xmlns:a16="http://schemas.microsoft.com/office/drawing/2014/main" id="{792ACA69-76C7-E436-2CC0-B47D76E1981C}"/>
              </a:ext>
            </a:extLst>
          </p:cNvPr>
          <p:cNvGrpSpPr/>
          <p:nvPr userDrawn="1"/>
        </p:nvGrpSpPr>
        <p:grpSpPr>
          <a:xfrm>
            <a:off x="726651" y="6283402"/>
            <a:ext cx="10868638" cy="474125"/>
            <a:chOff x="726651" y="6283402"/>
            <a:chExt cx="10868638" cy="474125"/>
          </a:xfrm>
        </p:grpSpPr>
        <p:grpSp>
          <p:nvGrpSpPr>
            <p:cNvPr id="17" name="Group 16">
              <a:extLst>
                <a:ext uri="{FF2B5EF4-FFF2-40B4-BE49-F238E27FC236}">
                  <a16:creationId xmlns:a16="http://schemas.microsoft.com/office/drawing/2014/main" id="{BE005FCE-FE94-98D7-5752-B394AF03BE1A}"/>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AB7AD14A-5B8B-9E9B-0ECA-7A218733923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C73B33D-C16B-FD51-AC54-9C820DD9692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logo on a black background&#10;&#10;AI-generated content may be incorrect.">
              <a:extLst>
                <a:ext uri="{FF2B5EF4-FFF2-40B4-BE49-F238E27FC236}">
                  <a16:creationId xmlns:a16="http://schemas.microsoft.com/office/drawing/2014/main" id="{74B76CD8-7979-FD3C-59FF-A0626A0A78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1" name="Text Placeholder 25">
            <a:extLst>
              <a:ext uri="{FF2B5EF4-FFF2-40B4-BE49-F238E27FC236}">
                <a16:creationId xmlns:a16="http://schemas.microsoft.com/office/drawing/2014/main" id="{11CCF7DB-63DD-4FC9-0BF3-0C0861CB8367}"/>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
        <p:nvSpPr>
          <p:cNvPr id="2" name="Picture Placeholder 7">
            <a:extLst>
              <a:ext uri="{FF2B5EF4-FFF2-40B4-BE49-F238E27FC236}">
                <a16:creationId xmlns:a16="http://schemas.microsoft.com/office/drawing/2014/main" id="{9A5D38F9-3442-1DB6-5731-E0BA340F314D}"/>
              </a:ext>
            </a:extLst>
          </p:cNvPr>
          <p:cNvSpPr>
            <a:spLocks noGrp="1"/>
          </p:cNvSpPr>
          <p:nvPr>
            <p:ph type="pic" sz="quarter" idx="14"/>
          </p:nvPr>
        </p:nvSpPr>
        <p:spPr>
          <a:xfrm>
            <a:off x="3454620"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Tree>
    <p:extLst>
      <p:ext uri="{BB962C8B-B14F-4D97-AF65-F5344CB8AC3E}">
        <p14:creationId xmlns:p14="http://schemas.microsoft.com/office/powerpoint/2010/main" val="312166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2 Round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6829060" y="3355606"/>
            <a:ext cx="2771091" cy="272491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9219111" y="1824219"/>
            <a:ext cx="2499963" cy="2436200"/>
          </a:xfrm>
          <a:prstGeom prst="ellipse">
            <a:avLst/>
          </a:prstGeom>
        </p:spPr>
        <p:txBody>
          <a:bodyPr/>
          <a:lstStyle/>
          <a:p>
            <a:r>
              <a:rPr lang="en-US"/>
              <a:t>Click icon to add picture</a:t>
            </a:r>
          </a:p>
        </p:txBody>
      </p:sp>
      <p:sp>
        <p:nvSpPr>
          <p:cNvPr id="39" name="Text Placeholder 9">
            <a:extLst>
              <a:ext uri="{FF2B5EF4-FFF2-40B4-BE49-F238E27FC236}">
                <a16:creationId xmlns:a16="http://schemas.microsoft.com/office/drawing/2014/main" id="{5EEE38E1-DC22-2208-B6DA-9FE99B817DD6}"/>
              </a:ext>
            </a:extLst>
          </p:cNvPr>
          <p:cNvSpPr>
            <a:spLocks noGrp="1"/>
          </p:cNvSpPr>
          <p:nvPr>
            <p:ph type="body" sz="quarter" idx="13"/>
          </p:nvPr>
        </p:nvSpPr>
        <p:spPr>
          <a:xfrm>
            <a:off x="986807" y="1255248"/>
            <a:ext cx="6539408" cy="576234"/>
          </a:xfrm>
        </p:spPr>
        <p:txBody>
          <a:bodyPr>
            <a:noAutofit/>
          </a:bodyPr>
          <a:lstStyle>
            <a:lvl1pPr marL="0" indent="0">
              <a:buNone/>
              <a:defRPr sz="2400"/>
            </a:lvl1pPr>
          </a:lstStyle>
          <a:p>
            <a:pPr lvl="0"/>
            <a:r>
              <a:rPr lang="en-US"/>
              <a:t>Click to edit Master text styles</a:t>
            </a:r>
          </a:p>
        </p:txBody>
      </p:sp>
      <p:grpSp>
        <p:nvGrpSpPr>
          <p:cNvPr id="2" name="Group 1">
            <a:extLst>
              <a:ext uri="{FF2B5EF4-FFF2-40B4-BE49-F238E27FC236}">
                <a16:creationId xmlns:a16="http://schemas.microsoft.com/office/drawing/2014/main" id="{1705AD3B-4001-CC36-A0FC-C37BD9BA4D4A}"/>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6EDBC378-4456-1B76-677A-6C7693B2DC97}"/>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8D713B9E-77D4-BC50-766E-1B682C51CBB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D30680E-786E-A07B-D180-58363C38A59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descr="A logo on a black background&#10;&#10;AI-generated content may be incorrect.">
              <a:extLst>
                <a:ext uri="{FF2B5EF4-FFF2-40B4-BE49-F238E27FC236}">
                  <a16:creationId xmlns:a16="http://schemas.microsoft.com/office/drawing/2014/main" id="{FB184168-6C0D-20CD-6F6F-43FC641CE4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9" name="Text Placeholder 25">
            <a:extLst>
              <a:ext uri="{FF2B5EF4-FFF2-40B4-BE49-F238E27FC236}">
                <a16:creationId xmlns:a16="http://schemas.microsoft.com/office/drawing/2014/main" id="{ECB13CF9-3524-E711-96D9-72896563E3BF}"/>
              </a:ext>
            </a:extLst>
          </p:cNvPr>
          <p:cNvSpPr>
            <a:spLocks noGrp="1"/>
          </p:cNvSpPr>
          <p:nvPr>
            <p:ph type="body" sz="quarter" idx="14"/>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6450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Step Whe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5DFDCB-F454-C0EB-F1D6-2816B5B898A9}"/>
              </a:ext>
            </a:extLst>
          </p:cNvPr>
          <p:cNvGrpSpPr/>
          <p:nvPr userDrawn="1"/>
        </p:nvGrpSpPr>
        <p:grpSpPr>
          <a:xfrm>
            <a:off x="6531935" y="902039"/>
            <a:ext cx="5044596" cy="5044321"/>
            <a:chOff x="8824045" y="2630064"/>
            <a:chExt cx="1597962" cy="1597877"/>
          </a:xfrm>
          <a:solidFill>
            <a:schemeClr val="tx2"/>
          </a:solidFill>
        </p:grpSpPr>
        <p:sp>
          <p:nvSpPr>
            <p:cNvPr id="5" name="Freeform: Shape 4">
              <a:extLst>
                <a:ext uri="{FF2B5EF4-FFF2-40B4-BE49-F238E27FC236}">
                  <a16:creationId xmlns:a16="http://schemas.microsoft.com/office/drawing/2014/main" id="{C06390C9-3203-9BF2-27DD-CE3006ACFEFF}"/>
                </a:ext>
              </a:extLst>
            </p:cNvPr>
            <p:cNvSpPr/>
            <p:nvPr/>
          </p:nvSpPr>
          <p:spPr>
            <a:xfrm>
              <a:off x="8843703" y="3381776"/>
              <a:ext cx="779369" cy="766866"/>
            </a:xfrm>
            <a:custGeom>
              <a:avLst/>
              <a:gdLst>
                <a:gd name="connsiteX0" fmla="*/ 524835 w 779369"/>
                <a:gd name="connsiteY0" fmla="*/ 347011 h 766866"/>
                <a:gd name="connsiteX1" fmla="*/ 547785 w 779369"/>
                <a:gd name="connsiteY1" fmla="*/ 381034 h 766866"/>
                <a:gd name="connsiteX2" fmla="*/ 569616 w 779369"/>
                <a:gd name="connsiteY2" fmla="*/ 410352 h 766866"/>
                <a:gd name="connsiteX3" fmla="*/ 569616 w 779369"/>
                <a:gd name="connsiteY3" fmla="*/ 410352 h 766866"/>
                <a:gd name="connsiteX4" fmla="*/ 610065 w 779369"/>
                <a:gd name="connsiteY4" fmla="*/ 396209 h 766866"/>
                <a:gd name="connsiteX5" fmla="*/ 778888 w 779369"/>
                <a:gd name="connsiteY5" fmla="*/ 45596 h 766866"/>
                <a:gd name="connsiteX6" fmla="*/ 399530 w 779369"/>
                <a:gd name="connsiteY6" fmla="*/ 132202 h 766866"/>
                <a:gd name="connsiteX7" fmla="*/ 363270 w 779369"/>
                <a:gd name="connsiteY7" fmla="*/ 109385 h 766866"/>
                <a:gd name="connsiteX8" fmla="*/ 363241 w 779369"/>
                <a:gd name="connsiteY8" fmla="*/ 109253 h 766866"/>
                <a:gd name="connsiteX9" fmla="*/ 363241 w 779369"/>
                <a:gd name="connsiteY9" fmla="*/ 109253 h 766866"/>
                <a:gd name="connsiteX10" fmla="*/ 372536 w 779369"/>
                <a:gd name="connsiteY10" fmla="*/ 73910 h 766866"/>
                <a:gd name="connsiteX11" fmla="*/ 384843 w 779369"/>
                <a:gd name="connsiteY11" fmla="*/ 34752 h 766866"/>
                <a:gd name="connsiteX12" fmla="*/ 306670 w 779369"/>
                <a:gd name="connsiteY12" fmla="*/ 1734 h 766866"/>
                <a:gd name="connsiteX13" fmla="*/ 250558 w 779369"/>
                <a:gd name="connsiteY13" fmla="*/ 65390 h 766866"/>
                <a:gd name="connsiteX14" fmla="*/ 278643 w 779369"/>
                <a:gd name="connsiteY14" fmla="*/ 95340 h 766866"/>
                <a:gd name="connsiteX15" fmla="*/ 302367 w 779369"/>
                <a:gd name="connsiteY15" fmla="*/ 123137 h 766866"/>
                <a:gd name="connsiteX16" fmla="*/ 302367 w 779369"/>
                <a:gd name="connsiteY16" fmla="*/ 123137 h 766866"/>
                <a:gd name="connsiteX17" fmla="*/ 279560 w 779369"/>
                <a:gd name="connsiteY17" fmla="*/ 159398 h 766866"/>
                <a:gd name="connsiteX18" fmla="*/ 279418 w 779369"/>
                <a:gd name="connsiteY18" fmla="*/ 159426 h 766866"/>
                <a:gd name="connsiteX19" fmla="*/ -482 w 779369"/>
                <a:gd name="connsiteY19" fmla="*/ 223312 h 766866"/>
                <a:gd name="connsiteX20" fmla="*/ 431659 w 779369"/>
                <a:gd name="connsiteY20" fmla="*/ 766215 h 766866"/>
                <a:gd name="connsiteX21" fmla="*/ 556534 w 779369"/>
                <a:gd name="connsiteY21" fmla="*/ 506913 h 766866"/>
                <a:gd name="connsiteX22" fmla="*/ 542392 w 779369"/>
                <a:gd name="connsiteY22" fmla="*/ 466464 h 766866"/>
                <a:gd name="connsiteX23" fmla="*/ 542363 w 779369"/>
                <a:gd name="connsiteY23" fmla="*/ 466464 h 766866"/>
                <a:gd name="connsiteX24" fmla="*/ 542363 w 779369"/>
                <a:gd name="connsiteY24" fmla="*/ 466464 h 766866"/>
                <a:gd name="connsiteX25" fmla="*/ 505844 w 779369"/>
                <a:gd name="connsiteY25" fmla="*/ 467669 h 766866"/>
                <a:gd name="connsiteX26" fmla="*/ 464937 w 779369"/>
                <a:gd name="connsiteY26" fmla="*/ 470968 h 766866"/>
                <a:gd name="connsiteX27" fmla="*/ 450134 w 779369"/>
                <a:gd name="connsiteY27" fmla="*/ 387402 h 766866"/>
                <a:gd name="connsiteX28" fmla="*/ 524835 w 779369"/>
                <a:gd name="connsiteY28" fmla="*/ 347011 h 76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369" h="766866">
                  <a:moveTo>
                    <a:pt x="524835" y="347011"/>
                  </a:moveTo>
                  <a:cubicBezTo>
                    <a:pt x="537343" y="353035"/>
                    <a:pt x="545203" y="365629"/>
                    <a:pt x="547785" y="381034"/>
                  </a:cubicBezTo>
                  <a:cubicBezTo>
                    <a:pt x="549850" y="393771"/>
                    <a:pt x="557997" y="404729"/>
                    <a:pt x="569616" y="410352"/>
                  </a:cubicBezTo>
                  <a:lnTo>
                    <a:pt x="569616" y="410352"/>
                  </a:lnTo>
                  <a:cubicBezTo>
                    <a:pt x="584705" y="417610"/>
                    <a:pt x="602778" y="411270"/>
                    <a:pt x="610065" y="396209"/>
                  </a:cubicBezTo>
                  <a:lnTo>
                    <a:pt x="778888" y="45596"/>
                  </a:lnTo>
                  <a:lnTo>
                    <a:pt x="399530" y="132202"/>
                  </a:lnTo>
                  <a:cubicBezTo>
                    <a:pt x="383207" y="135914"/>
                    <a:pt x="366970" y="125699"/>
                    <a:pt x="363270" y="109385"/>
                  </a:cubicBezTo>
                  <a:cubicBezTo>
                    <a:pt x="363270" y="109342"/>
                    <a:pt x="363241" y="109296"/>
                    <a:pt x="363241" y="109253"/>
                  </a:cubicBezTo>
                  <a:lnTo>
                    <a:pt x="363241" y="109253"/>
                  </a:lnTo>
                  <a:cubicBezTo>
                    <a:pt x="360401" y="96662"/>
                    <a:pt x="363872" y="83477"/>
                    <a:pt x="372536" y="73910"/>
                  </a:cubicBezTo>
                  <a:cubicBezTo>
                    <a:pt x="383006" y="62292"/>
                    <a:pt x="387940" y="48293"/>
                    <a:pt x="384843" y="34752"/>
                  </a:cubicBezTo>
                  <a:cubicBezTo>
                    <a:pt x="378761" y="8045"/>
                    <a:pt x="343763" y="-6729"/>
                    <a:pt x="306670" y="1734"/>
                  </a:cubicBezTo>
                  <a:cubicBezTo>
                    <a:pt x="269577" y="10196"/>
                    <a:pt x="244476" y="38711"/>
                    <a:pt x="250558" y="65390"/>
                  </a:cubicBezTo>
                  <a:cubicBezTo>
                    <a:pt x="253656" y="78930"/>
                    <a:pt x="264185" y="89401"/>
                    <a:pt x="278643" y="95340"/>
                  </a:cubicBezTo>
                  <a:cubicBezTo>
                    <a:pt x="290605" y="100188"/>
                    <a:pt x="299470" y="110558"/>
                    <a:pt x="302367" y="123137"/>
                  </a:cubicBezTo>
                  <a:lnTo>
                    <a:pt x="302367" y="123137"/>
                  </a:lnTo>
                  <a:cubicBezTo>
                    <a:pt x="306067" y="139452"/>
                    <a:pt x="295855" y="155686"/>
                    <a:pt x="279560" y="159398"/>
                  </a:cubicBezTo>
                  <a:cubicBezTo>
                    <a:pt x="279503" y="159406"/>
                    <a:pt x="279474" y="159418"/>
                    <a:pt x="279418" y="159426"/>
                  </a:cubicBezTo>
                  <a:lnTo>
                    <a:pt x="-482" y="223312"/>
                  </a:lnTo>
                  <a:cubicBezTo>
                    <a:pt x="53564" y="460554"/>
                    <a:pt x="212577" y="660331"/>
                    <a:pt x="431659" y="766215"/>
                  </a:cubicBezTo>
                  <a:lnTo>
                    <a:pt x="556534" y="506913"/>
                  </a:lnTo>
                  <a:cubicBezTo>
                    <a:pt x="563792" y="491852"/>
                    <a:pt x="557452" y="473722"/>
                    <a:pt x="542392" y="466464"/>
                  </a:cubicBezTo>
                  <a:cubicBezTo>
                    <a:pt x="542392" y="466464"/>
                    <a:pt x="542363" y="466464"/>
                    <a:pt x="542363" y="466464"/>
                  </a:cubicBezTo>
                  <a:lnTo>
                    <a:pt x="542363" y="466464"/>
                  </a:lnTo>
                  <a:cubicBezTo>
                    <a:pt x="530716" y="460899"/>
                    <a:pt x="517089" y="461358"/>
                    <a:pt x="505844" y="467669"/>
                  </a:cubicBezTo>
                  <a:cubicBezTo>
                    <a:pt x="492189" y="475271"/>
                    <a:pt x="477444" y="476992"/>
                    <a:pt x="464937" y="470968"/>
                  </a:cubicBezTo>
                  <a:cubicBezTo>
                    <a:pt x="440265" y="459091"/>
                    <a:pt x="433639" y="421655"/>
                    <a:pt x="450134" y="387402"/>
                  </a:cubicBezTo>
                  <a:cubicBezTo>
                    <a:pt x="466629" y="353150"/>
                    <a:pt x="500164" y="335135"/>
                    <a:pt x="524835" y="347011"/>
                  </a:cubicBezTo>
                  <a:close/>
                </a:path>
              </a:pathLst>
            </a:custGeom>
            <a:solidFill>
              <a:schemeClr val="accent6"/>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6" name="Freeform: Shape 5">
              <a:extLst>
                <a:ext uri="{FF2B5EF4-FFF2-40B4-BE49-F238E27FC236}">
                  <a16:creationId xmlns:a16="http://schemas.microsoft.com/office/drawing/2014/main" id="{7935DEB4-1B83-3988-B7AB-44BB2AE5C0C2}"/>
                </a:ext>
              </a:extLst>
            </p:cNvPr>
            <p:cNvSpPr/>
            <p:nvPr/>
          </p:nvSpPr>
          <p:spPr>
            <a:xfrm>
              <a:off x="9275960" y="3428024"/>
              <a:ext cx="694226" cy="799917"/>
            </a:xfrm>
            <a:custGeom>
              <a:avLst/>
              <a:gdLst>
                <a:gd name="connsiteX0" fmla="*/ 528421 w 694226"/>
                <a:gd name="connsiteY0" fmla="*/ 446666 h 799917"/>
                <a:gd name="connsiteX1" fmla="*/ 528421 w 694226"/>
                <a:gd name="connsiteY1" fmla="*/ 446666 h 799917"/>
                <a:gd name="connsiteX2" fmla="*/ 506562 w 694226"/>
                <a:gd name="connsiteY2" fmla="*/ 475984 h 799917"/>
                <a:gd name="connsiteX3" fmla="*/ 483612 w 694226"/>
                <a:gd name="connsiteY3" fmla="*/ 510007 h 799917"/>
                <a:gd name="connsiteX4" fmla="*/ 409026 w 694226"/>
                <a:gd name="connsiteY4" fmla="*/ 469473 h 799917"/>
                <a:gd name="connsiteX5" fmla="*/ 423828 w 694226"/>
                <a:gd name="connsiteY5" fmla="*/ 385907 h 799917"/>
                <a:gd name="connsiteX6" fmla="*/ 464736 w 694226"/>
                <a:gd name="connsiteY6" fmla="*/ 389206 h 799917"/>
                <a:gd name="connsiteX7" fmla="*/ 501255 w 694226"/>
                <a:gd name="connsiteY7" fmla="*/ 390411 h 799917"/>
                <a:gd name="connsiteX8" fmla="*/ 501255 w 694226"/>
                <a:gd name="connsiteY8" fmla="*/ 390411 h 799917"/>
                <a:gd name="connsiteX9" fmla="*/ 515426 w 694226"/>
                <a:gd name="connsiteY9" fmla="*/ 349991 h 799917"/>
                <a:gd name="connsiteX10" fmla="*/ 515426 w 694226"/>
                <a:gd name="connsiteY10" fmla="*/ 349962 h 799917"/>
                <a:gd name="connsiteX11" fmla="*/ 346631 w 694226"/>
                <a:gd name="connsiteY11" fmla="*/ -651 h 799917"/>
                <a:gd name="connsiteX12" fmla="*/ 177808 w 694226"/>
                <a:gd name="connsiteY12" fmla="*/ 349962 h 799917"/>
                <a:gd name="connsiteX13" fmla="*/ 137359 w 694226"/>
                <a:gd name="connsiteY13" fmla="*/ 364105 h 799917"/>
                <a:gd name="connsiteX14" fmla="*/ 137359 w 694226"/>
                <a:gd name="connsiteY14" fmla="*/ 364105 h 799917"/>
                <a:gd name="connsiteX15" fmla="*/ 115528 w 694226"/>
                <a:gd name="connsiteY15" fmla="*/ 334787 h 799917"/>
                <a:gd name="connsiteX16" fmla="*/ 92578 w 694226"/>
                <a:gd name="connsiteY16" fmla="*/ 300764 h 799917"/>
                <a:gd name="connsiteX17" fmla="*/ 17992 w 694226"/>
                <a:gd name="connsiteY17" fmla="*/ 341299 h 799917"/>
                <a:gd name="connsiteX18" fmla="*/ 32795 w 694226"/>
                <a:gd name="connsiteY18" fmla="*/ 424864 h 799917"/>
                <a:gd name="connsiteX19" fmla="*/ 73703 w 694226"/>
                <a:gd name="connsiteY19" fmla="*/ 421565 h 799917"/>
                <a:gd name="connsiteX20" fmla="*/ 110221 w 694226"/>
                <a:gd name="connsiteY20" fmla="*/ 420360 h 799917"/>
                <a:gd name="connsiteX21" fmla="*/ 110221 w 694226"/>
                <a:gd name="connsiteY21" fmla="*/ 420360 h 799917"/>
                <a:gd name="connsiteX22" fmla="*/ 124393 w 694226"/>
                <a:gd name="connsiteY22" fmla="*/ 460780 h 799917"/>
                <a:gd name="connsiteX23" fmla="*/ 124393 w 694226"/>
                <a:gd name="connsiteY23" fmla="*/ 460809 h 799917"/>
                <a:gd name="connsiteX24" fmla="*/ -482 w 694226"/>
                <a:gd name="connsiteY24" fmla="*/ 720111 h 799917"/>
                <a:gd name="connsiteX25" fmla="*/ 693745 w 694226"/>
                <a:gd name="connsiteY25" fmla="*/ 720111 h 799917"/>
                <a:gd name="connsiteX26" fmla="*/ 568870 w 694226"/>
                <a:gd name="connsiteY26" fmla="*/ 460809 h 799917"/>
                <a:gd name="connsiteX27" fmla="*/ 528421 w 694226"/>
                <a:gd name="connsiteY27" fmla="*/ 446666 h 79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4226" h="799917">
                  <a:moveTo>
                    <a:pt x="528421" y="446666"/>
                  </a:moveTo>
                  <a:lnTo>
                    <a:pt x="528421" y="446666"/>
                  </a:lnTo>
                  <a:cubicBezTo>
                    <a:pt x="516803" y="452289"/>
                    <a:pt x="508656" y="463247"/>
                    <a:pt x="506562" y="475984"/>
                  </a:cubicBezTo>
                  <a:cubicBezTo>
                    <a:pt x="504009" y="491389"/>
                    <a:pt x="496148" y="503983"/>
                    <a:pt x="483612" y="510007"/>
                  </a:cubicBezTo>
                  <a:cubicBezTo>
                    <a:pt x="458941" y="521883"/>
                    <a:pt x="425549" y="503753"/>
                    <a:pt x="409026" y="469473"/>
                  </a:cubicBezTo>
                  <a:cubicBezTo>
                    <a:pt x="392502" y="435191"/>
                    <a:pt x="399157" y="397755"/>
                    <a:pt x="423828" y="385907"/>
                  </a:cubicBezTo>
                  <a:cubicBezTo>
                    <a:pt x="436336" y="379883"/>
                    <a:pt x="451081" y="381604"/>
                    <a:pt x="464736" y="389206"/>
                  </a:cubicBezTo>
                  <a:cubicBezTo>
                    <a:pt x="475981" y="395517"/>
                    <a:pt x="489608" y="395976"/>
                    <a:pt x="501255" y="390411"/>
                  </a:cubicBezTo>
                  <a:lnTo>
                    <a:pt x="501255" y="390411"/>
                  </a:lnTo>
                  <a:cubicBezTo>
                    <a:pt x="516344" y="383153"/>
                    <a:pt x="522684" y="365052"/>
                    <a:pt x="515426" y="349991"/>
                  </a:cubicBezTo>
                  <a:cubicBezTo>
                    <a:pt x="515426" y="349991"/>
                    <a:pt x="515426" y="349962"/>
                    <a:pt x="515426" y="349962"/>
                  </a:cubicBezTo>
                  <a:lnTo>
                    <a:pt x="346631" y="-651"/>
                  </a:lnTo>
                  <a:lnTo>
                    <a:pt x="177808" y="349962"/>
                  </a:lnTo>
                  <a:cubicBezTo>
                    <a:pt x="170522" y="365023"/>
                    <a:pt x="152449" y="371363"/>
                    <a:pt x="137359" y="364105"/>
                  </a:cubicBezTo>
                  <a:lnTo>
                    <a:pt x="137359" y="364105"/>
                  </a:lnTo>
                  <a:cubicBezTo>
                    <a:pt x="125741" y="358482"/>
                    <a:pt x="117593" y="347524"/>
                    <a:pt x="115528" y="334787"/>
                  </a:cubicBezTo>
                  <a:cubicBezTo>
                    <a:pt x="112947" y="319382"/>
                    <a:pt x="105086" y="306788"/>
                    <a:pt x="92578" y="300764"/>
                  </a:cubicBezTo>
                  <a:cubicBezTo>
                    <a:pt x="67908" y="288887"/>
                    <a:pt x="34516" y="307018"/>
                    <a:pt x="17992" y="341299"/>
                  </a:cubicBezTo>
                  <a:cubicBezTo>
                    <a:pt x="1468" y="375580"/>
                    <a:pt x="8124" y="413016"/>
                    <a:pt x="32795" y="424864"/>
                  </a:cubicBezTo>
                  <a:cubicBezTo>
                    <a:pt x="45302" y="430888"/>
                    <a:pt x="60048" y="429167"/>
                    <a:pt x="73703" y="421565"/>
                  </a:cubicBezTo>
                  <a:cubicBezTo>
                    <a:pt x="84948" y="415254"/>
                    <a:pt x="98574" y="414795"/>
                    <a:pt x="110221" y="420360"/>
                  </a:cubicBezTo>
                  <a:lnTo>
                    <a:pt x="110221" y="420360"/>
                  </a:lnTo>
                  <a:cubicBezTo>
                    <a:pt x="125311" y="427618"/>
                    <a:pt x="131651" y="445720"/>
                    <a:pt x="124393" y="460780"/>
                  </a:cubicBezTo>
                  <a:cubicBezTo>
                    <a:pt x="124393" y="460780"/>
                    <a:pt x="124393" y="460809"/>
                    <a:pt x="124393" y="460809"/>
                  </a:cubicBezTo>
                  <a:lnTo>
                    <a:pt x="-482" y="720111"/>
                  </a:lnTo>
                  <a:cubicBezTo>
                    <a:pt x="218888" y="825651"/>
                    <a:pt x="474375" y="825651"/>
                    <a:pt x="693745" y="720111"/>
                  </a:cubicBezTo>
                  <a:lnTo>
                    <a:pt x="568870" y="460809"/>
                  </a:lnTo>
                  <a:cubicBezTo>
                    <a:pt x="561583" y="445748"/>
                    <a:pt x="543511" y="439408"/>
                    <a:pt x="528421" y="446666"/>
                  </a:cubicBezTo>
                  <a:close/>
                </a:path>
              </a:pathLst>
            </a:custGeom>
            <a:solidFill>
              <a:schemeClr val="accent5"/>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7" name="Freeform: Shape 6">
              <a:extLst>
                <a:ext uri="{FF2B5EF4-FFF2-40B4-BE49-F238E27FC236}">
                  <a16:creationId xmlns:a16="http://schemas.microsoft.com/office/drawing/2014/main" id="{166194F0-ADAD-B9B2-AB88-D0C2E3196BEE}"/>
                </a:ext>
              </a:extLst>
            </p:cNvPr>
            <p:cNvSpPr/>
            <p:nvPr/>
          </p:nvSpPr>
          <p:spPr>
            <a:xfrm>
              <a:off x="8824045" y="2930303"/>
              <a:ext cx="799171" cy="675580"/>
            </a:xfrm>
            <a:custGeom>
              <a:avLst/>
              <a:gdLst>
                <a:gd name="connsiteX0" fmla="*/ 489529 w 799171"/>
                <a:gd name="connsiteY0" fmla="*/ 211891 h 675580"/>
                <a:gd name="connsiteX1" fmla="*/ 522978 w 799171"/>
                <a:gd name="connsiteY1" fmla="*/ 197117 h 675580"/>
                <a:gd name="connsiteX2" fmla="*/ 561247 w 799171"/>
                <a:gd name="connsiteY2" fmla="*/ 182315 h 675580"/>
                <a:gd name="connsiteX3" fmla="*/ 538297 w 799171"/>
                <a:gd name="connsiteY3" fmla="*/ 100614 h 675580"/>
                <a:gd name="connsiteX4" fmla="*/ 453526 w 799171"/>
                <a:gd name="connsiteY4" fmla="*/ 96455 h 675580"/>
                <a:gd name="connsiteX5" fmla="*/ 447645 w 799171"/>
                <a:gd name="connsiteY5" fmla="*/ 137047 h 675580"/>
                <a:gd name="connsiteX6" fmla="*/ 440675 w 799171"/>
                <a:gd name="connsiteY6" fmla="*/ 172934 h 675580"/>
                <a:gd name="connsiteX7" fmla="*/ 440675 w 799171"/>
                <a:gd name="connsiteY7" fmla="*/ 172934 h 675580"/>
                <a:gd name="connsiteX8" fmla="*/ 398075 w 799171"/>
                <a:gd name="connsiteY8" fmla="*/ 177754 h 675580"/>
                <a:gd name="connsiteX9" fmla="*/ 174316 w 799171"/>
                <a:gd name="connsiteY9" fmla="*/ -651 h 675580"/>
                <a:gd name="connsiteX10" fmla="*/ 19233 w 799171"/>
                <a:gd name="connsiteY10" fmla="*/ 674929 h 675580"/>
                <a:gd name="connsiteX11" fmla="*/ 299219 w 799171"/>
                <a:gd name="connsiteY11" fmla="*/ 610957 h 675580"/>
                <a:gd name="connsiteX12" fmla="*/ 322197 w 799171"/>
                <a:gd name="connsiteY12" fmla="*/ 574800 h 675580"/>
                <a:gd name="connsiteX13" fmla="*/ 322168 w 799171"/>
                <a:gd name="connsiteY13" fmla="*/ 574668 h 675580"/>
                <a:gd name="connsiteX14" fmla="*/ 322168 w 799171"/>
                <a:gd name="connsiteY14" fmla="*/ 574668 h 675580"/>
                <a:gd name="connsiteX15" fmla="*/ 298444 w 799171"/>
                <a:gd name="connsiteY15" fmla="*/ 546870 h 675580"/>
                <a:gd name="connsiteX16" fmla="*/ 270360 w 799171"/>
                <a:gd name="connsiteY16" fmla="*/ 516921 h 675580"/>
                <a:gd name="connsiteX17" fmla="*/ 326471 w 799171"/>
                <a:gd name="connsiteY17" fmla="*/ 453264 h 675580"/>
                <a:gd name="connsiteX18" fmla="*/ 404644 w 799171"/>
                <a:gd name="connsiteY18" fmla="*/ 486283 h 675580"/>
                <a:gd name="connsiteX19" fmla="*/ 392337 w 799171"/>
                <a:gd name="connsiteY19" fmla="*/ 525441 h 675580"/>
                <a:gd name="connsiteX20" fmla="*/ 383042 w 799171"/>
                <a:gd name="connsiteY20" fmla="*/ 560783 h 675580"/>
                <a:gd name="connsiteX21" fmla="*/ 383042 w 799171"/>
                <a:gd name="connsiteY21" fmla="*/ 560783 h 675580"/>
                <a:gd name="connsiteX22" fmla="*/ 419188 w 799171"/>
                <a:gd name="connsiteY22" fmla="*/ 583762 h 675580"/>
                <a:gd name="connsiteX23" fmla="*/ 419332 w 799171"/>
                <a:gd name="connsiteY23" fmla="*/ 583733 h 675580"/>
                <a:gd name="connsiteX24" fmla="*/ 798689 w 799171"/>
                <a:gd name="connsiteY24" fmla="*/ 497127 h 675580"/>
                <a:gd name="connsiteX25" fmla="*/ 494607 w 799171"/>
                <a:gd name="connsiteY25" fmla="*/ 254520 h 675580"/>
                <a:gd name="connsiteX26" fmla="*/ 489816 w 799171"/>
                <a:gd name="connsiteY26" fmla="*/ 211949 h 67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9171" h="675580">
                  <a:moveTo>
                    <a:pt x="489529" y="211891"/>
                  </a:moveTo>
                  <a:cubicBezTo>
                    <a:pt x="497590" y="201805"/>
                    <a:pt x="510097" y="196288"/>
                    <a:pt x="522978" y="197117"/>
                  </a:cubicBezTo>
                  <a:cubicBezTo>
                    <a:pt x="538555" y="198035"/>
                    <a:pt x="552583" y="193187"/>
                    <a:pt x="561247" y="182315"/>
                  </a:cubicBezTo>
                  <a:cubicBezTo>
                    <a:pt x="578315" y="160914"/>
                    <a:pt x="568074" y="124338"/>
                    <a:pt x="538297" y="100614"/>
                  </a:cubicBezTo>
                  <a:cubicBezTo>
                    <a:pt x="508520" y="76890"/>
                    <a:pt x="470595" y="75025"/>
                    <a:pt x="453526" y="96455"/>
                  </a:cubicBezTo>
                  <a:cubicBezTo>
                    <a:pt x="444920" y="107298"/>
                    <a:pt x="443257" y="122043"/>
                    <a:pt x="447645" y="137047"/>
                  </a:cubicBezTo>
                  <a:cubicBezTo>
                    <a:pt x="451317" y="149431"/>
                    <a:pt x="448707" y="162822"/>
                    <a:pt x="440675" y="172934"/>
                  </a:cubicBezTo>
                  <a:lnTo>
                    <a:pt x="440675" y="172934"/>
                  </a:lnTo>
                  <a:cubicBezTo>
                    <a:pt x="430233" y="186024"/>
                    <a:pt x="411184" y="188181"/>
                    <a:pt x="398075" y="177754"/>
                  </a:cubicBezTo>
                  <a:lnTo>
                    <a:pt x="174316" y="-651"/>
                  </a:lnTo>
                  <a:cubicBezTo>
                    <a:pt x="22676" y="189292"/>
                    <a:pt x="-34383" y="437871"/>
                    <a:pt x="19233" y="674929"/>
                  </a:cubicBezTo>
                  <a:lnTo>
                    <a:pt x="299219" y="610957"/>
                  </a:lnTo>
                  <a:cubicBezTo>
                    <a:pt x="315542" y="607319"/>
                    <a:pt x="325840" y="591131"/>
                    <a:pt x="322197" y="574800"/>
                  </a:cubicBezTo>
                  <a:cubicBezTo>
                    <a:pt x="322197" y="574757"/>
                    <a:pt x="322168" y="574711"/>
                    <a:pt x="322168" y="574668"/>
                  </a:cubicBezTo>
                  <a:lnTo>
                    <a:pt x="322168" y="574668"/>
                  </a:lnTo>
                  <a:cubicBezTo>
                    <a:pt x="319271" y="562091"/>
                    <a:pt x="310407" y="551718"/>
                    <a:pt x="298444" y="546870"/>
                  </a:cubicBezTo>
                  <a:cubicBezTo>
                    <a:pt x="284101" y="540932"/>
                    <a:pt x="273458" y="530461"/>
                    <a:pt x="270360" y="516921"/>
                  </a:cubicBezTo>
                  <a:cubicBezTo>
                    <a:pt x="264278" y="490242"/>
                    <a:pt x="289408" y="461727"/>
                    <a:pt x="326471" y="453264"/>
                  </a:cubicBezTo>
                  <a:cubicBezTo>
                    <a:pt x="363536" y="444802"/>
                    <a:pt x="398562" y="459575"/>
                    <a:pt x="404644" y="486283"/>
                  </a:cubicBezTo>
                  <a:cubicBezTo>
                    <a:pt x="407742" y="499823"/>
                    <a:pt x="402808" y="513823"/>
                    <a:pt x="392337" y="525441"/>
                  </a:cubicBezTo>
                  <a:cubicBezTo>
                    <a:pt x="383674" y="535008"/>
                    <a:pt x="380202" y="548192"/>
                    <a:pt x="383042" y="560783"/>
                  </a:cubicBezTo>
                  <a:lnTo>
                    <a:pt x="383042" y="560783"/>
                  </a:lnTo>
                  <a:cubicBezTo>
                    <a:pt x="386685" y="577115"/>
                    <a:pt x="402865" y="587402"/>
                    <a:pt x="419188" y="583762"/>
                  </a:cubicBezTo>
                  <a:cubicBezTo>
                    <a:pt x="419246" y="583753"/>
                    <a:pt x="419274" y="583742"/>
                    <a:pt x="419332" y="583733"/>
                  </a:cubicBezTo>
                  <a:lnTo>
                    <a:pt x="798689" y="497127"/>
                  </a:lnTo>
                  <a:lnTo>
                    <a:pt x="494607" y="254520"/>
                  </a:lnTo>
                  <a:cubicBezTo>
                    <a:pt x="481525" y="244087"/>
                    <a:pt x="479374" y="225027"/>
                    <a:pt x="489816" y="211949"/>
                  </a:cubicBezTo>
                  <a:close/>
                </a:path>
              </a:pathLst>
            </a:custGeom>
            <a:solidFill>
              <a:schemeClr val="tx1">
                <a:lumMod val="50000"/>
                <a:lumOff val="50000"/>
              </a:schemeClr>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8" name="Freeform: Shape 7">
              <a:extLst>
                <a:ext uri="{FF2B5EF4-FFF2-40B4-BE49-F238E27FC236}">
                  <a16:creationId xmlns:a16="http://schemas.microsoft.com/office/drawing/2014/main" id="{DDA10D77-A5CE-8BFB-A241-F49455D466F7}"/>
                </a:ext>
              </a:extLst>
            </p:cNvPr>
            <p:cNvSpPr/>
            <p:nvPr/>
          </p:nvSpPr>
          <p:spPr>
            <a:xfrm>
              <a:off x="8998929" y="2630064"/>
              <a:ext cx="771882" cy="797959"/>
            </a:xfrm>
            <a:custGeom>
              <a:avLst/>
              <a:gdLst>
                <a:gd name="connsiteX0" fmla="*/ 653985 w 771882"/>
                <a:gd name="connsiteY0" fmla="*/ 377903 h 797959"/>
                <a:gd name="connsiteX1" fmla="*/ 686373 w 771882"/>
                <a:gd name="connsiteY1" fmla="*/ 394829 h 797959"/>
                <a:gd name="connsiteX2" fmla="*/ 721801 w 771882"/>
                <a:gd name="connsiteY2" fmla="*/ 415541 h 797959"/>
                <a:gd name="connsiteX3" fmla="*/ 771401 w 771882"/>
                <a:gd name="connsiteY3" fmla="*/ 346692 h 797959"/>
                <a:gd name="connsiteX4" fmla="*/ 721801 w 771882"/>
                <a:gd name="connsiteY4" fmla="*/ 277843 h 797959"/>
                <a:gd name="connsiteX5" fmla="*/ 686373 w 771882"/>
                <a:gd name="connsiteY5" fmla="*/ 298526 h 797959"/>
                <a:gd name="connsiteX6" fmla="*/ 653985 w 771882"/>
                <a:gd name="connsiteY6" fmla="*/ 315481 h 797959"/>
                <a:gd name="connsiteX7" fmla="*/ 653985 w 771882"/>
                <a:gd name="connsiteY7" fmla="*/ 315481 h 797959"/>
                <a:gd name="connsiteX8" fmla="*/ 623662 w 771882"/>
                <a:gd name="connsiteY8" fmla="*/ 285158 h 797959"/>
                <a:gd name="connsiteX9" fmla="*/ 623662 w 771882"/>
                <a:gd name="connsiteY9" fmla="*/ -651 h 797959"/>
                <a:gd name="connsiteX10" fmla="*/ -482 w 771882"/>
                <a:gd name="connsiteY10" fmla="*/ 299588 h 797959"/>
                <a:gd name="connsiteX11" fmla="*/ 223277 w 771882"/>
                <a:gd name="connsiteY11" fmla="*/ 477993 h 797959"/>
                <a:gd name="connsiteX12" fmla="*/ 265877 w 771882"/>
                <a:gd name="connsiteY12" fmla="*/ 473173 h 797959"/>
                <a:gd name="connsiteX13" fmla="*/ 265877 w 771882"/>
                <a:gd name="connsiteY13" fmla="*/ 473173 h 797959"/>
                <a:gd name="connsiteX14" fmla="*/ 272848 w 771882"/>
                <a:gd name="connsiteY14" fmla="*/ 437286 h 797959"/>
                <a:gd name="connsiteX15" fmla="*/ 278729 w 771882"/>
                <a:gd name="connsiteY15" fmla="*/ 396694 h 797959"/>
                <a:gd name="connsiteX16" fmla="*/ 363500 w 771882"/>
                <a:gd name="connsiteY16" fmla="*/ 400853 h 797959"/>
                <a:gd name="connsiteX17" fmla="*/ 386449 w 771882"/>
                <a:gd name="connsiteY17" fmla="*/ 482554 h 797959"/>
                <a:gd name="connsiteX18" fmla="*/ 348180 w 771882"/>
                <a:gd name="connsiteY18" fmla="*/ 497356 h 797959"/>
                <a:gd name="connsiteX19" fmla="*/ 314732 w 771882"/>
                <a:gd name="connsiteY19" fmla="*/ 512130 h 797959"/>
                <a:gd name="connsiteX20" fmla="*/ 314732 w 771882"/>
                <a:gd name="connsiteY20" fmla="*/ 512130 h 797959"/>
                <a:gd name="connsiteX21" fmla="*/ 319522 w 771882"/>
                <a:gd name="connsiteY21" fmla="*/ 554702 h 797959"/>
                <a:gd name="connsiteX22" fmla="*/ 623605 w 771882"/>
                <a:gd name="connsiteY22" fmla="*/ 797308 h 797959"/>
                <a:gd name="connsiteX23" fmla="*/ 623605 w 771882"/>
                <a:gd name="connsiteY23" fmla="*/ 408197 h 797959"/>
                <a:gd name="connsiteX24" fmla="*/ 653899 w 771882"/>
                <a:gd name="connsiteY24" fmla="*/ 377903 h 797959"/>
                <a:gd name="connsiteX25" fmla="*/ 653927 w 771882"/>
                <a:gd name="connsiteY25" fmla="*/ 377903 h 7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1882" h="797959">
                  <a:moveTo>
                    <a:pt x="653985" y="377903"/>
                  </a:moveTo>
                  <a:cubicBezTo>
                    <a:pt x="666894" y="377938"/>
                    <a:pt x="678971" y="384252"/>
                    <a:pt x="686373" y="394829"/>
                  </a:cubicBezTo>
                  <a:cubicBezTo>
                    <a:pt x="695380" y="407623"/>
                    <a:pt x="707917" y="415541"/>
                    <a:pt x="721801" y="415541"/>
                  </a:cubicBezTo>
                  <a:cubicBezTo>
                    <a:pt x="749197" y="415541"/>
                    <a:pt x="771401" y="384702"/>
                    <a:pt x="771401" y="346692"/>
                  </a:cubicBezTo>
                  <a:cubicBezTo>
                    <a:pt x="771401" y="308682"/>
                    <a:pt x="749197" y="277843"/>
                    <a:pt x="721801" y="277843"/>
                  </a:cubicBezTo>
                  <a:cubicBezTo>
                    <a:pt x="707917" y="277843"/>
                    <a:pt x="695380" y="285761"/>
                    <a:pt x="686373" y="298526"/>
                  </a:cubicBezTo>
                  <a:cubicBezTo>
                    <a:pt x="678971" y="309118"/>
                    <a:pt x="666894" y="315446"/>
                    <a:pt x="653985" y="315481"/>
                  </a:cubicBezTo>
                  <a:lnTo>
                    <a:pt x="653985" y="315481"/>
                  </a:lnTo>
                  <a:cubicBezTo>
                    <a:pt x="637231" y="315481"/>
                    <a:pt x="623662" y="301906"/>
                    <a:pt x="623662" y="285158"/>
                  </a:cubicBezTo>
                  <a:lnTo>
                    <a:pt x="623662" y="-651"/>
                  </a:lnTo>
                  <a:cubicBezTo>
                    <a:pt x="380741" y="-852"/>
                    <a:pt x="150986" y="109674"/>
                    <a:pt x="-482" y="299588"/>
                  </a:cubicBezTo>
                  <a:lnTo>
                    <a:pt x="223277" y="477993"/>
                  </a:lnTo>
                  <a:cubicBezTo>
                    <a:pt x="236358" y="488420"/>
                    <a:pt x="255436" y="486263"/>
                    <a:pt x="265877" y="473173"/>
                  </a:cubicBezTo>
                  <a:lnTo>
                    <a:pt x="265877" y="473173"/>
                  </a:lnTo>
                  <a:cubicBezTo>
                    <a:pt x="273910" y="463061"/>
                    <a:pt x="276520" y="449670"/>
                    <a:pt x="272848" y="437286"/>
                  </a:cubicBezTo>
                  <a:cubicBezTo>
                    <a:pt x="268459" y="422282"/>
                    <a:pt x="269979" y="407537"/>
                    <a:pt x="278729" y="396694"/>
                  </a:cubicBezTo>
                  <a:cubicBezTo>
                    <a:pt x="295798" y="375264"/>
                    <a:pt x="333751" y="377129"/>
                    <a:pt x="363500" y="400853"/>
                  </a:cubicBezTo>
                  <a:cubicBezTo>
                    <a:pt x="393248" y="424577"/>
                    <a:pt x="403489" y="461096"/>
                    <a:pt x="386449" y="482554"/>
                  </a:cubicBezTo>
                  <a:cubicBezTo>
                    <a:pt x="377843" y="493426"/>
                    <a:pt x="363758" y="498274"/>
                    <a:pt x="348180" y="497356"/>
                  </a:cubicBezTo>
                  <a:cubicBezTo>
                    <a:pt x="335300" y="496527"/>
                    <a:pt x="322793" y="502044"/>
                    <a:pt x="314732" y="512130"/>
                  </a:cubicBezTo>
                  <a:lnTo>
                    <a:pt x="314732" y="512130"/>
                  </a:lnTo>
                  <a:cubicBezTo>
                    <a:pt x="304289" y="525209"/>
                    <a:pt x="306441" y="544268"/>
                    <a:pt x="319522" y="554702"/>
                  </a:cubicBezTo>
                  <a:lnTo>
                    <a:pt x="623605" y="797308"/>
                  </a:lnTo>
                  <a:lnTo>
                    <a:pt x="623605" y="408197"/>
                  </a:lnTo>
                  <a:cubicBezTo>
                    <a:pt x="623605" y="391467"/>
                    <a:pt x="637174" y="377903"/>
                    <a:pt x="653899" y="377903"/>
                  </a:cubicBezTo>
                  <a:cubicBezTo>
                    <a:pt x="653899" y="377903"/>
                    <a:pt x="653927" y="377903"/>
                    <a:pt x="653927" y="377903"/>
                  </a:cubicBezTo>
                  <a:close/>
                </a:path>
              </a:pathLst>
            </a:custGeom>
            <a:solidFill>
              <a:schemeClr val="accent1"/>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9" name="Freeform: Shape 8">
              <a:extLst>
                <a:ext uri="{FF2B5EF4-FFF2-40B4-BE49-F238E27FC236}">
                  <a16:creationId xmlns:a16="http://schemas.microsoft.com/office/drawing/2014/main" id="{4FB98C8D-3EA7-A0B2-3754-A5942A36D14E}"/>
                </a:ext>
              </a:extLst>
            </p:cNvPr>
            <p:cNvSpPr/>
            <p:nvPr/>
          </p:nvSpPr>
          <p:spPr>
            <a:xfrm>
              <a:off x="9623073" y="2930217"/>
              <a:ext cx="798934" cy="744490"/>
            </a:xfrm>
            <a:custGeom>
              <a:avLst/>
              <a:gdLst>
                <a:gd name="connsiteX0" fmla="*/ 498874 w 798934"/>
                <a:gd name="connsiteY0" fmla="*/ 611043 h 744490"/>
                <a:gd name="connsiteX1" fmla="*/ 778773 w 798934"/>
                <a:gd name="connsiteY1" fmla="*/ 674929 h 744490"/>
                <a:gd name="connsiteX2" fmla="*/ 623662 w 798934"/>
                <a:gd name="connsiteY2" fmla="*/ -651 h 744490"/>
                <a:gd name="connsiteX3" fmla="*/ 399903 w 798934"/>
                <a:gd name="connsiteY3" fmla="*/ 177754 h 744490"/>
                <a:gd name="connsiteX4" fmla="*/ 395113 w 798934"/>
                <a:gd name="connsiteY4" fmla="*/ 220325 h 744490"/>
                <a:gd name="connsiteX5" fmla="*/ 395113 w 798934"/>
                <a:gd name="connsiteY5" fmla="*/ 220325 h 744490"/>
                <a:gd name="connsiteX6" fmla="*/ 428619 w 798934"/>
                <a:gd name="connsiteY6" fmla="*/ 235242 h 744490"/>
                <a:gd name="connsiteX7" fmla="*/ 466887 w 798934"/>
                <a:gd name="connsiteY7" fmla="*/ 250045 h 744490"/>
                <a:gd name="connsiteX8" fmla="*/ 443937 w 798934"/>
                <a:gd name="connsiteY8" fmla="*/ 331746 h 744490"/>
                <a:gd name="connsiteX9" fmla="*/ 359168 w 798934"/>
                <a:gd name="connsiteY9" fmla="*/ 335905 h 744490"/>
                <a:gd name="connsiteX10" fmla="*/ 353430 w 798934"/>
                <a:gd name="connsiteY10" fmla="*/ 295313 h 744490"/>
                <a:gd name="connsiteX11" fmla="*/ 346459 w 798934"/>
                <a:gd name="connsiteY11" fmla="*/ 259426 h 744490"/>
                <a:gd name="connsiteX12" fmla="*/ 346459 w 798934"/>
                <a:gd name="connsiteY12" fmla="*/ 259426 h 744490"/>
                <a:gd name="connsiteX13" fmla="*/ 303888 w 798934"/>
                <a:gd name="connsiteY13" fmla="*/ 254580 h 744490"/>
                <a:gd name="connsiteX14" fmla="*/ 303859 w 798934"/>
                <a:gd name="connsiteY14" fmla="*/ 254606 h 744490"/>
                <a:gd name="connsiteX15" fmla="*/ -482 w 798934"/>
                <a:gd name="connsiteY15" fmla="*/ 497155 h 744490"/>
                <a:gd name="connsiteX16" fmla="*/ 378990 w 798934"/>
                <a:gd name="connsiteY16" fmla="*/ 583762 h 744490"/>
                <a:gd name="connsiteX17" fmla="*/ 401940 w 798934"/>
                <a:gd name="connsiteY17" fmla="*/ 620031 h 744490"/>
                <a:gd name="connsiteX18" fmla="*/ 401940 w 798934"/>
                <a:gd name="connsiteY18" fmla="*/ 620051 h 744490"/>
                <a:gd name="connsiteX19" fmla="*/ 401940 w 798934"/>
                <a:gd name="connsiteY19" fmla="*/ 620051 h 744490"/>
                <a:gd name="connsiteX20" fmla="*/ 378216 w 798934"/>
                <a:gd name="connsiteY20" fmla="*/ 647848 h 744490"/>
                <a:gd name="connsiteX21" fmla="*/ 350131 w 798934"/>
                <a:gd name="connsiteY21" fmla="*/ 677798 h 744490"/>
                <a:gd name="connsiteX22" fmla="*/ 406243 w 798934"/>
                <a:gd name="connsiteY22" fmla="*/ 741454 h 744490"/>
                <a:gd name="connsiteX23" fmla="*/ 484415 w 798934"/>
                <a:gd name="connsiteY23" fmla="*/ 708436 h 744490"/>
                <a:gd name="connsiteX24" fmla="*/ 472108 w 798934"/>
                <a:gd name="connsiteY24" fmla="*/ 669306 h 744490"/>
                <a:gd name="connsiteX25" fmla="*/ 462814 w 798934"/>
                <a:gd name="connsiteY25" fmla="*/ 633935 h 744490"/>
                <a:gd name="connsiteX26" fmla="*/ 462814 w 798934"/>
                <a:gd name="connsiteY26" fmla="*/ 633935 h 744490"/>
                <a:gd name="connsiteX27" fmla="*/ 498874 w 798934"/>
                <a:gd name="connsiteY27" fmla="*/ 611043 h 74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934" h="744490">
                  <a:moveTo>
                    <a:pt x="498874" y="611043"/>
                  </a:moveTo>
                  <a:lnTo>
                    <a:pt x="778773" y="674929"/>
                  </a:lnTo>
                  <a:cubicBezTo>
                    <a:pt x="832331" y="437865"/>
                    <a:pt x="775244" y="189312"/>
                    <a:pt x="623662" y="-651"/>
                  </a:cubicBezTo>
                  <a:lnTo>
                    <a:pt x="399903" y="177754"/>
                  </a:lnTo>
                  <a:cubicBezTo>
                    <a:pt x="386822" y="188187"/>
                    <a:pt x="384670" y="207247"/>
                    <a:pt x="395113" y="220325"/>
                  </a:cubicBezTo>
                  <a:lnTo>
                    <a:pt x="395113" y="220325"/>
                  </a:lnTo>
                  <a:cubicBezTo>
                    <a:pt x="403173" y="230483"/>
                    <a:pt x="415681" y="236057"/>
                    <a:pt x="428619" y="235242"/>
                  </a:cubicBezTo>
                  <a:cubicBezTo>
                    <a:pt x="444196" y="234324"/>
                    <a:pt x="458224" y="239173"/>
                    <a:pt x="466887" y="250045"/>
                  </a:cubicBezTo>
                  <a:cubicBezTo>
                    <a:pt x="484099" y="271446"/>
                    <a:pt x="473686" y="308022"/>
                    <a:pt x="443937" y="331746"/>
                  </a:cubicBezTo>
                  <a:cubicBezTo>
                    <a:pt x="414189" y="355470"/>
                    <a:pt x="376236" y="357335"/>
                    <a:pt x="359168" y="335905"/>
                  </a:cubicBezTo>
                  <a:cubicBezTo>
                    <a:pt x="350562" y="325062"/>
                    <a:pt x="348898" y="310316"/>
                    <a:pt x="353430" y="295313"/>
                  </a:cubicBezTo>
                  <a:cubicBezTo>
                    <a:pt x="357102" y="282929"/>
                    <a:pt x="354491" y="269538"/>
                    <a:pt x="346459" y="259426"/>
                  </a:cubicBezTo>
                  <a:lnTo>
                    <a:pt x="346459" y="259426"/>
                  </a:lnTo>
                  <a:cubicBezTo>
                    <a:pt x="336046" y="246333"/>
                    <a:pt x="316997" y="244164"/>
                    <a:pt x="303888" y="254580"/>
                  </a:cubicBezTo>
                  <a:cubicBezTo>
                    <a:pt x="303888" y="254589"/>
                    <a:pt x="303859" y="254598"/>
                    <a:pt x="303859" y="254606"/>
                  </a:cubicBezTo>
                  <a:lnTo>
                    <a:pt x="-482" y="497155"/>
                  </a:lnTo>
                  <a:lnTo>
                    <a:pt x="378990" y="583762"/>
                  </a:lnTo>
                  <a:cubicBezTo>
                    <a:pt x="395342" y="587439"/>
                    <a:pt x="405612" y="603676"/>
                    <a:pt x="401940" y="620031"/>
                  </a:cubicBezTo>
                  <a:cubicBezTo>
                    <a:pt x="401940" y="620036"/>
                    <a:pt x="401940" y="620045"/>
                    <a:pt x="401940" y="620051"/>
                  </a:cubicBezTo>
                  <a:lnTo>
                    <a:pt x="401940" y="620051"/>
                  </a:lnTo>
                  <a:cubicBezTo>
                    <a:pt x="399014" y="632621"/>
                    <a:pt x="390178" y="642989"/>
                    <a:pt x="378216" y="647848"/>
                  </a:cubicBezTo>
                  <a:cubicBezTo>
                    <a:pt x="363872" y="653787"/>
                    <a:pt x="353229" y="664257"/>
                    <a:pt x="350131" y="677798"/>
                  </a:cubicBezTo>
                  <a:cubicBezTo>
                    <a:pt x="344050" y="704505"/>
                    <a:pt x="369151" y="732992"/>
                    <a:pt x="406243" y="741454"/>
                  </a:cubicBezTo>
                  <a:cubicBezTo>
                    <a:pt x="443335" y="749917"/>
                    <a:pt x="478333" y="735143"/>
                    <a:pt x="484415" y="708436"/>
                  </a:cubicBezTo>
                  <a:cubicBezTo>
                    <a:pt x="487514" y="694895"/>
                    <a:pt x="482580" y="680925"/>
                    <a:pt x="472108" y="669306"/>
                  </a:cubicBezTo>
                  <a:cubicBezTo>
                    <a:pt x="463445" y="659734"/>
                    <a:pt x="459974" y="646535"/>
                    <a:pt x="462814" y="633935"/>
                  </a:cubicBezTo>
                  <a:lnTo>
                    <a:pt x="462814" y="633935"/>
                  </a:lnTo>
                  <a:cubicBezTo>
                    <a:pt x="466515" y="617698"/>
                    <a:pt x="482608" y="607477"/>
                    <a:pt x="498874" y="611043"/>
                  </a:cubicBezTo>
                  <a:close/>
                </a:path>
              </a:pathLst>
            </a:custGeom>
            <a:solidFill>
              <a:schemeClr val="accent3"/>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10" name="Freeform: Shape 9">
              <a:extLst>
                <a:ext uri="{FF2B5EF4-FFF2-40B4-BE49-F238E27FC236}">
                  <a16:creationId xmlns:a16="http://schemas.microsoft.com/office/drawing/2014/main" id="{359C6826-BD2E-817C-5D04-2FF4234BAAB6}"/>
                </a:ext>
              </a:extLst>
            </p:cNvPr>
            <p:cNvSpPr/>
            <p:nvPr/>
          </p:nvSpPr>
          <p:spPr>
            <a:xfrm>
              <a:off x="9623073" y="3428024"/>
              <a:ext cx="779254" cy="720762"/>
            </a:xfrm>
            <a:custGeom>
              <a:avLst/>
              <a:gdLst>
                <a:gd name="connsiteX0" fmla="*/ 462584 w 779254"/>
                <a:gd name="connsiteY0" fmla="*/ 136186 h 720762"/>
                <a:gd name="connsiteX1" fmla="*/ 462584 w 779254"/>
                <a:gd name="connsiteY1" fmla="*/ 136186 h 720762"/>
                <a:gd name="connsiteX2" fmla="*/ 471879 w 779254"/>
                <a:gd name="connsiteY2" fmla="*/ 171557 h 720762"/>
                <a:gd name="connsiteX3" fmla="*/ 484186 w 779254"/>
                <a:gd name="connsiteY3" fmla="*/ 210686 h 720762"/>
                <a:gd name="connsiteX4" fmla="*/ 406013 w 779254"/>
                <a:gd name="connsiteY4" fmla="*/ 243705 h 720762"/>
                <a:gd name="connsiteX5" fmla="*/ 349902 w 779254"/>
                <a:gd name="connsiteY5" fmla="*/ 180049 h 720762"/>
                <a:gd name="connsiteX6" fmla="*/ 377986 w 779254"/>
                <a:gd name="connsiteY6" fmla="*/ 150099 h 720762"/>
                <a:gd name="connsiteX7" fmla="*/ 401710 w 779254"/>
                <a:gd name="connsiteY7" fmla="*/ 122302 h 720762"/>
                <a:gd name="connsiteX8" fmla="*/ 401710 w 779254"/>
                <a:gd name="connsiteY8" fmla="*/ 122302 h 720762"/>
                <a:gd name="connsiteX9" fmla="*/ 378847 w 779254"/>
                <a:gd name="connsiteY9" fmla="*/ 86030 h 720762"/>
                <a:gd name="connsiteX10" fmla="*/ 378761 w 779254"/>
                <a:gd name="connsiteY10" fmla="*/ 86013 h 720762"/>
                <a:gd name="connsiteX11" fmla="*/ -482 w 779254"/>
                <a:gd name="connsiteY11" fmla="*/ -651 h 720762"/>
                <a:gd name="connsiteX12" fmla="*/ 168370 w 779254"/>
                <a:gd name="connsiteY12" fmla="*/ 349962 h 720762"/>
                <a:gd name="connsiteX13" fmla="*/ 154227 w 779254"/>
                <a:gd name="connsiteY13" fmla="*/ 390411 h 720762"/>
                <a:gd name="connsiteX14" fmla="*/ 154198 w 779254"/>
                <a:gd name="connsiteY14" fmla="*/ 390411 h 720762"/>
                <a:gd name="connsiteX15" fmla="*/ 154198 w 779254"/>
                <a:gd name="connsiteY15" fmla="*/ 390411 h 720762"/>
                <a:gd name="connsiteX16" fmla="*/ 117680 w 779254"/>
                <a:gd name="connsiteY16" fmla="*/ 389206 h 720762"/>
                <a:gd name="connsiteX17" fmla="*/ 76772 w 779254"/>
                <a:gd name="connsiteY17" fmla="*/ 385907 h 720762"/>
                <a:gd name="connsiteX18" fmla="*/ 61970 w 779254"/>
                <a:gd name="connsiteY18" fmla="*/ 469473 h 720762"/>
                <a:gd name="connsiteX19" fmla="*/ 136556 w 779254"/>
                <a:gd name="connsiteY19" fmla="*/ 510007 h 720762"/>
                <a:gd name="connsiteX20" fmla="*/ 159506 w 779254"/>
                <a:gd name="connsiteY20" fmla="*/ 475984 h 720762"/>
                <a:gd name="connsiteX21" fmla="*/ 181365 w 779254"/>
                <a:gd name="connsiteY21" fmla="*/ 446666 h 720762"/>
                <a:gd name="connsiteX22" fmla="*/ 181365 w 779254"/>
                <a:gd name="connsiteY22" fmla="*/ 446666 h 720762"/>
                <a:gd name="connsiteX23" fmla="*/ 221814 w 779254"/>
                <a:gd name="connsiteY23" fmla="*/ 460809 h 720762"/>
                <a:gd name="connsiteX24" fmla="*/ 346689 w 779254"/>
                <a:gd name="connsiteY24" fmla="*/ 720111 h 720762"/>
                <a:gd name="connsiteX25" fmla="*/ 778773 w 779254"/>
                <a:gd name="connsiteY25" fmla="*/ 177209 h 720762"/>
                <a:gd name="connsiteX26" fmla="*/ 498874 w 779254"/>
                <a:gd name="connsiteY26" fmla="*/ 113237 h 720762"/>
                <a:gd name="connsiteX27" fmla="*/ 462613 w 779254"/>
                <a:gd name="connsiteY27" fmla="*/ 136112 h 720762"/>
                <a:gd name="connsiteX28" fmla="*/ 462584 w 779254"/>
                <a:gd name="connsiteY28" fmla="*/ 136186 h 7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9254" h="720762">
                  <a:moveTo>
                    <a:pt x="462584" y="136186"/>
                  </a:moveTo>
                  <a:lnTo>
                    <a:pt x="462584" y="136186"/>
                  </a:lnTo>
                  <a:cubicBezTo>
                    <a:pt x="459744" y="148786"/>
                    <a:pt x="463216" y="161984"/>
                    <a:pt x="471879" y="171557"/>
                  </a:cubicBezTo>
                  <a:cubicBezTo>
                    <a:pt x="482350" y="183176"/>
                    <a:pt x="487284" y="197146"/>
                    <a:pt x="484186" y="210686"/>
                  </a:cubicBezTo>
                  <a:cubicBezTo>
                    <a:pt x="478104" y="237394"/>
                    <a:pt x="443106" y="252168"/>
                    <a:pt x="406013" y="243705"/>
                  </a:cubicBezTo>
                  <a:cubicBezTo>
                    <a:pt x="368921" y="235243"/>
                    <a:pt x="343820" y="206756"/>
                    <a:pt x="349902" y="180049"/>
                  </a:cubicBezTo>
                  <a:cubicBezTo>
                    <a:pt x="353000" y="166508"/>
                    <a:pt x="363528" y="156038"/>
                    <a:pt x="377986" y="150099"/>
                  </a:cubicBezTo>
                  <a:cubicBezTo>
                    <a:pt x="389949" y="145240"/>
                    <a:pt x="398784" y="134872"/>
                    <a:pt x="401710" y="122302"/>
                  </a:cubicBezTo>
                  <a:lnTo>
                    <a:pt x="401710" y="122302"/>
                  </a:lnTo>
                  <a:cubicBezTo>
                    <a:pt x="405411" y="105970"/>
                    <a:pt x="395169" y="89730"/>
                    <a:pt x="378847" y="86030"/>
                  </a:cubicBezTo>
                  <a:cubicBezTo>
                    <a:pt x="378818" y="86024"/>
                    <a:pt x="378789" y="86018"/>
                    <a:pt x="378761" y="86013"/>
                  </a:cubicBezTo>
                  <a:lnTo>
                    <a:pt x="-482" y="-651"/>
                  </a:lnTo>
                  <a:lnTo>
                    <a:pt x="168370" y="349962"/>
                  </a:lnTo>
                  <a:cubicBezTo>
                    <a:pt x="175628" y="365023"/>
                    <a:pt x="169288" y="383153"/>
                    <a:pt x="154227" y="390411"/>
                  </a:cubicBezTo>
                  <a:cubicBezTo>
                    <a:pt x="154227" y="390411"/>
                    <a:pt x="154198" y="390411"/>
                    <a:pt x="154198" y="390411"/>
                  </a:cubicBezTo>
                  <a:lnTo>
                    <a:pt x="154198" y="390411"/>
                  </a:lnTo>
                  <a:cubicBezTo>
                    <a:pt x="142552" y="395976"/>
                    <a:pt x="128925" y="395517"/>
                    <a:pt x="117680" y="389206"/>
                  </a:cubicBezTo>
                  <a:cubicBezTo>
                    <a:pt x="104025" y="381604"/>
                    <a:pt x="89280" y="379883"/>
                    <a:pt x="76772" y="385907"/>
                  </a:cubicBezTo>
                  <a:cubicBezTo>
                    <a:pt x="52101" y="397783"/>
                    <a:pt x="45475" y="435220"/>
                    <a:pt x="61970" y="469473"/>
                  </a:cubicBezTo>
                  <a:cubicBezTo>
                    <a:pt x="78465" y="503725"/>
                    <a:pt x="111856" y="521883"/>
                    <a:pt x="136556" y="510007"/>
                  </a:cubicBezTo>
                  <a:cubicBezTo>
                    <a:pt x="149064" y="503983"/>
                    <a:pt x="156924" y="491389"/>
                    <a:pt x="159506" y="475984"/>
                  </a:cubicBezTo>
                  <a:cubicBezTo>
                    <a:pt x="161571" y="463247"/>
                    <a:pt x="169747" y="452289"/>
                    <a:pt x="181365" y="446666"/>
                  </a:cubicBezTo>
                  <a:lnTo>
                    <a:pt x="181365" y="446666"/>
                  </a:lnTo>
                  <a:cubicBezTo>
                    <a:pt x="196455" y="439408"/>
                    <a:pt x="214527" y="445748"/>
                    <a:pt x="221814" y="460809"/>
                  </a:cubicBezTo>
                  <a:lnTo>
                    <a:pt x="346689" y="720111"/>
                  </a:lnTo>
                  <a:cubicBezTo>
                    <a:pt x="565743" y="614227"/>
                    <a:pt x="724756" y="414451"/>
                    <a:pt x="778773" y="177209"/>
                  </a:cubicBezTo>
                  <a:lnTo>
                    <a:pt x="498874" y="113237"/>
                  </a:lnTo>
                  <a:cubicBezTo>
                    <a:pt x="482551" y="109536"/>
                    <a:pt x="466314" y="119777"/>
                    <a:pt x="462613" y="136112"/>
                  </a:cubicBezTo>
                  <a:cubicBezTo>
                    <a:pt x="462584" y="136135"/>
                    <a:pt x="462584" y="136160"/>
                    <a:pt x="462584" y="136186"/>
                  </a:cubicBezTo>
                  <a:close/>
                </a:path>
              </a:pathLst>
            </a:custGeom>
            <a:solidFill>
              <a:schemeClr val="accent4"/>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sp>
          <p:nvSpPr>
            <p:cNvPr id="11" name="Freeform: Shape 10">
              <a:extLst>
                <a:ext uri="{FF2B5EF4-FFF2-40B4-BE49-F238E27FC236}">
                  <a16:creationId xmlns:a16="http://schemas.microsoft.com/office/drawing/2014/main" id="{854F8E10-3E5D-31C7-4DDB-6E4C8CC65B44}"/>
                </a:ext>
              </a:extLst>
            </p:cNvPr>
            <p:cNvSpPr/>
            <p:nvPr/>
          </p:nvSpPr>
          <p:spPr>
            <a:xfrm>
              <a:off x="9623016" y="2630064"/>
              <a:ext cx="624144" cy="797959"/>
            </a:xfrm>
            <a:custGeom>
              <a:avLst/>
              <a:gdLst>
                <a:gd name="connsiteX0" fmla="*/ 346402 w 624144"/>
                <a:gd name="connsiteY0" fmla="*/ 559521 h 797959"/>
                <a:gd name="connsiteX1" fmla="*/ 353373 w 624144"/>
                <a:gd name="connsiteY1" fmla="*/ 595409 h 797959"/>
                <a:gd name="connsiteX2" fmla="*/ 359110 w 624144"/>
                <a:gd name="connsiteY2" fmla="*/ 636001 h 797959"/>
                <a:gd name="connsiteX3" fmla="*/ 443881 w 624144"/>
                <a:gd name="connsiteY3" fmla="*/ 631841 h 797959"/>
                <a:gd name="connsiteX4" fmla="*/ 466830 w 624144"/>
                <a:gd name="connsiteY4" fmla="*/ 550141 h 797959"/>
                <a:gd name="connsiteX5" fmla="*/ 428562 w 624144"/>
                <a:gd name="connsiteY5" fmla="*/ 535338 h 797959"/>
                <a:gd name="connsiteX6" fmla="*/ 395113 w 624144"/>
                <a:gd name="connsiteY6" fmla="*/ 520564 h 797959"/>
                <a:gd name="connsiteX7" fmla="*/ 395113 w 624144"/>
                <a:gd name="connsiteY7" fmla="*/ 520564 h 797959"/>
                <a:gd name="connsiteX8" fmla="*/ 399903 w 624144"/>
                <a:gd name="connsiteY8" fmla="*/ 477993 h 797959"/>
                <a:gd name="connsiteX9" fmla="*/ 623662 w 624144"/>
                <a:gd name="connsiteY9" fmla="*/ 299588 h 797959"/>
                <a:gd name="connsiteX10" fmla="*/ -482 w 624144"/>
                <a:gd name="connsiteY10" fmla="*/ -651 h 797959"/>
                <a:gd name="connsiteX11" fmla="*/ -482 w 624144"/>
                <a:gd name="connsiteY11" fmla="*/ 285130 h 797959"/>
                <a:gd name="connsiteX12" fmla="*/ 29840 w 624144"/>
                <a:gd name="connsiteY12" fmla="*/ 315452 h 797959"/>
                <a:gd name="connsiteX13" fmla="*/ 29840 w 624144"/>
                <a:gd name="connsiteY13" fmla="*/ 315452 h 797959"/>
                <a:gd name="connsiteX14" fmla="*/ 62228 w 624144"/>
                <a:gd name="connsiteY14" fmla="*/ 298498 h 797959"/>
                <a:gd name="connsiteX15" fmla="*/ 97656 w 624144"/>
                <a:gd name="connsiteY15" fmla="*/ 277814 h 797959"/>
                <a:gd name="connsiteX16" fmla="*/ 147256 w 624144"/>
                <a:gd name="connsiteY16" fmla="*/ 346663 h 797959"/>
                <a:gd name="connsiteX17" fmla="*/ 97656 w 624144"/>
                <a:gd name="connsiteY17" fmla="*/ 415512 h 797959"/>
                <a:gd name="connsiteX18" fmla="*/ 62228 w 624144"/>
                <a:gd name="connsiteY18" fmla="*/ 394800 h 797959"/>
                <a:gd name="connsiteX19" fmla="*/ 29840 w 624144"/>
                <a:gd name="connsiteY19" fmla="*/ 377875 h 797959"/>
                <a:gd name="connsiteX20" fmla="*/ 29840 w 624144"/>
                <a:gd name="connsiteY20" fmla="*/ 377875 h 797959"/>
                <a:gd name="connsiteX21" fmla="*/ -482 w 624144"/>
                <a:gd name="connsiteY21" fmla="*/ 408140 h 797959"/>
                <a:gd name="connsiteX22" fmla="*/ -482 w 624144"/>
                <a:gd name="connsiteY22" fmla="*/ 408168 h 797959"/>
                <a:gd name="connsiteX23" fmla="*/ -482 w 624144"/>
                <a:gd name="connsiteY23" fmla="*/ 797308 h 797959"/>
                <a:gd name="connsiteX24" fmla="*/ 303744 w 624144"/>
                <a:gd name="connsiteY24" fmla="*/ 554702 h 797959"/>
                <a:gd name="connsiteX25" fmla="*/ 346316 w 624144"/>
                <a:gd name="connsiteY25" fmla="*/ 559487 h 797959"/>
                <a:gd name="connsiteX26" fmla="*/ 346345 w 624144"/>
                <a:gd name="connsiteY26" fmla="*/ 559521 h 7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4144" h="797959">
                  <a:moveTo>
                    <a:pt x="346402" y="559521"/>
                  </a:moveTo>
                  <a:cubicBezTo>
                    <a:pt x="354434" y="569633"/>
                    <a:pt x="357045" y="583025"/>
                    <a:pt x="353373" y="595409"/>
                  </a:cubicBezTo>
                  <a:cubicBezTo>
                    <a:pt x="348984" y="610412"/>
                    <a:pt x="350504" y="625157"/>
                    <a:pt x="359110" y="636001"/>
                  </a:cubicBezTo>
                  <a:cubicBezTo>
                    <a:pt x="376323" y="657430"/>
                    <a:pt x="414132" y="655566"/>
                    <a:pt x="443881" y="631841"/>
                  </a:cubicBezTo>
                  <a:cubicBezTo>
                    <a:pt x="473629" y="608117"/>
                    <a:pt x="483870" y="571598"/>
                    <a:pt x="466830" y="550141"/>
                  </a:cubicBezTo>
                  <a:cubicBezTo>
                    <a:pt x="458224" y="539268"/>
                    <a:pt x="444138" y="534420"/>
                    <a:pt x="428562" y="535338"/>
                  </a:cubicBezTo>
                  <a:cubicBezTo>
                    <a:pt x="415681" y="536167"/>
                    <a:pt x="403173" y="530651"/>
                    <a:pt x="395113" y="520564"/>
                  </a:cubicBezTo>
                  <a:lnTo>
                    <a:pt x="395113" y="520564"/>
                  </a:lnTo>
                  <a:cubicBezTo>
                    <a:pt x="384670" y="507486"/>
                    <a:pt x="386822" y="488426"/>
                    <a:pt x="399903" y="477993"/>
                  </a:cubicBezTo>
                  <a:lnTo>
                    <a:pt x="623662" y="299588"/>
                  </a:lnTo>
                  <a:cubicBezTo>
                    <a:pt x="472195" y="109674"/>
                    <a:pt x="242440" y="-852"/>
                    <a:pt x="-482" y="-651"/>
                  </a:cubicBezTo>
                  <a:lnTo>
                    <a:pt x="-482" y="285130"/>
                  </a:lnTo>
                  <a:cubicBezTo>
                    <a:pt x="-482" y="301877"/>
                    <a:pt x="13087" y="315452"/>
                    <a:pt x="29840" y="315452"/>
                  </a:cubicBezTo>
                  <a:lnTo>
                    <a:pt x="29840" y="315452"/>
                  </a:lnTo>
                  <a:cubicBezTo>
                    <a:pt x="42749" y="315417"/>
                    <a:pt x="54827" y="309089"/>
                    <a:pt x="62228" y="298498"/>
                  </a:cubicBezTo>
                  <a:cubicBezTo>
                    <a:pt x="71235" y="285732"/>
                    <a:pt x="83772" y="277814"/>
                    <a:pt x="97656" y="277814"/>
                  </a:cubicBezTo>
                  <a:cubicBezTo>
                    <a:pt x="125052" y="277814"/>
                    <a:pt x="147256" y="308624"/>
                    <a:pt x="147256" y="346663"/>
                  </a:cubicBezTo>
                  <a:cubicBezTo>
                    <a:pt x="147256" y="384702"/>
                    <a:pt x="125052" y="415512"/>
                    <a:pt x="97656" y="415512"/>
                  </a:cubicBezTo>
                  <a:cubicBezTo>
                    <a:pt x="83772" y="415512"/>
                    <a:pt x="71235" y="407595"/>
                    <a:pt x="62228" y="394800"/>
                  </a:cubicBezTo>
                  <a:cubicBezTo>
                    <a:pt x="54827" y="384223"/>
                    <a:pt x="42749" y="377909"/>
                    <a:pt x="29840" y="377875"/>
                  </a:cubicBezTo>
                  <a:lnTo>
                    <a:pt x="29840" y="377875"/>
                  </a:lnTo>
                  <a:cubicBezTo>
                    <a:pt x="13115" y="377861"/>
                    <a:pt x="-454" y="391409"/>
                    <a:pt x="-482" y="408140"/>
                  </a:cubicBezTo>
                  <a:cubicBezTo>
                    <a:pt x="-482" y="408148"/>
                    <a:pt x="-482" y="408160"/>
                    <a:pt x="-482" y="408168"/>
                  </a:cubicBezTo>
                  <a:lnTo>
                    <a:pt x="-482" y="797308"/>
                  </a:lnTo>
                  <a:lnTo>
                    <a:pt x="303744" y="554702"/>
                  </a:lnTo>
                  <a:cubicBezTo>
                    <a:pt x="316826" y="544268"/>
                    <a:pt x="335874" y="546408"/>
                    <a:pt x="346316" y="559487"/>
                  </a:cubicBezTo>
                  <a:cubicBezTo>
                    <a:pt x="346316" y="559498"/>
                    <a:pt x="346345" y="559510"/>
                    <a:pt x="346345" y="559521"/>
                  </a:cubicBezTo>
                  <a:close/>
                </a:path>
              </a:pathLst>
            </a:custGeom>
            <a:solidFill>
              <a:schemeClr val="accent2"/>
            </a:solidFill>
            <a:ln w="2869" cap="flat">
              <a:noFill/>
              <a:prstDash val="solid"/>
              <a:miter/>
            </a:ln>
          </p:spPr>
          <p:txBody>
            <a:bodyPr rtlCol="0" anchor="ctr"/>
            <a:lstStyle/>
            <a:p>
              <a:endParaRPr lang="en-US" sz="1800">
                <a:latin typeface="Calibri" panose="020F0502020204030204" pitchFamily="34" charset="0"/>
                <a:ea typeface="Calibri" panose="020F0502020204030204" pitchFamily="34" charset="0"/>
              </a:endParaRPr>
            </a:p>
          </p:txBody>
        </p:sp>
      </p:grpSp>
      <p:sp>
        <p:nvSpPr>
          <p:cNvPr id="30" name="Oval 29">
            <a:extLst>
              <a:ext uri="{FF2B5EF4-FFF2-40B4-BE49-F238E27FC236}">
                <a16:creationId xmlns:a16="http://schemas.microsoft.com/office/drawing/2014/main" id="{F97FDE85-5B8E-38E2-7C1E-C6BE8A5E98D3}"/>
              </a:ext>
            </a:extLst>
          </p:cNvPr>
          <p:cNvSpPr/>
          <p:nvPr userDrawn="1"/>
        </p:nvSpPr>
        <p:spPr>
          <a:xfrm>
            <a:off x="8609417" y="2970309"/>
            <a:ext cx="932726" cy="932726"/>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55" name="Text Placeholder 9">
            <a:extLst>
              <a:ext uri="{FF2B5EF4-FFF2-40B4-BE49-F238E27FC236}">
                <a16:creationId xmlns:a16="http://schemas.microsoft.com/office/drawing/2014/main" id="{7E1404F9-698E-37C7-E502-8617F93EB021}"/>
              </a:ext>
            </a:extLst>
          </p:cNvPr>
          <p:cNvSpPr>
            <a:spLocks noGrp="1"/>
          </p:cNvSpPr>
          <p:nvPr>
            <p:ph type="body" sz="quarter" idx="13"/>
          </p:nvPr>
        </p:nvSpPr>
        <p:spPr>
          <a:xfrm>
            <a:off x="986807" y="1255248"/>
            <a:ext cx="6539408" cy="576234"/>
          </a:xfrm>
        </p:spPr>
        <p:txBody>
          <a:bodyPr>
            <a:noAutofit/>
          </a:bodyPr>
          <a:lstStyle>
            <a:lvl1pPr marL="0" indent="0">
              <a:buNone/>
              <a:defRPr sz="2400"/>
            </a:lvl1pPr>
          </a:lstStyle>
          <a:p>
            <a:pPr lvl="0"/>
            <a:r>
              <a:rPr lang="en-US"/>
              <a:t>Click to edit Master text styles</a:t>
            </a:r>
          </a:p>
        </p:txBody>
      </p:sp>
      <p:grpSp>
        <p:nvGrpSpPr>
          <p:cNvPr id="2" name="Group 1">
            <a:extLst>
              <a:ext uri="{FF2B5EF4-FFF2-40B4-BE49-F238E27FC236}">
                <a16:creationId xmlns:a16="http://schemas.microsoft.com/office/drawing/2014/main" id="{E6AD45D7-E40F-9E25-A801-4D3FA12CAAE6}"/>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A64E033F-9086-D8AA-F94A-62F58582271F}"/>
                </a:ext>
              </a:extLst>
            </p:cNvPr>
            <p:cNvGrpSpPr/>
            <p:nvPr userDrawn="1"/>
          </p:nvGrpSpPr>
          <p:grpSpPr>
            <a:xfrm>
              <a:off x="726651" y="6283402"/>
              <a:ext cx="10868638" cy="362289"/>
              <a:chOff x="731293" y="6099767"/>
              <a:chExt cx="10868638" cy="362289"/>
            </a:xfrm>
          </p:grpSpPr>
          <p:cxnSp>
            <p:nvCxnSpPr>
              <p:cNvPr id="13" name="Google Shape;86;p30">
                <a:extLst>
                  <a:ext uri="{FF2B5EF4-FFF2-40B4-BE49-F238E27FC236}">
                    <a16:creationId xmlns:a16="http://schemas.microsoft.com/office/drawing/2014/main" id="{D92994D8-3BF0-760B-0837-73334E657AD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76B2848-0F1B-C13B-9E35-62E19839D4C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2" name="Picture 11" descr="A logo on a black background&#10;&#10;AI-generated content may be incorrect.">
              <a:extLst>
                <a:ext uri="{FF2B5EF4-FFF2-40B4-BE49-F238E27FC236}">
                  <a16:creationId xmlns:a16="http://schemas.microsoft.com/office/drawing/2014/main" id="{A06FE1D4-425C-2671-2B49-A7C5221ED9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5" name="Text Placeholder 25">
            <a:extLst>
              <a:ext uri="{FF2B5EF4-FFF2-40B4-BE49-F238E27FC236}">
                <a16:creationId xmlns:a16="http://schemas.microsoft.com/office/drawing/2014/main" id="{52F4F1AD-2B5B-137B-2691-163CAF65C1CA}"/>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158912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lue Box + Round Pictur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2D950C-3D85-53B3-F08E-D64D9F48FAA2}"/>
              </a:ext>
            </a:extLst>
          </p:cNvPr>
          <p:cNvSpPr/>
          <p:nvPr userDrawn="1"/>
        </p:nvSpPr>
        <p:spPr>
          <a:xfrm>
            <a:off x="844550" y="1651000"/>
            <a:ext cx="5788480" cy="4245708"/>
          </a:xfrm>
          <a:prstGeom prst="rect">
            <a:avLst/>
          </a:prstGeom>
          <a:gradFill>
            <a:gsLst>
              <a:gs pos="35000">
                <a:schemeClr val="accent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3" name="Picture Placeholder 2"/>
          <p:cNvSpPr>
            <a:spLocks noGrp="1"/>
          </p:cNvSpPr>
          <p:nvPr>
            <p:ph type="pic" sz="quarter" idx="11"/>
          </p:nvPr>
        </p:nvSpPr>
        <p:spPr>
          <a:xfrm>
            <a:off x="5365660" y="2884088"/>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7" name="Oval 26">
            <a:extLst>
              <a:ext uri="{FF2B5EF4-FFF2-40B4-BE49-F238E27FC236}">
                <a16:creationId xmlns:a16="http://schemas.microsoft.com/office/drawing/2014/main" id="{749C021A-EE95-B027-A45E-2A9CF25D05E2}"/>
              </a:ext>
            </a:extLst>
          </p:cNvPr>
          <p:cNvSpPr/>
          <p:nvPr userDrawn="1"/>
        </p:nvSpPr>
        <p:spPr>
          <a:xfrm>
            <a:off x="5178368" y="2692956"/>
            <a:ext cx="2817034" cy="2817034"/>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5218B618-94F5-CA66-E26D-69D8E1B03F84}"/>
              </a:ext>
            </a:extLst>
          </p:cNvPr>
          <p:cNvSpPr>
            <a:spLocks noGrp="1"/>
          </p:cNvSpPr>
          <p:nvPr>
            <p:ph type="body" sz="quarter" idx="13"/>
          </p:nvPr>
        </p:nvSpPr>
        <p:spPr>
          <a:xfrm>
            <a:off x="1119188" y="2014538"/>
            <a:ext cx="3994150" cy="3578225"/>
          </a:xfr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1800">
                <a:latin typeface="Calibri" panose="020F0502020204030204" pitchFamily="34" charset="0"/>
                <a:ea typeface="Calibri" panose="020F0502020204030204" pitchFamily="34" charset="0"/>
                <a:cs typeface="Calibri" panose="020F0502020204030204" pitchFamily="34" charset="0"/>
              </a:defRPr>
            </a:lvl2pPr>
            <a:lvl3pPr>
              <a:defRPr sz="1600">
                <a:latin typeface="Calibri" panose="020F0502020204030204" pitchFamily="34" charset="0"/>
                <a:ea typeface="Calibri" panose="020F0502020204030204" pitchFamily="34" charset="0"/>
                <a:cs typeface="Calibri" panose="020F0502020204030204" pitchFamily="34" charset="0"/>
              </a:defRPr>
            </a:lvl3pPr>
            <a:lvl4pPr>
              <a:defRPr sz="1400">
                <a:latin typeface="Calibri" panose="020F0502020204030204" pitchFamily="34" charset="0"/>
                <a:ea typeface="Calibri" panose="020F0502020204030204" pitchFamily="34" charset="0"/>
                <a:cs typeface="Calibri" panose="020F0502020204030204" pitchFamily="34" charset="0"/>
              </a:defRPr>
            </a:lvl4pPr>
            <a:lvl5pPr>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D83C0AB-3B87-2456-F227-BA2A6430E5D8}"/>
              </a:ext>
            </a:extLst>
          </p:cNvPr>
          <p:cNvSpPr>
            <a:spLocks noGrp="1"/>
          </p:cNvSpPr>
          <p:nvPr>
            <p:ph type="body" sz="quarter" idx="14"/>
          </p:nvPr>
        </p:nvSpPr>
        <p:spPr>
          <a:xfrm>
            <a:off x="8221836" y="2237961"/>
            <a:ext cx="3368806" cy="3443580"/>
          </a:xfr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1800">
                <a:latin typeface="Calibri" panose="020F0502020204030204" pitchFamily="34" charset="0"/>
                <a:ea typeface="Calibri" panose="020F0502020204030204" pitchFamily="34" charset="0"/>
                <a:cs typeface="Calibri" panose="020F0502020204030204" pitchFamily="34" charset="0"/>
              </a:defRPr>
            </a:lvl2pPr>
            <a:lvl3pPr>
              <a:defRPr sz="1600">
                <a:latin typeface="Calibri" panose="020F0502020204030204" pitchFamily="34" charset="0"/>
                <a:ea typeface="Calibri" panose="020F0502020204030204" pitchFamily="34" charset="0"/>
                <a:cs typeface="Calibri" panose="020F0502020204030204" pitchFamily="34" charset="0"/>
              </a:defRPr>
            </a:lvl3pPr>
            <a:lvl4pPr>
              <a:defRPr sz="1400">
                <a:latin typeface="Calibri" panose="020F0502020204030204" pitchFamily="34" charset="0"/>
                <a:ea typeface="Calibri" panose="020F0502020204030204" pitchFamily="34" charset="0"/>
                <a:cs typeface="Calibri" panose="020F0502020204030204" pitchFamily="34" charset="0"/>
              </a:defRPr>
            </a:lvl4pPr>
            <a:lvl5pPr>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6229646D-639B-49E1-4A87-E9870093B3DA}"/>
              </a:ext>
            </a:extLst>
          </p:cNvPr>
          <p:cNvGrpSpPr/>
          <p:nvPr userDrawn="1"/>
        </p:nvGrpSpPr>
        <p:grpSpPr>
          <a:xfrm>
            <a:off x="726651" y="6283402"/>
            <a:ext cx="10868638" cy="474125"/>
            <a:chOff x="726651" y="6283402"/>
            <a:chExt cx="10868638" cy="474125"/>
          </a:xfrm>
        </p:grpSpPr>
        <p:grpSp>
          <p:nvGrpSpPr>
            <p:cNvPr id="6" name="Group 5">
              <a:extLst>
                <a:ext uri="{FF2B5EF4-FFF2-40B4-BE49-F238E27FC236}">
                  <a16:creationId xmlns:a16="http://schemas.microsoft.com/office/drawing/2014/main" id="{01686CDB-2181-D9E8-4525-967D88DC3355}"/>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57FA50FE-E20B-A570-FBB5-6154DFC5869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9DDA672-4C1A-D36A-655C-3E662FD51ED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7" name="Picture 6" descr="A logo on a black background&#10;&#10;AI-generated content may be incorrect.">
              <a:extLst>
                <a:ext uri="{FF2B5EF4-FFF2-40B4-BE49-F238E27FC236}">
                  <a16:creationId xmlns:a16="http://schemas.microsoft.com/office/drawing/2014/main" id="{ACB9B180-C372-213D-3C0E-9FBAEC04A1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0" name="Text Placeholder 25">
            <a:extLst>
              <a:ext uri="{FF2B5EF4-FFF2-40B4-BE49-F238E27FC236}">
                <a16:creationId xmlns:a16="http://schemas.microsoft.com/office/drawing/2014/main" id="{B31D5C83-E74C-C57F-80FC-DA8612C47FF3}"/>
              </a:ext>
            </a:extLst>
          </p:cNvPr>
          <p:cNvSpPr>
            <a:spLocks noGrp="1"/>
          </p:cNvSpPr>
          <p:nvPr>
            <p:ph type="body" sz="quarter" idx="15"/>
          </p:nvPr>
        </p:nvSpPr>
        <p:spPr>
          <a:xfrm>
            <a:off x="844550" y="536358"/>
            <a:ext cx="8012067"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83630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Blue Box + Round Picture + Tex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2D950C-3D85-53B3-F08E-D64D9F48FAA2}"/>
              </a:ext>
            </a:extLst>
          </p:cNvPr>
          <p:cNvSpPr/>
          <p:nvPr userDrawn="1"/>
        </p:nvSpPr>
        <p:spPr>
          <a:xfrm>
            <a:off x="844550" y="1651000"/>
            <a:ext cx="5788480" cy="4245708"/>
          </a:xfrm>
          <a:prstGeom prst="rect">
            <a:avLst/>
          </a:prstGeom>
          <a:gradFill>
            <a:gsLst>
              <a:gs pos="100000">
                <a:schemeClr val="accent2"/>
              </a:gs>
              <a:gs pos="35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3" name="Picture Placeholder 2"/>
          <p:cNvSpPr>
            <a:spLocks noGrp="1"/>
          </p:cNvSpPr>
          <p:nvPr>
            <p:ph type="pic" sz="quarter" idx="11"/>
          </p:nvPr>
        </p:nvSpPr>
        <p:spPr>
          <a:xfrm>
            <a:off x="5365660" y="2884088"/>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7" name="Oval 26">
            <a:extLst>
              <a:ext uri="{FF2B5EF4-FFF2-40B4-BE49-F238E27FC236}">
                <a16:creationId xmlns:a16="http://schemas.microsoft.com/office/drawing/2014/main" id="{749C021A-EE95-B027-A45E-2A9CF25D05E2}"/>
              </a:ext>
            </a:extLst>
          </p:cNvPr>
          <p:cNvSpPr/>
          <p:nvPr userDrawn="1"/>
        </p:nvSpPr>
        <p:spPr>
          <a:xfrm>
            <a:off x="5178368" y="2692956"/>
            <a:ext cx="2817034" cy="2817034"/>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6DF7071-19F3-22B2-EA8F-AD889C605C9C}"/>
              </a:ext>
            </a:extLst>
          </p:cNvPr>
          <p:cNvSpPr>
            <a:spLocks noGrp="1"/>
          </p:cNvSpPr>
          <p:nvPr>
            <p:ph type="body" sz="quarter" idx="13"/>
          </p:nvPr>
        </p:nvSpPr>
        <p:spPr>
          <a:xfrm>
            <a:off x="8221663" y="2520950"/>
            <a:ext cx="3125787" cy="3165475"/>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sp>
        <p:nvSpPr>
          <p:cNvPr id="5" name="Text Placeholder 3">
            <a:extLst>
              <a:ext uri="{FF2B5EF4-FFF2-40B4-BE49-F238E27FC236}">
                <a16:creationId xmlns:a16="http://schemas.microsoft.com/office/drawing/2014/main" id="{AEB6FA9A-FF1C-ED08-5A01-AB75A5D2236D}"/>
              </a:ext>
            </a:extLst>
          </p:cNvPr>
          <p:cNvSpPr>
            <a:spLocks noGrp="1"/>
          </p:cNvSpPr>
          <p:nvPr>
            <p:ph type="body" sz="quarter" idx="14"/>
          </p:nvPr>
        </p:nvSpPr>
        <p:spPr>
          <a:xfrm>
            <a:off x="1258264" y="2175693"/>
            <a:ext cx="3125787" cy="3165475"/>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grpSp>
        <p:nvGrpSpPr>
          <p:cNvPr id="2" name="Group 1">
            <a:extLst>
              <a:ext uri="{FF2B5EF4-FFF2-40B4-BE49-F238E27FC236}">
                <a16:creationId xmlns:a16="http://schemas.microsoft.com/office/drawing/2014/main" id="{051D1CE1-E763-988E-795C-7CBCC8F0D744}"/>
              </a:ext>
            </a:extLst>
          </p:cNvPr>
          <p:cNvGrpSpPr/>
          <p:nvPr userDrawn="1"/>
        </p:nvGrpSpPr>
        <p:grpSpPr>
          <a:xfrm>
            <a:off x="726651" y="6283402"/>
            <a:ext cx="10868638" cy="474125"/>
            <a:chOff x="726651" y="6283402"/>
            <a:chExt cx="10868638" cy="474125"/>
          </a:xfrm>
        </p:grpSpPr>
        <p:grpSp>
          <p:nvGrpSpPr>
            <p:cNvPr id="6" name="Group 5">
              <a:extLst>
                <a:ext uri="{FF2B5EF4-FFF2-40B4-BE49-F238E27FC236}">
                  <a16:creationId xmlns:a16="http://schemas.microsoft.com/office/drawing/2014/main" id="{DFACED9B-BBEC-16AF-5140-0574BF3F03C1}"/>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41D7C795-E584-E1CB-71F1-3D684D63F9A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1B6BB6D-F055-3F35-FB5D-5D6F31661A1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7" name="Picture 6" descr="A logo on a black background&#10;&#10;AI-generated content may be incorrect.">
              <a:extLst>
                <a:ext uri="{FF2B5EF4-FFF2-40B4-BE49-F238E27FC236}">
                  <a16:creationId xmlns:a16="http://schemas.microsoft.com/office/drawing/2014/main" id="{BFCBBF13-A5FE-A579-E3A7-603D1CE9F3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0" name="Text Placeholder 25">
            <a:extLst>
              <a:ext uri="{FF2B5EF4-FFF2-40B4-BE49-F238E27FC236}">
                <a16:creationId xmlns:a16="http://schemas.microsoft.com/office/drawing/2014/main" id="{BE67A26A-23E6-642C-F0CA-D611A2850F3B}"/>
              </a:ext>
            </a:extLst>
          </p:cNvPr>
          <p:cNvSpPr>
            <a:spLocks noGrp="1"/>
          </p:cNvSpPr>
          <p:nvPr>
            <p:ph type="body" sz="quarter" idx="15"/>
          </p:nvPr>
        </p:nvSpPr>
        <p:spPr>
          <a:xfrm>
            <a:off x="844550" y="536358"/>
            <a:ext cx="8012067"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02346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2 Blank Areas with Divider">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0167BF-B166-FF1B-26C2-58CB8060AB31}"/>
              </a:ext>
            </a:extLst>
          </p:cNvPr>
          <p:cNvCxnSpPr/>
          <p:nvPr userDrawn="1"/>
        </p:nvCxnSpPr>
        <p:spPr>
          <a:xfrm>
            <a:off x="7660302" y="1916520"/>
            <a:ext cx="0" cy="4020474"/>
          </a:xfrm>
          <a:prstGeom prst="line">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5C1107A-E26E-C8F3-9FF2-B646B7ECB33A}"/>
              </a:ext>
            </a:extLst>
          </p:cNvPr>
          <p:cNvCxnSpPr/>
          <p:nvPr userDrawn="1"/>
        </p:nvCxnSpPr>
        <p:spPr>
          <a:xfrm>
            <a:off x="7660302" y="2537734"/>
            <a:ext cx="0" cy="953067"/>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6F39108-A923-09F8-7E79-DB2EA2BB7BF8}"/>
              </a:ext>
            </a:extLst>
          </p:cNvPr>
          <p:cNvGrpSpPr/>
          <p:nvPr userDrawn="1"/>
        </p:nvGrpSpPr>
        <p:grpSpPr>
          <a:xfrm>
            <a:off x="726651" y="6283402"/>
            <a:ext cx="10868638" cy="474125"/>
            <a:chOff x="726651" y="6283402"/>
            <a:chExt cx="10868638" cy="474125"/>
          </a:xfrm>
        </p:grpSpPr>
        <p:grpSp>
          <p:nvGrpSpPr>
            <p:cNvPr id="5" name="Group 4">
              <a:extLst>
                <a:ext uri="{FF2B5EF4-FFF2-40B4-BE49-F238E27FC236}">
                  <a16:creationId xmlns:a16="http://schemas.microsoft.com/office/drawing/2014/main" id="{D9903BE3-2D3C-6412-7D2B-2DCA2C79C8E6}"/>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BB721A7B-1E9C-8FB4-1A56-C69EEB19BCA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4E64A51-3226-C25E-5BFC-9CBF62F29D70}"/>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descr="A logo on a black background&#10;&#10;AI-generated content may be incorrect.">
              <a:extLst>
                <a:ext uri="{FF2B5EF4-FFF2-40B4-BE49-F238E27FC236}">
                  <a16:creationId xmlns:a16="http://schemas.microsoft.com/office/drawing/2014/main" id="{53C09565-7CB6-DCAA-1316-69A711A6D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9" name="Text Placeholder 25">
            <a:extLst>
              <a:ext uri="{FF2B5EF4-FFF2-40B4-BE49-F238E27FC236}">
                <a16:creationId xmlns:a16="http://schemas.microsoft.com/office/drawing/2014/main" id="{D97044F2-7C10-BA38-D6D6-8275812AC7B0}"/>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818082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874E314E-066B-47D9-FC9B-01E896C4CE01}"/>
              </a:ext>
            </a:extLst>
          </p:cNvPr>
          <p:cNvSpPr>
            <a:spLocks noGrp="1"/>
          </p:cNvSpPr>
          <p:nvPr>
            <p:ph type="body" sz="quarter" idx="10"/>
          </p:nvPr>
        </p:nvSpPr>
        <p:spPr>
          <a:xfrm>
            <a:off x="986806" y="1957388"/>
            <a:ext cx="10360643" cy="3798887"/>
          </a:xfrm>
        </p:spPr>
        <p:txBody>
          <a:bodyPr>
            <a:normAutofit/>
          </a:bodyPr>
          <a:lstStyle>
            <a:lvl1pPr marL="0" indent="0">
              <a:buNone/>
              <a:defRPr sz="2000"/>
            </a:lvl1pPr>
          </a:lstStyle>
          <a:p>
            <a:pPr lvl="0"/>
            <a:r>
              <a:rPr lang="en-US"/>
              <a:t>Click to edit Master text styles</a:t>
            </a:r>
          </a:p>
        </p:txBody>
      </p:sp>
      <p:grpSp>
        <p:nvGrpSpPr>
          <p:cNvPr id="2" name="Group 1">
            <a:extLst>
              <a:ext uri="{FF2B5EF4-FFF2-40B4-BE49-F238E27FC236}">
                <a16:creationId xmlns:a16="http://schemas.microsoft.com/office/drawing/2014/main" id="{737FE248-1F5C-2FF7-7068-8D47DC7EDBCE}"/>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84190F45-5BA1-123E-30CA-2F4D4552C73D}"/>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53AB1C94-ADAD-1142-ED25-AB064F19C99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689F2B1-3238-AE38-6D0E-0A6487D9EE4B}"/>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logo on a black background&#10;&#10;AI-generated content may be incorrect.">
              <a:extLst>
                <a:ext uri="{FF2B5EF4-FFF2-40B4-BE49-F238E27FC236}">
                  <a16:creationId xmlns:a16="http://schemas.microsoft.com/office/drawing/2014/main" id="{3B9F11FB-21EF-0CB8-F76E-94364EA2FB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7" name="Text Placeholder 25">
            <a:extLst>
              <a:ext uri="{FF2B5EF4-FFF2-40B4-BE49-F238E27FC236}">
                <a16:creationId xmlns:a16="http://schemas.microsoft.com/office/drawing/2014/main" id="{4C340C8C-52CC-38E7-94A5-12CA4863CC92}"/>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57113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Blu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6EDF3-4684-87EB-992E-3D19B24F67AD}"/>
              </a:ext>
            </a:extLst>
          </p:cNvPr>
          <p:cNvSpPr/>
          <p:nvPr userDrawn="1"/>
        </p:nvSpPr>
        <p:spPr>
          <a:xfrm>
            <a:off x="1" y="0"/>
            <a:ext cx="12192000" cy="6865700"/>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30CF851-79FF-8124-70AE-1A4BBFFE236D}"/>
              </a:ext>
            </a:extLst>
          </p:cNvPr>
          <p:cNvSpPr>
            <a:spLocks noGrp="1"/>
          </p:cNvSpPr>
          <p:nvPr>
            <p:ph type="body" sz="quarter" idx="10"/>
          </p:nvPr>
        </p:nvSpPr>
        <p:spPr>
          <a:xfrm>
            <a:off x="1554956" y="1973143"/>
            <a:ext cx="9082088" cy="4233863"/>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44059FC6-634C-1A45-328A-93E342013E8E}"/>
              </a:ext>
            </a:extLst>
          </p:cNvPr>
          <p:cNvSpPr>
            <a:spLocks noGrp="1"/>
          </p:cNvSpPr>
          <p:nvPr>
            <p:ph type="title"/>
          </p:nvPr>
        </p:nvSpPr>
        <p:spPr/>
        <p:txBody>
          <a:bodyPr>
            <a:normAutofit/>
          </a:bodyPr>
          <a:lstStyle>
            <a:lvl1pPr algn="ct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890522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Blu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6EDF3-4684-87EB-992E-3D19B24F67AD}"/>
              </a:ext>
            </a:extLst>
          </p:cNvPr>
          <p:cNvSpPr/>
          <p:nvPr userDrawn="1"/>
        </p:nvSpPr>
        <p:spPr>
          <a:xfrm>
            <a:off x="1" y="0"/>
            <a:ext cx="12192000" cy="6865700"/>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17BD49-F177-FD5D-7403-9E5FA36A7A5E}"/>
              </a:ext>
            </a:extLst>
          </p:cNvPr>
          <p:cNvSpPr txBox="1"/>
          <p:nvPr userDrawn="1"/>
        </p:nvSpPr>
        <p:spPr>
          <a:xfrm>
            <a:off x="1198429" y="5761254"/>
            <a:ext cx="1923970" cy="307135"/>
          </a:xfrm>
          <a:prstGeom prst="rect">
            <a:avLst/>
          </a:prstGeom>
          <a:noFill/>
        </p:spPr>
        <p:txBody>
          <a:bodyPr wrap="square" rtlCol="0">
            <a:spAutoFit/>
          </a:bodyPr>
          <a:lstStyle/>
          <a:p>
            <a:pPr>
              <a:lnSpc>
                <a:spcPts val="1600"/>
              </a:lnSpc>
            </a:pPr>
            <a:r>
              <a:rPr lang="en-US">
                <a:solidFill>
                  <a:schemeClr val="bg1"/>
                </a:solidFill>
                <a:latin typeface="Calibri" panose="020F0502020204030204" pitchFamily="34" charset="0"/>
                <a:ea typeface="Calibri" panose="020F0502020204030204" pitchFamily="34" charset="0"/>
                <a:cs typeface="Poppins" panose="00000500000000000000" pitchFamily="2" charset="0"/>
              </a:rPr>
              <a:t>svdpgeorgia.org</a:t>
            </a:r>
          </a:p>
        </p:txBody>
      </p:sp>
      <p:grpSp>
        <p:nvGrpSpPr>
          <p:cNvPr id="14" name="Group 13">
            <a:extLst>
              <a:ext uri="{FF2B5EF4-FFF2-40B4-BE49-F238E27FC236}">
                <a16:creationId xmlns:a16="http://schemas.microsoft.com/office/drawing/2014/main" id="{E19F3186-F9A6-69C2-77FB-A5F92746BEAF}"/>
              </a:ext>
            </a:extLst>
          </p:cNvPr>
          <p:cNvGrpSpPr/>
          <p:nvPr userDrawn="1"/>
        </p:nvGrpSpPr>
        <p:grpSpPr>
          <a:xfrm>
            <a:off x="1234166" y="5293563"/>
            <a:ext cx="1330058" cy="261419"/>
            <a:chOff x="731892" y="5711133"/>
            <a:chExt cx="1011738" cy="198854"/>
          </a:xfrm>
        </p:grpSpPr>
        <p:grpSp>
          <p:nvGrpSpPr>
            <p:cNvPr id="15" name="Group 14">
              <a:extLst>
                <a:ext uri="{FF2B5EF4-FFF2-40B4-BE49-F238E27FC236}">
                  <a16:creationId xmlns:a16="http://schemas.microsoft.com/office/drawing/2014/main" id="{F4526EEF-65F1-0213-748B-694ED5B52213}"/>
                </a:ext>
              </a:extLst>
            </p:cNvPr>
            <p:cNvGrpSpPr/>
            <p:nvPr/>
          </p:nvGrpSpPr>
          <p:grpSpPr>
            <a:xfrm>
              <a:off x="964819" y="5734965"/>
              <a:ext cx="173283" cy="174458"/>
              <a:chOff x="4566271" y="5739527"/>
              <a:chExt cx="194632" cy="195951"/>
            </a:xfrm>
            <a:solidFill>
              <a:schemeClr val="bg1"/>
            </a:solidFill>
          </p:grpSpPr>
          <p:sp>
            <p:nvSpPr>
              <p:cNvPr id="19" name="Freeform 6">
                <a:extLst>
                  <a:ext uri="{FF2B5EF4-FFF2-40B4-BE49-F238E27FC236}">
                    <a16:creationId xmlns:a16="http://schemas.microsoft.com/office/drawing/2014/main" id="{FFAE44A5-F326-BACF-E8AF-E96060DE706B}"/>
                  </a:ext>
                </a:extLst>
              </p:cNvPr>
              <p:cNvSpPr>
                <a:spLocks noEditPoints="1"/>
              </p:cNvSpPr>
              <p:nvPr/>
            </p:nvSpPr>
            <p:spPr bwMode="auto">
              <a:xfrm>
                <a:off x="4566271" y="5739527"/>
                <a:ext cx="194632" cy="195951"/>
              </a:xfrm>
              <a:custGeom>
                <a:avLst/>
                <a:gdLst>
                  <a:gd name="T0" fmla="*/ 62 w 124"/>
                  <a:gd name="T1" fmla="*/ 11 h 125"/>
                  <a:gd name="T2" fmla="*/ 87 w 124"/>
                  <a:gd name="T3" fmla="*/ 12 h 125"/>
                  <a:gd name="T4" fmla="*/ 99 w 124"/>
                  <a:gd name="T5" fmla="*/ 14 h 125"/>
                  <a:gd name="T6" fmla="*/ 106 w 124"/>
                  <a:gd name="T7" fmla="*/ 19 h 125"/>
                  <a:gd name="T8" fmla="*/ 111 w 124"/>
                  <a:gd name="T9" fmla="*/ 26 h 125"/>
                  <a:gd name="T10" fmla="*/ 113 w 124"/>
                  <a:gd name="T11" fmla="*/ 37 h 125"/>
                  <a:gd name="T12" fmla="*/ 113 w 124"/>
                  <a:gd name="T13" fmla="*/ 62 h 125"/>
                  <a:gd name="T14" fmla="*/ 113 w 124"/>
                  <a:gd name="T15" fmla="*/ 88 h 125"/>
                  <a:gd name="T16" fmla="*/ 111 w 124"/>
                  <a:gd name="T17" fmla="*/ 99 h 125"/>
                  <a:gd name="T18" fmla="*/ 106 w 124"/>
                  <a:gd name="T19" fmla="*/ 106 h 125"/>
                  <a:gd name="T20" fmla="*/ 99 w 124"/>
                  <a:gd name="T21" fmla="*/ 111 h 125"/>
                  <a:gd name="T22" fmla="*/ 87 w 124"/>
                  <a:gd name="T23" fmla="*/ 113 h 125"/>
                  <a:gd name="T24" fmla="*/ 62 w 124"/>
                  <a:gd name="T25" fmla="*/ 114 h 125"/>
                  <a:gd name="T26" fmla="*/ 37 w 124"/>
                  <a:gd name="T27" fmla="*/ 113 h 125"/>
                  <a:gd name="T28" fmla="*/ 25 w 124"/>
                  <a:gd name="T29" fmla="*/ 111 h 125"/>
                  <a:gd name="T30" fmla="*/ 18 w 124"/>
                  <a:gd name="T31" fmla="*/ 106 h 125"/>
                  <a:gd name="T32" fmla="*/ 13 w 124"/>
                  <a:gd name="T33" fmla="*/ 99 h 125"/>
                  <a:gd name="T34" fmla="*/ 11 w 124"/>
                  <a:gd name="T35" fmla="*/ 88 h 125"/>
                  <a:gd name="T36" fmla="*/ 11 w 124"/>
                  <a:gd name="T37" fmla="*/ 62 h 125"/>
                  <a:gd name="T38" fmla="*/ 11 w 124"/>
                  <a:gd name="T39" fmla="*/ 37 h 125"/>
                  <a:gd name="T40" fmla="*/ 13 w 124"/>
                  <a:gd name="T41" fmla="*/ 26 h 125"/>
                  <a:gd name="T42" fmla="*/ 18 w 124"/>
                  <a:gd name="T43" fmla="*/ 19 h 125"/>
                  <a:gd name="T44" fmla="*/ 25 w 124"/>
                  <a:gd name="T45" fmla="*/ 14 h 125"/>
                  <a:gd name="T46" fmla="*/ 37 w 124"/>
                  <a:gd name="T47" fmla="*/ 12 h 125"/>
                  <a:gd name="T48" fmla="*/ 62 w 124"/>
                  <a:gd name="T49" fmla="*/ 11 h 125"/>
                  <a:gd name="T50" fmla="*/ 62 w 124"/>
                  <a:gd name="T51" fmla="*/ 0 h 125"/>
                  <a:gd name="T52" fmla="*/ 36 w 124"/>
                  <a:gd name="T53" fmla="*/ 1 h 125"/>
                  <a:gd name="T54" fmla="*/ 21 w 124"/>
                  <a:gd name="T55" fmla="*/ 3 h 125"/>
                  <a:gd name="T56" fmla="*/ 10 w 124"/>
                  <a:gd name="T57" fmla="*/ 11 h 125"/>
                  <a:gd name="T58" fmla="*/ 3 w 124"/>
                  <a:gd name="T59" fmla="*/ 22 h 125"/>
                  <a:gd name="T60" fmla="*/ 0 w 124"/>
                  <a:gd name="T61" fmla="*/ 37 h 125"/>
                  <a:gd name="T62" fmla="*/ 0 w 124"/>
                  <a:gd name="T63" fmla="*/ 62 h 125"/>
                  <a:gd name="T64" fmla="*/ 0 w 124"/>
                  <a:gd name="T65" fmla="*/ 88 h 125"/>
                  <a:gd name="T66" fmla="*/ 3 w 124"/>
                  <a:gd name="T67" fmla="*/ 103 h 125"/>
                  <a:gd name="T68" fmla="*/ 10 w 124"/>
                  <a:gd name="T69" fmla="*/ 114 h 125"/>
                  <a:gd name="T70" fmla="*/ 21 w 124"/>
                  <a:gd name="T71" fmla="*/ 121 h 125"/>
                  <a:gd name="T72" fmla="*/ 36 w 124"/>
                  <a:gd name="T73" fmla="*/ 124 h 125"/>
                  <a:gd name="T74" fmla="*/ 62 w 124"/>
                  <a:gd name="T75" fmla="*/ 125 h 125"/>
                  <a:gd name="T76" fmla="*/ 88 w 124"/>
                  <a:gd name="T77" fmla="*/ 124 h 125"/>
                  <a:gd name="T78" fmla="*/ 103 w 124"/>
                  <a:gd name="T79" fmla="*/ 121 h 125"/>
                  <a:gd name="T80" fmla="*/ 114 w 124"/>
                  <a:gd name="T81" fmla="*/ 114 h 125"/>
                  <a:gd name="T82" fmla="*/ 121 w 124"/>
                  <a:gd name="T83" fmla="*/ 103 h 125"/>
                  <a:gd name="T84" fmla="*/ 124 w 124"/>
                  <a:gd name="T85" fmla="*/ 88 h 125"/>
                  <a:gd name="T86" fmla="*/ 124 w 124"/>
                  <a:gd name="T87" fmla="*/ 62 h 125"/>
                  <a:gd name="T88" fmla="*/ 124 w 124"/>
                  <a:gd name="T89" fmla="*/ 37 h 125"/>
                  <a:gd name="T90" fmla="*/ 121 w 124"/>
                  <a:gd name="T91" fmla="*/ 22 h 125"/>
                  <a:gd name="T92" fmla="*/ 114 w 124"/>
                  <a:gd name="T93" fmla="*/ 11 h 125"/>
                  <a:gd name="T94" fmla="*/ 103 w 124"/>
                  <a:gd name="T95" fmla="*/ 3 h 125"/>
                  <a:gd name="T96" fmla="*/ 88 w 124"/>
                  <a:gd name="T97" fmla="*/ 1 h 125"/>
                  <a:gd name="T98" fmla="*/ 62 w 124"/>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5">
                    <a:moveTo>
                      <a:pt x="62" y="11"/>
                    </a:moveTo>
                    <a:cubicBezTo>
                      <a:pt x="79" y="11"/>
                      <a:pt x="81" y="11"/>
                      <a:pt x="87" y="12"/>
                    </a:cubicBezTo>
                    <a:cubicBezTo>
                      <a:pt x="93" y="12"/>
                      <a:pt x="97" y="13"/>
                      <a:pt x="99" y="14"/>
                    </a:cubicBezTo>
                    <a:cubicBezTo>
                      <a:pt x="102" y="15"/>
                      <a:pt x="104" y="16"/>
                      <a:pt x="106" y="19"/>
                    </a:cubicBezTo>
                    <a:cubicBezTo>
                      <a:pt x="108" y="21"/>
                      <a:pt x="109" y="23"/>
                      <a:pt x="111" y="26"/>
                    </a:cubicBezTo>
                    <a:cubicBezTo>
                      <a:pt x="111" y="28"/>
                      <a:pt x="112" y="31"/>
                      <a:pt x="113" y="37"/>
                    </a:cubicBezTo>
                    <a:cubicBezTo>
                      <a:pt x="113" y="44"/>
                      <a:pt x="113" y="46"/>
                      <a:pt x="113" y="62"/>
                    </a:cubicBezTo>
                    <a:cubicBezTo>
                      <a:pt x="113" y="79"/>
                      <a:pt x="113" y="81"/>
                      <a:pt x="113" y="88"/>
                    </a:cubicBezTo>
                    <a:cubicBezTo>
                      <a:pt x="112" y="94"/>
                      <a:pt x="111" y="97"/>
                      <a:pt x="111" y="99"/>
                    </a:cubicBezTo>
                    <a:cubicBezTo>
                      <a:pt x="109" y="102"/>
                      <a:pt x="108" y="104"/>
                      <a:pt x="106" y="106"/>
                    </a:cubicBezTo>
                    <a:cubicBezTo>
                      <a:pt x="104" y="109"/>
                      <a:pt x="102" y="110"/>
                      <a:pt x="99" y="111"/>
                    </a:cubicBezTo>
                    <a:cubicBezTo>
                      <a:pt x="97" y="112"/>
                      <a:pt x="93" y="113"/>
                      <a:pt x="87" y="113"/>
                    </a:cubicBezTo>
                    <a:cubicBezTo>
                      <a:pt x="81" y="113"/>
                      <a:pt x="79" y="114"/>
                      <a:pt x="62" y="114"/>
                    </a:cubicBezTo>
                    <a:cubicBezTo>
                      <a:pt x="45" y="114"/>
                      <a:pt x="43" y="113"/>
                      <a:pt x="37" y="113"/>
                    </a:cubicBezTo>
                    <a:cubicBezTo>
                      <a:pt x="31" y="113"/>
                      <a:pt x="27" y="112"/>
                      <a:pt x="25" y="111"/>
                    </a:cubicBezTo>
                    <a:cubicBezTo>
                      <a:pt x="22" y="110"/>
                      <a:pt x="20" y="109"/>
                      <a:pt x="18" y="106"/>
                    </a:cubicBezTo>
                    <a:cubicBezTo>
                      <a:pt x="16" y="104"/>
                      <a:pt x="15" y="102"/>
                      <a:pt x="13" y="99"/>
                    </a:cubicBezTo>
                    <a:cubicBezTo>
                      <a:pt x="13" y="97"/>
                      <a:pt x="12" y="94"/>
                      <a:pt x="11" y="88"/>
                    </a:cubicBezTo>
                    <a:cubicBezTo>
                      <a:pt x="11" y="81"/>
                      <a:pt x="11" y="79"/>
                      <a:pt x="11" y="62"/>
                    </a:cubicBezTo>
                    <a:cubicBezTo>
                      <a:pt x="11" y="46"/>
                      <a:pt x="11" y="44"/>
                      <a:pt x="11" y="37"/>
                    </a:cubicBezTo>
                    <a:cubicBezTo>
                      <a:pt x="12" y="31"/>
                      <a:pt x="13" y="28"/>
                      <a:pt x="13" y="26"/>
                    </a:cubicBezTo>
                    <a:cubicBezTo>
                      <a:pt x="15" y="23"/>
                      <a:pt x="16" y="21"/>
                      <a:pt x="18" y="19"/>
                    </a:cubicBezTo>
                    <a:cubicBezTo>
                      <a:pt x="20" y="16"/>
                      <a:pt x="22" y="15"/>
                      <a:pt x="25" y="14"/>
                    </a:cubicBezTo>
                    <a:cubicBezTo>
                      <a:pt x="27" y="13"/>
                      <a:pt x="31" y="12"/>
                      <a:pt x="37" y="12"/>
                    </a:cubicBezTo>
                    <a:cubicBezTo>
                      <a:pt x="43" y="11"/>
                      <a:pt x="45" y="11"/>
                      <a:pt x="62" y="11"/>
                    </a:cubicBezTo>
                    <a:moveTo>
                      <a:pt x="62" y="0"/>
                    </a:moveTo>
                    <a:cubicBezTo>
                      <a:pt x="45" y="0"/>
                      <a:pt x="43" y="0"/>
                      <a:pt x="36" y="1"/>
                    </a:cubicBezTo>
                    <a:cubicBezTo>
                      <a:pt x="30" y="1"/>
                      <a:pt x="25" y="2"/>
                      <a:pt x="21" y="3"/>
                    </a:cubicBezTo>
                    <a:cubicBezTo>
                      <a:pt x="17" y="5"/>
                      <a:pt x="14" y="7"/>
                      <a:pt x="10" y="11"/>
                    </a:cubicBezTo>
                    <a:cubicBezTo>
                      <a:pt x="7" y="14"/>
                      <a:pt x="5" y="18"/>
                      <a:pt x="3" y="22"/>
                    </a:cubicBezTo>
                    <a:cubicBezTo>
                      <a:pt x="1" y="26"/>
                      <a:pt x="0" y="30"/>
                      <a:pt x="0" y="37"/>
                    </a:cubicBezTo>
                    <a:cubicBezTo>
                      <a:pt x="0" y="43"/>
                      <a:pt x="0" y="46"/>
                      <a:pt x="0" y="62"/>
                    </a:cubicBezTo>
                    <a:cubicBezTo>
                      <a:pt x="0" y="79"/>
                      <a:pt x="0" y="81"/>
                      <a:pt x="0" y="88"/>
                    </a:cubicBezTo>
                    <a:cubicBezTo>
                      <a:pt x="0" y="95"/>
                      <a:pt x="1" y="99"/>
                      <a:pt x="3" y="103"/>
                    </a:cubicBezTo>
                    <a:cubicBezTo>
                      <a:pt x="5" y="107"/>
                      <a:pt x="7" y="111"/>
                      <a:pt x="10" y="114"/>
                    </a:cubicBezTo>
                    <a:cubicBezTo>
                      <a:pt x="14" y="118"/>
                      <a:pt x="17" y="120"/>
                      <a:pt x="21" y="121"/>
                    </a:cubicBezTo>
                    <a:cubicBezTo>
                      <a:pt x="25" y="123"/>
                      <a:pt x="30" y="124"/>
                      <a:pt x="36" y="124"/>
                    </a:cubicBezTo>
                    <a:cubicBezTo>
                      <a:pt x="43" y="125"/>
                      <a:pt x="45" y="125"/>
                      <a:pt x="62" y="125"/>
                    </a:cubicBezTo>
                    <a:cubicBezTo>
                      <a:pt x="79" y="125"/>
                      <a:pt x="81" y="125"/>
                      <a:pt x="88" y="124"/>
                    </a:cubicBezTo>
                    <a:cubicBezTo>
                      <a:pt x="94" y="124"/>
                      <a:pt x="99" y="123"/>
                      <a:pt x="103" y="121"/>
                    </a:cubicBezTo>
                    <a:cubicBezTo>
                      <a:pt x="107" y="120"/>
                      <a:pt x="110" y="118"/>
                      <a:pt x="114" y="114"/>
                    </a:cubicBezTo>
                    <a:cubicBezTo>
                      <a:pt x="117" y="111"/>
                      <a:pt x="119" y="107"/>
                      <a:pt x="121" y="103"/>
                    </a:cubicBezTo>
                    <a:cubicBezTo>
                      <a:pt x="123" y="99"/>
                      <a:pt x="124" y="95"/>
                      <a:pt x="124" y="88"/>
                    </a:cubicBezTo>
                    <a:cubicBezTo>
                      <a:pt x="124" y="81"/>
                      <a:pt x="124" y="79"/>
                      <a:pt x="124" y="62"/>
                    </a:cubicBezTo>
                    <a:cubicBezTo>
                      <a:pt x="124" y="46"/>
                      <a:pt x="124" y="43"/>
                      <a:pt x="124" y="37"/>
                    </a:cubicBezTo>
                    <a:cubicBezTo>
                      <a:pt x="124" y="30"/>
                      <a:pt x="123" y="26"/>
                      <a:pt x="121" y="22"/>
                    </a:cubicBezTo>
                    <a:cubicBezTo>
                      <a:pt x="119" y="18"/>
                      <a:pt x="117" y="14"/>
                      <a:pt x="114" y="11"/>
                    </a:cubicBezTo>
                    <a:cubicBezTo>
                      <a:pt x="110" y="7"/>
                      <a:pt x="107" y="5"/>
                      <a:pt x="103" y="3"/>
                    </a:cubicBezTo>
                    <a:cubicBezTo>
                      <a:pt x="99" y="2"/>
                      <a:pt x="94" y="1"/>
                      <a:pt x="88" y="1"/>
                    </a:cubicBezTo>
                    <a:cubicBezTo>
                      <a:pt x="81" y="0"/>
                      <a:pt x="79" y="0"/>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20" name="Freeform 7">
                <a:extLst>
                  <a:ext uri="{FF2B5EF4-FFF2-40B4-BE49-F238E27FC236}">
                    <a16:creationId xmlns:a16="http://schemas.microsoft.com/office/drawing/2014/main" id="{0267DA4A-9528-EC5E-762F-FF3C028BD3CB}"/>
                  </a:ext>
                </a:extLst>
              </p:cNvPr>
              <p:cNvSpPr>
                <a:spLocks noEditPoints="1"/>
              </p:cNvSpPr>
              <p:nvPr/>
            </p:nvSpPr>
            <p:spPr bwMode="auto">
              <a:xfrm>
                <a:off x="4613113" y="5786370"/>
                <a:ext cx="100284" cy="10028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3 h 64"/>
                  <a:gd name="T12" fmla="*/ 11 w 64"/>
                  <a:gd name="T13" fmla="*/ 32 h 64"/>
                  <a:gd name="T14" fmla="*/ 32 w 64"/>
                  <a:gd name="T15" fmla="*/ 12 h 64"/>
                  <a:gd name="T16" fmla="*/ 53 w 64"/>
                  <a:gd name="T17" fmla="*/ 32 h 64"/>
                  <a:gd name="T18" fmla="*/ 32 w 64"/>
                  <a:gd name="T1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0" y="50"/>
                      <a:pt x="14" y="64"/>
                      <a:pt x="32" y="64"/>
                    </a:cubicBezTo>
                    <a:cubicBezTo>
                      <a:pt x="50" y="64"/>
                      <a:pt x="64" y="50"/>
                      <a:pt x="64" y="32"/>
                    </a:cubicBezTo>
                    <a:cubicBezTo>
                      <a:pt x="64" y="15"/>
                      <a:pt x="50" y="0"/>
                      <a:pt x="32" y="0"/>
                    </a:cubicBezTo>
                    <a:close/>
                    <a:moveTo>
                      <a:pt x="32" y="53"/>
                    </a:moveTo>
                    <a:cubicBezTo>
                      <a:pt x="21" y="53"/>
                      <a:pt x="11" y="44"/>
                      <a:pt x="11" y="32"/>
                    </a:cubicBezTo>
                    <a:cubicBezTo>
                      <a:pt x="11" y="21"/>
                      <a:pt x="21" y="12"/>
                      <a:pt x="32" y="12"/>
                    </a:cubicBezTo>
                    <a:cubicBezTo>
                      <a:pt x="43" y="12"/>
                      <a:pt x="53" y="21"/>
                      <a:pt x="53" y="32"/>
                    </a:cubicBezTo>
                    <a:cubicBezTo>
                      <a:pt x="53" y="44"/>
                      <a:pt x="43" y="53"/>
                      <a:pt x="32"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21" name="Oval 8">
                <a:extLst>
                  <a:ext uri="{FF2B5EF4-FFF2-40B4-BE49-F238E27FC236}">
                    <a16:creationId xmlns:a16="http://schemas.microsoft.com/office/drawing/2014/main" id="{E80E9DCE-B0AB-0FC4-2B14-FB4018251ABF}"/>
                  </a:ext>
                </a:extLst>
              </p:cNvPr>
              <p:cNvSpPr>
                <a:spLocks noChangeArrowheads="1"/>
              </p:cNvSpPr>
              <p:nvPr/>
            </p:nvSpPr>
            <p:spPr bwMode="auto">
              <a:xfrm>
                <a:off x="4704161" y="5773835"/>
                <a:ext cx="23752" cy="2375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16" name="Freeform 42">
              <a:extLst>
                <a:ext uri="{FF2B5EF4-FFF2-40B4-BE49-F238E27FC236}">
                  <a16:creationId xmlns:a16="http://schemas.microsoft.com/office/drawing/2014/main" id="{2DCA4EFE-B1CA-BD28-0E89-8437B61EB2D7}"/>
                </a:ext>
              </a:extLst>
            </p:cNvPr>
            <p:cNvSpPr>
              <a:spLocks noEditPoints="1"/>
            </p:cNvSpPr>
            <p:nvPr/>
          </p:nvSpPr>
          <p:spPr bwMode="auto">
            <a:xfrm>
              <a:off x="1570347" y="5711133"/>
              <a:ext cx="173283" cy="173283"/>
            </a:xfrm>
            <a:custGeom>
              <a:avLst/>
              <a:gdLst>
                <a:gd name="T0" fmla="*/ 107 w 126"/>
                <a:gd name="T1" fmla="*/ 18 h 126"/>
                <a:gd name="T2" fmla="*/ 63 w 126"/>
                <a:gd name="T3" fmla="*/ 0 h 126"/>
                <a:gd name="T4" fmla="*/ 0 w 126"/>
                <a:gd name="T5" fmla="*/ 62 h 126"/>
                <a:gd name="T6" fmla="*/ 8 w 126"/>
                <a:gd name="T7" fmla="*/ 94 h 126"/>
                <a:gd name="T8" fmla="*/ 0 w 126"/>
                <a:gd name="T9" fmla="*/ 126 h 126"/>
                <a:gd name="T10" fmla="*/ 33 w 126"/>
                <a:gd name="T11" fmla="*/ 118 h 126"/>
                <a:gd name="T12" fmla="*/ 63 w 126"/>
                <a:gd name="T13" fmla="*/ 125 h 126"/>
                <a:gd name="T14" fmla="*/ 63 w 126"/>
                <a:gd name="T15" fmla="*/ 125 h 126"/>
                <a:gd name="T16" fmla="*/ 126 w 126"/>
                <a:gd name="T17" fmla="*/ 62 h 126"/>
                <a:gd name="T18" fmla="*/ 107 w 126"/>
                <a:gd name="T19" fmla="*/ 18 h 126"/>
                <a:gd name="T20" fmla="*/ 63 w 126"/>
                <a:gd name="T21" fmla="*/ 115 h 126"/>
                <a:gd name="T22" fmla="*/ 63 w 126"/>
                <a:gd name="T23" fmla="*/ 115 h 126"/>
                <a:gd name="T24" fmla="*/ 36 w 126"/>
                <a:gd name="T25" fmla="*/ 107 h 126"/>
                <a:gd name="T26" fmla="*/ 34 w 126"/>
                <a:gd name="T27" fmla="*/ 106 h 126"/>
                <a:gd name="T28" fmla="*/ 15 w 126"/>
                <a:gd name="T29" fmla="*/ 111 h 126"/>
                <a:gd name="T30" fmla="*/ 20 w 126"/>
                <a:gd name="T31" fmla="*/ 92 h 126"/>
                <a:gd name="T32" fmla="*/ 19 w 126"/>
                <a:gd name="T33" fmla="*/ 90 h 126"/>
                <a:gd name="T34" fmla="*/ 11 w 126"/>
                <a:gd name="T35" fmla="*/ 62 h 126"/>
                <a:gd name="T36" fmla="*/ 63 w 126"/>
                <a:gd name="T37" fmla="*/ 10 h 126"/>
                <a:gd name="T38" fmla="*/ 100 w 126"/>
                <a:gd name="T39" fmla="*/ 26 h 126"/>
                <a:gd name="T40" fmla="*/ 115 w 126"/>
                <a:gd name="T41" fmla="*/ 62 h 126"/>
                <a:gd name="T42" fmla="*/ 63 w 126"/>
                <a:gd name="T43" fmla="*/ 115 h 126"/>
                <a:gd name="T44" fmla="*/ 92 w 126"/>
                <a:gd name="T45" fmla="*/ 76 h 126"/>
                <a:gd name="T46" fmla="*/ 81 w 126"/>
                <a:gd name="T47" fmla="*/ 70 h 126"/>
                <a:gd name="T48" fmla="*/ 77 w 126"/>
                <a:gd name="T49" fmla="*/ 71 h 126"/>
                <a:gd name="T50" fmla="*/ 72 w 126"/>
                <a:gd name="T51" fmla="*/ 77 h 126"/>
                <a:gd name="T52" fmla="*/ 69 w 126"/>
                <a:gd name="T53" fmla="*/ 78 h 126"/>
                <a:gd name="T54" fmla="*/ 56 w 126"/>
                <a:gd name="T55" fmla="*/ 70 h 126"/>
                <a:gd name="T56" fmla="*/ 48 w 126"/>
                <a:gd name="T57" fmla="*/ 59 h 126"/>
                <a:gd name="T58" fmla="*/ 48 w 126"/>
                <a:gd name="T59" fmla="*/ 56 h 126"/>
                <a:gd name="T60" fmla="*/ 51 w 126"/>
                <a:gd name="T61" fmla="*/ 53 h 126"/>
                <a:gd name="T62" fmla="*/ 52 w 126"/>
                <a:gd name="T63" fmla="*/ 51 h 126"/>
                <a:gd name="T64" fmla="*/ 52 w 126"/>
                <a:gd name="T65" fmla="*/ 48 h 126"/>
                <a:gd name="T66" fmla="*/ 47 w 126"/>
                <a:gd name="T67" fmla="*/ 36 h 126"/>
                <a:gd name="T68" fmla="*/ 44 w 126"/>
                <a:gd name="T69" fmla="*/ 33 h 126"/>
                <a:gd name="T70" fmla="*/ 41 w 126"/>
                <a:gd name="T71" fmla="*/ 33 h 126"/>
                <a:gd name="T72" fmla="*/ 36 w 126"/>
                <a:gd name="T73" fmla="*/ 35 h 126"/>
                <a:gd name="T74" fmla="*/ 31 w 126"/>
                <a:gd name="T75" fmla="*/ 48 h 126"/>
                <a:gd name="T76" fmla="*/ 37 w 126"/>
                <a:gd name="T77" fmla="*/ 65 h 126"/>
                <a:gd name="T78" fmla="*/ 64 w 126"/>
                <a:gd name="T79" fmla="*/ 88 h 126"/>
                <a:gd name="T80" fmla="*/ 73 w 126"/>
                <a:gd name="T81" fmla="*/ 92 h 126"/>
                <a:gd name="T82" fmla="*/ 83 w 126"/>
                <a:gd name="T83" fmla="*/ 92 h 126"/>
                <a:gd name="T84" fmla="*/ 94 w 126"/>
                <a:gd name="T85" fmla="*/ 85 h 126"/>
                <a:gd name="T86" fmla="*/ 95 w 126"/>
                <a:gd name="T87" fmla="*/ 77 h 126"/>
                <a:gd name="T88" fmla="*/ 92 w 126"/>
                <a:gd name="T89"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26">
                  <a:moveTo>
                    <a:pt x="107" y="18"/>
                  </a:moveTo>
                  <a:cubicBezTo>
                    <a:pt x="95" y="6"/>
                    <a:pt x="80" y="0"/>
                    <a:pt x="63" y="0"/>
                  </a:cubicBezTo>
                  <a:cubicBezTo>
                    <a:pt x="28" y="0"/>
                    <a:pt x="0" y="28"/>
                    <a:pt x="0" y="62"/>
                  </a:cubicBezTo>
                  <a:cubicBezTo>
                    <a:pt x="0" y="73"/>
                    <a:pt x="3" y="84"/>
                    <a:pt x="8" y="94"/>
                  </a:cubicBezTo>
                  <a:cubicBezTo>
                    <a:pt x="0" y="126"/>
                    <a:pt x="0" y="126"/>
                    <a:pt x="0" y="126"/>
                  </a:cubicBezTo>
                  <a:cubicBezTo>
                    <a:pt x="33" y="118"/>
                    <a:pt x="33" y="118"/>
                    <a:pt x="33" y="118"/>
                  </a:cubicBezTo>
                  <a:cubicBezTo>
                    <a:pt x="42" y="123"/>
                    <a:pt x="52" y="125"/>
                    <a:pt x="63" y="125"/>
                  </a:cubicBezTo>
                  <a:cubicBezTo>
                    <a:pt x="63" y="125"/>
                    <a:pt x="63" y="125"/>
                    <a:pt x="63" y="125"/>
                  </a:cubicBezTo>
                  <a:cubicBezTo>
                    <a:pt x="97" y="125"/>
                    <a:pt x="126" y="97"/>
                    <a:pt x="126" y="62"/>
                  </a:cubicBezTo>
                  <a:cubicBezTo>
                    <a:pt x="126" y="46"/>
                    <a:pt x="119" y="30"/>
                    <a:pt x="107" y="18"/>
                  </a:cubicBezTo>
                  <a:close/>
                  <a:moveTo>
                    <a:pt x="63" y="115"/>
                  </a:moveTo>
                  <a:cubicBezTo>
                    <a:pt x="63" y="115"/>
                    <a:pt x="63" y="115"/>
                    <a:pt x="63" y="115"/>
                  </a:cubicBezTo>
                  <a:cubicBezTo>
                    <a:pt x="54" y="115"/>
                    <a:pt x="44" y="112"/>
                    <a:pt x="36" y="107"/>
                  </a:cubicBezTo>
                  <a:cubicBezTo>
                    <a:pt x="34" y="106"/>
                    <a:pt x="34" y="106"/>
                    <a:pt x="34" y="106"/>
                  </a:cubicBezTo>
                  <a:cubicBezTo>
                    <a:pt x="15" y="111"/>
                    <a:pt x="15" y="111"/>
                    <a:pt x="15" y="111"/>
                  </a:cubicBezTo>
                  <a:cubicBezTo>
                    <a:pt x="20" y="92"/>
                    <a:pt x="20" y="92"/>
                    <a:pt x="20" y="92"/>
                  </a:cubicBezTo>
                  <a:cubicBezTo>
                    <a:pt x="19" y="90"/>
                    <a:pt x="19" y="90"/>
                    <a:pt x="19" y="90"/>
                  </a:cubicBezTo>
                  <a:cubicBezTo>
                    <a:pt x="13" y="82"/>
                    <a:pt x="11" y="72"/>
                    <a:pt x="11" y="62"/>
                  </a:cubicBezTo>
                  <a:cubicBezTo>
                    <a:pt x="11" y="34"/>
                    <a:pt x="34" y="10"/>
                    <a:pt x="63" y="10"/>
                  </a:cubicBezTo>
                  <a:cubicBezTo>
                    <a:pt x="77" y="10"/>
                    <a:pt x="90" y="16"/>
                    <a:pt x="100" y="26"/>
                  </a:cubicBezTo>
                  <a:cubicBezTo>
                    <a:pt x="110" y="35"/>
                    <a:pt x="115" y="49"/>
                    <a:pt x="115" y="62"/>
                  </a:cubicBezTo>
                  <a:cubicBezTo>
                    <a:pt x="115" y="91"/>
                    <a:pt x="92" y="115"/>
                    <a:pt x="63" y="115"/>
                  </a:cubicBezTo>
                  <a:close/>
                  <a:moveTo>
                    <a:pt x="92" y="76"/>
                  </a:moveTo>
                  <a:cubicBezTo>
                    <a:pt x="90" y="75"/>
                    <a:pt x="82" y="71"/>
                    <a:pt x="81" y="70"/>
                  </a:cubicBezTo>
                  <a:cubicBezTo>
                    <a:pt x="79" y="70"/>
                    <a:pt x="78" y="70"/>
                    <a:pt x="77" y="71"/>
                  </a:cubicBezTo>
                  <a:cubicBezTo>
                    <a:pt x="76" y="73"/>
                    <a:pt x="73" y="76"/>
                    <a:pt x="72" y="77"/>
                  </a:cubicBezTo>
                  <a:cubicBezTo>
                    <a:pt x="71" y="78"/>
                    <a:pt x="70" y="79"/>
                    <a:pt x="69" y="78"/>
                  </a:cubicBezTo>
                  <a:cubicBezTo>
                    <a:pt x="67" y="77"/>
                    <a:pt x="62" y="75"/>
                    <a:pt x="56" y="70"/>
                  </a:cubicBezTo>
                  <a:cubicBezTo>
                    <a:pt x="52" y="66"/>
                    <a:pt x="48" y="61"/>
                    <a:pt x="48" y="59"/>
                  </a:cubicBezTo>
                  <a:cubicBezTo>
                    <a:pt x="47" y="58"/>
                    <a:pt x="47" y="57"/>
                    <a:pt x="48" y="56"/>
                  </a:cubicBezTo>
                  <a:cubicBezTo>
                    <a:pt x="49" y="55"/>
                    <a:pt x="50" y="54"/>
                    <a:pt x="51" y="53"/>
                  </a:cubicBezTo>
                  <a:cubicBezTo>
                    <a:pt x="51" y="52"/>
                    <a:pt x="52" y="52"/>
                    <a:pt x="52" y="51"/>
                  </a:cubicBezTo>
                  <a:cubicBezTo>
                    <a:pt x="53" y="50"/>
                    <a:pt x="52" y="49"/>
                    <a:pt x="52" y="48"/>
                  </a:cubicBezTo>
                  <a:cubicBezTo>
                    <a:pt x="52" y="47"/>
                    <a:pt x="49" y="39"/>
                    <a:pt x="47" y="36"/>
                  </a:cubicBezTo>
                  <a:cubicBezTo>
                    <a:pt x="46" y="33"/>
                    <a:pt x="45" y="34"/>
                    <a:pt x="44" y="33"/>
                  </a:cubicBezTo>
                  <a:cubicBezTo>
                    <a:pt x="43" y="33"/>
                    <a:pt x="42" y="33"/>
                    <a:pt x="41" y="33"/>
                  </a:cubicBezTo>
                  <a:cubicBezTo>
                    <a:pt x="40" y="33"/>
                    <a:pt x="38" y="34"/>
                    <a:pt x="36" y="35"/>
                  </a:cubicBezTo>
                  <a:cubicBezTo>
                    <a:pt x="35" y="37"/>
                    <a:pt x="31" y="41"/>
                    <a:pt x="31" y="48"/>
                  </a:cubicBezTo>
                  <a:cubicBezTo>
                    <a:pt x="31" y="56"/>
                    <a:pt x="37" y="64"/>
                    <a:pt x="37" y="65"/>
                  </a:cubicBezTo>
                  <a:cubicBezTo>
                    <a:pt x="38" y="66"/>
                    <a:pt x="48" y="82"/>
                    <a:pt x="64" y="88"/>
                  </a:cubicBezTo>
                  <a:cubicBezTo>
                    <a:pt x="68" y="90"/>
                    <a:pt x="71" y="91"/>
                    <a:pt x="73" y="92"/>
                  </a:cubicBezTo>
                  <a:cubicBezTo>
                    <a:pt x="77" y="93"/>
                    <a:pt x="80" y="93"/>
                    <a:pt x="83" y="92"/>
                  </a:cubicBezTo>
                  <a:cubicBezTo>
                    <a:pt x="86" y="92"/>
                    <a:pt x="92" y="89"/>
                    <a:pt x="94" y="85"/>
                  </a:cubicBezTo>
                  <a:cubicBezTo>
                    <a:pt x="95" y="81"/>
                    <a:pt x="95" y="78"/>
                    <a:pt x="95" y="77"/>
                  </a:cubicBezTo>
                  <a:cubicBezTo>
                    <a:pt x="94" y="77"/>
                    <a:pt x="93" y="76"/>
                    <a:pt x="92"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7" name="Freeform 15">
              <a:extLst>
                <a:ext uri="{FF2B5EF4-FFF2-40B4-BE49-F238E27FC236}">
                  <a16:creationId xmlns:a16="http://schemas.microsoft.com/office/drawing/2014/main" id="{81EFC965-B1D9-EE0D-13E8-40A5D03451D7}"/>
                </a:ext>
              </a:extLst>
            </p:cNvPr>
            <p:cNvSpPr>
              <a:spLocks/>
            </p:cNvSpPr>
            <p:nvPr/>
          </p:nvSpPr>
          <p:spPr bwMode="auto">
            <a:xfrm>
              <a:off x="1260869" y="5746314"/>
              <a:ext cx="175594" cy="143248"/>
            </a:xfrm>
            <a:custGeom>
              <a:avLst/>
              <a:gdLst>
                <a:gd name="T0" fmla="*/ 40 w 128"/>
                <a:gd name="T1" fmla="*/ 104 h 104"/>
                <a:gd name="T2" fmla="*/ 115 w 128"/>
                <a:gd name="T3" fmla="*/ 30 h 104"/>
                <a:gd name="T4" fmla="*/ 115 w 128"/>
                <a:gd name="T5" fmla="*/ 26 h 104"/>
                <a:gd name="T6" fmla="*/ 128 w 128"/>
                <a:gd name="T7" fmla="*/ 13 h 104"/>
                <a:gd name="T8" fmla="*/ 113 w 128"/>
                <a:gd name="T9" fmla="*/ 17 h 104"/>
                <a:gd name="T10" fmla="*/ 125 w 128"/>
                <a:gd name="T11" fmla="*/ 2 h 104"/>
                <a:gd name="T12" fmla="*/ 108 w 128"/>
                <a:gd name="T13" fmla="*/ 9 h 104"/>
                <a:gd name="T14" fmla="*/ 89 w 128"/>
                <a:gd name="T15" fmla="*/ 0 h 104"/>
                <a:gd name="T16" fmla="*/ 62 w 128"/>
                <a:gd name="T17" fmla="*/ 27 h 104"/>
                <a:gd name="T18" fmla="*/ 63 w 128"/>
                <a:gd name="T19" fmla="*/ 33 h 104"/>
                <a:gd name="T20" fmla="*/ 9 w 128"/>
                <a:gd name="T21" fmla="*/ 5 h 104"/>
                <a:gd name="T22" fmla="*/ 5 w 128"/>
                <a:gd name="T23" fmla="*/ 18 h 104"/>
                <a:gd name="T24" fmla="*/ 17 w 128"/>
                <a:gd name="T25" fmla="*/ 40 h 104"/>
                <a:gd name="T26" fmla="*/ 5 w 128"/>
                <a:gd name="T27" fmla="*/ 37 h 104"/>
                <a:gd name="T28" fmla="*/ 5 w 128"/>
                <a:gd name="T29" fmla="*/ 37 h 104"/>
                <a:gd name="T30" fmla="*/ 26 w 128"/>
                <a:gd name="T31" fmla="*/ 63 h 104"/>
                <a:gd name="T32" fmla="*/ 19 w 128"/>
                <a:gd name="T33" fmla="*/ 64 h 104"/>
                <a:gd name="T34" fmla="*/ 14 w 128"/>
                <a:gd name="T35" fmla="*/ 64 h 104"/>
                <a:gd name="T36" fmla="*/ 39 w 128"/>
                <a:gd name="T37" fmla="*/ 82 h 104"/>
                <a:gd name="T38" fmla="*/ 6 w 128"/>
                <a:gd name="T39" fmla="*/ 93 h 104"/>
                <a:gd name="T40" fmla="*/ 0 w 128"/>
                <a:gd name="T41" fmla="*/ 93 h 104"/>
                <a:gd name="T42" fmla="*/ 40 w 128"/>
                <a:gd name="T4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04">
                  <a:moveTo>
                    <a:pt x="40" y="104"/>
                  </a:moveTo>
                  <a:cubicBezTo>
                    <a:pt x="89" y="104"/>
                    <a:pt x="115" y="64"/>
                    <a:pt x="115" y="30"/>
                  </a:cubicBezTo>
                  <a:cubicBezTo>
                    <a:pt x="115" y="29"/>
                    <a:pt x="115" y="27"/>
                    <a:pt x="115" y="26"/>
                  </a:cubicBezTo>
                  <a:cubicBezTo>
                    <a:pt x="120" y="23"/>
                    <a:pt x="125" y="18"/>
                    <a:pt x="128" y="13"/>
                  </a:cubicBezTo>
                  <a:cubicBezTo>
                    <a:pt x="123" y="15"/>
                    <a:pt x="118" y="16"/>
                    <a:pt x="113" y="17"/>
                  </a:cubicBezTo>
                  <a:cubicBezTo>
                    <a:pt x="119" y="14"/>
                    <a:pt x="123" y="8"/>
                    <a:pt x="125" y="2"/>
                  </a:cubicBezTo>
                  <a:cubicBezTo>
                    <a:pt x="120" y="5"/>
                    <a:pt x="114" y="7"/>
                    <a:pt x="108" y="9"/>
                  </a:cubicBezTo>
                  <a:cubicBezTo>
                    <a:pt x="103" y="4"/>
                    <a:pt x="96" y="0"/>
                    <a:pt x="89" y="0"/>
                  </a:cubicBezTo>
                  <a:cubicBezTo>
                    <a:pt x="74" y="0"/>
                    <a:pt x="62" y="12"/>
                    <a:pt x="62" y="27"/>
                  </a:cubicBezTo>
                  <a:cubicBezTo>
                    <a:pt x="62" y="29"/>
                    <a:pt x="63" y="31"/>
                    <a:pt x="63" y="33"/>
                  </a:cubicBezTo>
                  <a:cubicBezTo>
                    <a:pt x="41" y="32"/>
                    <a:pt x="22" y="21"/>
                    <a:pt x="9" y="5"/>
                  </a:cubicBezTo>
                  <a:cubicBezTo>
                    <a:pt x="7" y="9"/>
                    <a:pt x="5" y="14"/>
                    <a:pt x="5" y="18"/>
                  </a:cubicBezTo>
                  <a:cubicBezTo>
                    <a:pt x="5" y="27"/>
                    <a:pt x="10" y="36"/>
                    <a:pt x="17" y="40"/>
                  </a:cubicBezTo>
                  <a:cubicBezTo>
                    <a:pt x="13" y="40"/>
                    <a:pt x="9" y="39"/>
                    <a:pt x="5" y="37"/>
                  </a:cubicBezTo>
                  <a:cubicBezTo>
                    <a:pt x="5" y="37"/>
                    <a:pt x="5" y="37"/>
                    <a:pt x="5" y="37"/>
                  </a:cubicBezTo>
                  <a:cubicBezTo>
                    <a:pt x="5" y="50"/>
                    <a:pt x="14" y="61"/>
                    <a:pt x="26" y="63"/>
                  </a:cubicBezTo>
                  <a:cubicBezTo>
                    <a:pt x="24" y="64"/>
                    <a:pt x="22" y="64"/>
                    <a:pt x="19" y="64"/>
                  </a:cubicBezTo>
                  <a:cubicBezTo>
                    <a:pt x="18" y="64"/>
                    <a:pt x="16" y="64"/>
                    <a:pt x="14" y="64"/>
                  </a:cubicBezTo>
                  <a:cubicBezTo>
                    <a:pt x="18" y="74"/>
                    <a:pt x="27" y="82"/>
                    <a:pt x="39" y="82"/>
                  </a:cubicBezTo>
                  <a:cubicBezTo>
                    <a:pt x="30" y="89"/>
                    <a:pt x="19" y="93"/>
                    <a:pt x="6" y="93"/>
                  </a:cubicBezTo>
                  <a:cubicBezTo>
                    <a:pt x="4" y="93"/>
                    <a:pt x="2" y="93"/>
                    <a:pt x="0" y="93"/>
                  </a:cubicBezTo>
                  <a:cubicBezTo>
                    <a:pt x="12" y="100"/>
                    <a:pt x="26" y="104"/>
                    <a:pt x="40" y="10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8" name="Freeform 60">
              <a:extLst>
                <a:ext uri="{FF2B5EF4-FFF2-40B4-BE49-F238E27FC236}">
                  <a16:creationId xmlns:a16="http://schemas.microsoft.com/office/drawing/2014/main" id="{96CB81E7-AB09-9DC9-F457-D9AD52200D49}"/>
                </a:ext>
              </a:extLst>
            </p:cNvPr>
            <p:cNvSpPr>
              <a:spLocks/>
            </p:cNvSpPr>
            <p:nvPr/>
          </p:nvSpPr>
          <p:spPr bwMode="auto">
            <a:xfrm>
              <a:off x="731892" y="5718582"/>
              <a:ext cx="116677" cy="191405"/>
            </a:xfrm>
            <a:custGeom>
              <a:avLst/>
              <a:gdLst>
                <a:gd name="T0" fmla="*/ 79 w 85"/>
                <a:gd name="T1" fmla="*/ 89 h 159"/>
                <a:gd name="T2" fmla="*/ 84 w 85"/>
                <a:gd name="T3" fmla="*/ 60 h 159"/>
                <a:gd name="T4" fmla="*/ 56 w 85"/>
                <a:gd name="T5" fmla="*/ 60 h 159"/>
                <a:gd name="T6" fmla="*/ 56 w 85"/>
                <a:gd name="T7" fmla="*/ 42 h 159"/>
                <a:gd name="T8" fmla="*/ 72 w 85"/>
                <a:gd name="T9" fmla="*/ 26 h 159"/>
                <a:gd name="T10" fmla="*/ 85 w 85"/>
                <a:gd name="T11" fmla="*/ 26 h 159"/>
                <a:gd name="T12" fmla="*/ 85 w 85"/>
                <a:gd name="T13" fmla="*/ 2 h 159"/>
                <a:gd name="T14" fmla="*/ 63 w 85"/>
                <a:gd name="T15" fmla="*/ 0 h 159"/>
                <a:gd name="T16" fmla="*/ 25 w 85"/>
                <a:gd name="T17" fmla="*/ 39 h 159"/>
                <a:gd name="T18" fmla="*/ 25 w 85"/>
                <a:gd name="T19" fmla="*/ 60 h 159"/>
                <a:gd name="T20" fmla="*/ 0 w 85"/>
                <a:gd name="T21" fmla="*/ 60 h 159"/>
                <a:gd name="T22" fmla="*/ 0 w 85"/>
                <a:gd name="T23" fmla="*/ 89 h 159"/>
                <a:gd name="T24" fmla="*/ 25 w 85"/>
                <a:gd name="T25" fmla="*/ 89 h 159"/>
                <a:gd name="T26" fmla="*/ 25 w 85"/>
                <a:gd name="T27" fmla="*/ 158 h 159"/>
                <a:gd name="T28" fmla="*/ 41 w 85"/>
                <a:gd name="T29" fmla="*/ 159 h 159"/>
                <a:gd name="T30" fmla="*/ 56 w 85"/>
                <a:gd name="T31" fmla="*/ 158 h 159"/>
                <a:gd name="T32" fmla="*/ 56 w 85"/>
                <a:gd name="T33" fmla="*/ 89 h 159"/>
                <a:gd name="T34" fmla="*/ 79 w 85"/>
                <a:gd name="T35" fmla="*/ 8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59">
                  <a:moveTo>
                    <a:pt x="79" y="89"/>
                  </a:moveTo>
                  <a:cubicBezTo>
                    <a:pt x="84" y="60"/>
                    <a:pt x="84" y="60"/>
                    <a:pt x="84" y="60"/>
                  </a:cubicBezTo>
                  <a:cubicBezTo>
                    <a:pt x="56" y="60"/>
                    <a:pt x="56" y="60"/>
                    <a:pt x="56" y="60"/>
                  </a:cubicBezTo>
                  <a:cubicBezTo>
                    <a:pt x="56" y="42"/>
                    <a:pt x="56" y="42"/>
                    <a:pt x="56" y="42"/>
                  </a:cubicBezTo>
                  <a:cubicBezTo>
                    <a:pt x="56" y="34"/>
                    <a:pt x="60" y="26"/>
                    <a:pt x="72" y="26"/>
                  </a:cubicBezTo>
                  <a:cubicBezTo>
                    <a:pt x="85" y="26"/>
                    <a:pt x="85" y="26"/>
                    <a:pt x="85" y="26"/>
                  </a:cubicBezTo>
                  <a:cubicBezTo>
                    <a:pt x="85" y="2"/>
                    <a:pt x="85" y="2"/>
                    <a:pt x="85" y="2"/>
                  </a:cubicBezTo>
                  <a:cubicBezTo>
                    <a:pt x="85" y="2"/>
                    <a:pt x="73" y="0"/>
                    <a:pt x="63" y="0"/>
                  </a:cubicBezTo>
                  <a:cubicBezTo>
                    <a:pt x="40" y="0"/>
                    <a:pt x="25" y="14"/>
                    <a:pt x="25" y="39"/>
                  </a:cubicBezTo>
                  <a:cubicBezTo>
                    <a:pt x="25" y="60"/>
                    <a:pt x="25" y="60"/>
                    <a:pt x="25" y="60"/>
                  </a:cubicBezTo>
                  <a:cubicBezTo>
                    <a:pt x="0" y="60"/>
                    <a:pt x="0" y="60"/>
                    <a:pt x="0" y="60"/>
                  </a:cubicBezTo>
                  <a:cubicBezTo>
                    <a:pt x="0" y="89"/>
                    <a:pt x="0" y="89"/>
                    <a:pt x="0" y="89"/>
                  </a:cubicBezTo>
                  <a:cubicBezTo>
                    <a:pt x="25" y="89"/>
                    <a:pt x="25" y="89"/>
                    <a:pt x="25" y="89"/>
                  </a:cubicBezTo>
                  <a:cubicBezTo>
                    <a:pt x="25" y="158"/>
                    <a:pt x="25" y="158"/>
                    <a:pt x="25" y="158"/>
                  </a:cubicBezTo>
                  <a:cubicBezTo>
                    <a:pt x="30" y="159"/>
                    <a:pt x="35" y="159"/>
                    <a:pt x="41" y="159"/>
                  </a:cubicBezTo>
                  <a:cubicBezTo>
                    <a:pt x="46" y="159"/>
                    <a:pt x="51" y="159"/>
                    <a:pt x="56" y="158"/>
                  </a:cubicBezTo>
                  <a:cubicBezTo>
                    <a:pt x="56" y="89"/>
                    <a:pt x="56" y="89"/>
                    <a:pt x="56" y="89"/>
                  </a:cubicBezTo>
                  <a:lnTo>
                    <a:pt x="79"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22" name="TextBox 21">
            <a:extLst>
              <a:ext uri="{FF2B5EF4-FFF2-40B4-BE49-F238E27FC236}">
                <a16:creationId xmlns:a16="http://schemas.microsoft.com/office/drawing/2014/main" id="{F64D5E70-D3E5-A656-D309-792516981877}"/>
              </a:ext>
            </a:extLst>
          </p:cNvPr>
          <p:cNvSpPr txBox="1"/>
          <p:nvPr userDrawn="1"/>
        </p:nvSpPr>
        <p:spPr>
          <a:xfrm>
            <a:off x="2564224" y="5293563"/>
            <a:ext cx="2529303" cy="307135"/>
          </a:xfrm>
          <a:prstGeom prst="rect">
            <a:avLst/>
          </a:prstGeom>
          <a:noFill/>
        </p:spPr>
        <p:txBody>
          <a:bodyPr wrap="square" rtlCol="0">
            <a:spAutoFit/>
          </a:bodyPr>
          <a:lstStyle/>
          <a:p>
            <a:pPr>
              <a:lnSpc>
                <a:spcPts val="1600"/>
              </a:lnSpc>
            </a:pPr>
            <a:r>
              <a:rPr lang="en-US">
                <a:solidFill>
                  <a:schemeClr val="bg1"/>
                </a:solidFill>
                <a:latin typeface="Calibri" panose="020F0502020204030204" pitchFamily="34" charset="0"/>
                <a:ea typeface="Calibri" panose="020F0502020204030204" pitchFamily="34" charset="0"/>
                <a:cs typeface="Poppins" panose="00000500000000000000" pitchFamily="2" charset="0"/>
              </a:rPr>
              <a:t>@svdpgeorgia</a:t>
            </a:r>
          </a:p>
        </p:txBody>
      </p:sp>
      <p:sp>
        <p:nvSpPr>
          <p:cNvPr id="23" name="TextBox 22">
            <a:extLst>
              <a:ext uri="{FF2B5EF4-FFF2-40B4-BE49-F238E27FC236}">
                <a16:creationId xmlns:a16="http://schemas.microsoft.com/office/drawing/2014/main" id="{2EAB2643-AC45-EFD5-E82E-298D670004E0}"/>
              </a:ext>
            </a:extLst>
          </p:cNvPr>
          <p:cNvSpPr txBox="1"/>
          <p:nvPr userDrawn="1"/>
        </p:nvSpPr>
        <p:spPr>
          <a:xfrm>
            <a:off x="-267825" y="4793767"/>
            <a:ext cx="4660777" cy="369332"/>
          </a:xfrm>
          <a:prstGeom prst="rect">
            <a:avLst/>
          </a:prstGeom>
          <a:noFill/>
        </p:spPr>
        <p:txBody>
          <a:bodyPr wrap="square" rtlCol="0">
            <a:spAutoFit/>
          </a:bodyPr>
          <a:lstStyle/>
          <a:p>
            <a:pPr algn="ctr"/>
            <a:r>
              <a:rPr lang="en-US">
                <a:solidFill>
                  <a:schemeClr val="bg1"/>
                </a:solidFill>
              </a:rPr>
              <a:t>Connect with us!</a:t>
            </a:r>
          </a:p>
        </p:txBody>
      </p:sp>
      <p:sp>
        <p:nvSpPr>
          <p:cNvPr id="24" name="Title 23">
            <a:extLst>
              <a:ext uri="{FF2B5EF4-FFF2-40B4-BE49-F238E27FC236}">
                <a16:creationId xmlns:a16="http://schemas.microsoft.com/office/drawing/2014/main" id="{C2953DFB-8C78-6D09-AAB8-645A2B751BD5}"/>
              </a:ext>
            </a:extLst>
          </p:cNvPr>
          <p:cNvSpPr>
            <a:spLocks noGrp="1"/>
          </p:cNvSpPr>
          <p:nvPr>
            <p:ph type="title"/>
          </p:nvPr>
        </p:nvSpPr>
        <p:spPr/>
        <p:txBody>
          <a:bodyPr>
            <a:normAutofit/>
          </a:bodyPr>
          <a:lstStyle>
            <a:lvl1pPr algn="ct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282737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Circle Pictur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73026" y="2673713"/>
            <a:ext cx="4028316" cy="3604546"/>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p:spPr>
        <p:txBody>
          <a:bodyPr wrap="square">
            <a:noAutofit/>
          </a:bodyPr>
          <a:lstStyle>
            <a:lvl1pPr>
              <a:defRPr sz="1000">
                <a:latin typeface="Poppins" panose="00000500000000000000" pitchFamily="2" charset="0"/>
                <a:cs typeface="Poppins" panose="00000500000000000000" pitchFamily="2" charset="0"/>
              </a:defRPr>
            </a:lvl1pPr>
          </a:lstStyle>
          <a:p>
            <a:r>
              <a:rPr lang="en-US"/>
              <a:t>Click icon to add picture</a:t>
            </a:r>
          </a:p>
        </p:txBody>
      </p:sp>
      <p:sp>
        <p:nvSpPr>
          <p:cNvPr id="2" name="Arc 1">
            <a:extLst>
              <a:ext uri="{FF2B5EF4-FFF2-40B4-BE49-F238E27FC236}">
                <a16:creationId xmlns:a16="http://schemas.microsoft.com/office/drawing/2014/main" id="{CBDB1A1D-BDAD-0F1D-6449-47842476D0BE}"/>
              </a:ext>
            </a:extLst>
          </p:cNvPr>
          <p:cNvSpPr/>
          <p:nvPr userDrawn="1"/>
        </p:nvSpPr>
        <p:spPr>
          <a:xfrm>
            <a:off x="6173460" y="2647431"/>
            <a:ext cx="4438123" cy="4178183"/>
          </a:xfrm>
          <a:prstGeom prst="arc">
            <a:avLst>
              <a:gd name="adj1" fmla="val 8485088"/>
              <a:gd name="adj2" fmla="val 12570782"/>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 name="Arc 2">
            <a:extLst>
              <a:ext uri="{FF2B5EF4-FFF2-40B4-BE49-F238E27FC236}">
                <a16:creationId xmlns:a16="http://schemas.microsoft.com/office/drawing/2014/main" id="{7EC7A8FB-0AB9-A9C4-D04F-325F386AC4F1}"/>
              </a:ext>
            </a:extLst>
          </p:cNvPr>
          <p:cNvSpPr/>
          <p:nvPr userDrawn="1"/>
        </p:nvSpPr>
        <p:spPr>
          <a:xfrm>
            <a:off x="6352940" y="2658920"/>
            <a:ext cx="4438123" cy="4178183"/>
          </a:xfrm>
          <a:prstGeom prst="arc">
            <a:avLst>
              <a:gd name="adj1" fmla="val 20782156"/>
              <a:gd name="adj2" fmla="val 2175158"/>
            </a:avLst>
          </a:prstGeom>
          <a:ln>
            <a:gradFill>
              <a:gsLst>
                <a:gs pos="0">
                  <a:schemeClr val="accent1"/>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6" name="Text Placeholder 25">
            <a:extLst>
              <a:ext uri="{FF2B5EF4-FFF2-40B4-BE49-F238E27FC236}">
                <a16:creationId xmlns:a16="http://schemas.microsoft.com/office/drawing/2014/main" id="{1F0BC814-14CF-BCFC-1968-3561FDB0C085}"/>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
        <p:nvSpPr>
          <p:cNvPr id="27" name="Text Placeholder 25">
            <a:extLst>
              <a:ext uri="{FF2B5EF4-FFF2-40B4-BE49-F238E27FC236}">
                <a16:creationId xmlns:a16="http://schemas.microsoft.com/office/drawing/2014/main" id="{65E483EE-557F-7717-CC08-187ADE476D94}"/>
              </a:ext>
            </a:extLst>
          </p:cNvPr>
          <p:cNvSpPr>
            <a:spLocks noGrp="1"/>
          </p:cNvSpPr>
          <p:nvPr>
            <p:ph type="body" sz="quarter" idx="12" hasCustomPrompt="1"/>
          </p:nvPr>
        </p:nvSpPr>
        <p:spPr>
          <a:xfrm>
            <a:off x="996251" y="1278135"/>
            <a:ext cx="4632325" cy="704850"/>
          </a:xfrm>
        </p:spPr>
        <p:txBody>
          <a:bodyPr>
            <a:noAutofit/>
          </a:bodyPr>
          <a:lstStyle>
            <a:lvl1pPr marL="0" indent="0">
              <a:buNone/>
              <a:defRPr sz="2000"/>
            </a:lvl1pPr>
          </a:lstStyle>
          <a:p>
            <a:pPr lvl="0"/>
            <a:r>
              <a:rPr lang="en-US"/>
              <a:t>[subtitle]</a:t>
            </a:r>
          </a:p>
        </p:txBody>
      </p:sp>
      <p:grpSp>
        <p:nvGrpSpPr>
          <p:cNvPr id="8" name="Group 7">
            <a:extLst>
              <a:ext uri="{FF2B5EF4-FFF2-40B4-BE49-F238E27FC236}">
                <a16:creationId xmlns:a16="http://schemas.microsoft.com/office/drawing/2014/main" id="{8C44E94F-8BEF-E4CB-EC37-C74E402CF677}"/>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9D4D529F-2289-8B63-6D44-FC4D51FE9FDB}"/>
                </a:ext>
              </a:extLst>
            </p:cNvPr>
            <p:cNvGrpSpPr/>
            <p:nvPr userDrawn="1"/>
          </p:nvGrpSpPr>
          <p:grpSpPr>
            <a:xfrm>
              <a:off x="726651" y="6283402"/>
              <a:ext cx="10868638" cy="362289"/>
              <a:chOff x="731293" y="6099767"/>
              <a:chExt cx="10868638" cy="362289"/>
            </a:xfrm>
          </p:grpSpPr>
          <p:cxnSp>
            <p:nvCxnSpPr>
              <p:cNvPr id="18" name="Google Shape;86;p30">
                <a:extLst>
                  <a:ext uri="{FF2B5EF4-FFF2-40B4-BE49-F238E27FC236}">
                    <a16:creationId xmlns:a16="http://schemas.microsoft.com/office/drawing/2014/main" id="{04B6E030-7BAC-6C5D-B020-69EE0251DD98}"/>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60728A0-6824-CE4C-ED6F-B8CC35693A6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2D993626-AB3B-FA78-CCE4-6B77E01411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4" name="Text Placeholder 13">
            <a:extLst>
              <a:ext uri="{FF2B5EF4-FFF2-40B4-BE49-F238E27FC236}">
                <a16:creationId xmlns:a16="http://schemas.microsoft.com/office/drawing/2014/main" id="{690870D4-8790-25CB-6D32-517856F43C1A}"/>
              </a:ext>
            </a:extLst>
          </p:cNvPr>
          <p:cNvSpPr>
            <a:spLocks noGrp="1"/>
          </p:cNvSpPr>
          <p:nvPr>
            <p:ph type="body" sz="quarter" idx="13"/>
          </p:nvPr>
        </p:nvSpPr>
        <p:spPr>
          <a:xfrm>
            <a:off x="987425" y="2467898"/>
            <a:ext cx="4738688" cy="3272502"/>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6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8115068" y="954606"/>
            <a:ext cx="4076931" cy="5228115"/>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3" name="Group 12">
            <a:extLst>
              <a:ext uri="{FF2B5EF4-FFF2-40B4-BE49-F238E27FC236}">
                <a16:creationId xmlns:a16="http://schemas.microsoft.com/office/drawing/2014/main" id="{A17A699C-0E65-A720-E1DE-2490C5859B0B}"/>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E3F14FA0-A47F-8FFA-13D6-F54C7AE8A368}"/>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A9DDFE5A-BC11-1766-F3EF-6147898CB87F}"/>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A93B7ACB-29F4-53BF-16AA-18FF64CE86E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86F36129-A905-BA8B-3D22-0639EACFD6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A1E22090-9922-DDF0-C83E-D6216385C18D}"/>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377434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Vertical Text + 2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663545" y="2119085"/>
            <a:ext cx="3904342" cy="402045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5152569" y="2119085"/>
            <a:ext cx="2365034" cy="2101154"/>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794A31AB-3DD1-6570-7D75-483F8C56C98C}"/>
              </a:ext>
            </a:extLst>
          </p:cNvPr>
          <p:cNvSpPr/>
          <p:nvPr userDrawn="1"/>
        </p:nvSpPr>
        <p:spPr>
          <a:xfrm>
            <a:off x="0" y="-7700"/>
            <a:ext cx="5152569" cy="611340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0" name="Text Placeholder 29">
            <a:extLst>
              <a:ext uri="{FF2B5EF4-FFF2-40B4-BE49-F238E27FC236}">
                <a16:creationId xmlns:a16="http://schemas.microsoft.com/office/drawing/2014/main" id="{EB0AE45D-4400-1F53-14AF-4E8969400CFE}"/>
              </a:ext>
            </a:extLst>
          </p:cNvPr>
          <p:cNvSpPr>
            <a:spLocks noGrp="1"/>
          </p:cNvSpPr>
          <p:nvPr>
            <p:ph type="body" sz="quarter" idx="13"/>
          </p:nvPr>
        </p:nvSpPr>
        <p:spPr>
          <a:xfrm>
            <a:off x="838200" y="1922463"/>
            <a:ext cx="3903663" cy="3810000"/>
          </a:xfrm>
        </p:spPr>
        <p:txBody>
          <a:bodyPr>
            <a:normAutofit/>
          </a:bodyPr>
          <a:lstStyle>
            <a:lvl1pPr marL="0" indent="0">
              <a:buNone/>
              <a:defRPr sz="2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grpSp>
        <p:nvGrpSpPr>
          <p:cNvPr id="3" name="Group 2">
            <a:extLst>
              <a:ext uri="{FF2B5EF4-FFF2-40B4-BE49-F238E27FC236}">
                <a16:creationId xmlns:a16="http://schemas.microsoft.com/office/drawing/2014/main" id="{F33D38D5-BB4E-491E-11F0-2E2AD4050234}"/>
              </a:ext>
            </a:extLst>
          </p:cNvPr>
          <p:cNvGrpSpPr/>
          <p:nvPr userDrawn="1"/>
        </p:nvGrpSpPr>
        <p:grpSpPr>
          <a:xfrm>
            <a:off x="726651" y="6283402"/>
            <a:ext cx="10868638" cy="474125"/>
            <a:chOff x="726651" y="6283402"/>
            <a:chExt cx="10868638" cy="474125"/>
          </a:xfrm>
        </p:grpSpPr>
        <p:grpSp>
          <p:nvGrpSpPr>
            <p:cNvPr id="4" name="Group 3">
              <a:extLst>
                <a:ext uri="{FF2B5EF4-FFF2-40B4-BE49-F238E27FC236}">
                  <a16:creationId xmlns:a16="http://schemas.microsoft.com/office/drawing/2014/main" id="{9C128F6A-7261-38BB-64DB-77DDEB426AAD}"/>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81D10B44-0146-B72B-5743-4F99F8EE739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4828BF0-E5C5-FC4A-1560-E6C15D05F57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7C776B3B-0170-2890-D352-9329A380D9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8" name="Text Placeholder 25">
            <a:extLst>
              <a:ext uri="{FF2B5EF4-FFF2-40B4-BE49-F238E27FC236}">
                <a16:creationId xmlns:a16="http://schemas.microsoft.com/office/drawing/2014/main" id="{AB130C55-832B-C6BA-4411-434FB3516B7C}"/>
              </a:ext>
            </a:extLst>
          </p:cNvPr>
          <p:cNvSpPr>
            <a:spLocks noGrp="1"/>
          </p:cNvSpPr>
          <p:nvPr>
            <p:ph type="body" sz="quarter" idx="14"/>
          </p:nvPr>
        </p:nvSpPr>
        <p:spPr>
          <a:xfrm>
            <a:off x="5353235" y="536358"/>
            <a:ext cx="6242054"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408738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871800"/>
            <a:ext cx="3962402" cy="4227160"/>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3" name="Group 12">
            <a:extLst>
              <a:ext uri="{FF2B5EF4-FFF2-40B4-BE49-F238E27FC236}">
                <a16:creationId xmlns:a16="http://schemas.microsoft.com/office/drawing/2014/main" id="{D04109BD-1330-3523-3844-AA73717C0DB3}"/>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9755956B-A60F-0728-A43A-1FBD26962715}"/>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93636FDE-E281-3E2B-7466-13F77507ABE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704D457-0D27-6DE8-59D9-0C8B6001F85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9D85E581-D7DD-721B-FE53-983A6DFFF5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EB5EECC0-8F7E-8461-26C3-A9E0A773238F}"/>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81641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ircle 3 Callout Tex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CABD682-A1D6-020D-AFCC-CD9AD48B5076}"/>
              </a:ext>
            </a:extLst>
          </p:cNvPr>
          <p:cNvSpPr/>
          <p:nvPr userDrawn="1"/>
        </p:nvSpPr>
        <p:spPr>
          <a:xfrm>
            <a:off x="3000742" y="2834770"/>
            <a:ext cx="2281152" cy="228115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6" name="Oval 5">
            <a:extLst>
              <a:ext uri="{FF2B5EF4-FFF2-40B4-BE49-F238E27FC236}">
                <a16:creationId xmlns:a16="http://schemas.microsoft.com/office/drawing/2014/main" id="{DD1D4062-B4E9-98FA-96E5-6936E3AD71FD}"/>
              </a:ext>
            </a:extLst>
          </p:cNvPr>
          <p:cNvSpPr/>
          <p:nvPr userDrawn="1"/>
        </p:nvSpPr>
        <p:spPr>
          <a:xfrm>
            <a:off x="3180989" y="3015017"/>
            <a:ext cx="1920658" cy="1920658"/>
          </a:xfrm>
          <a:prstGeom prst="ellipse">
            <a:avLst/>
          </a:prstGeom>
          <a:noFill/>
          <a:ln>
            <a:solidFill>
              <a:schemeClr val="bg1"/>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7" name="Oval 6">
            <a:extLst>
              <a:ext uri="{FF2B5EF4-FFF2-40B4-BE49-F238E27FC236}">
                <a16:creationId xmlns:a16="http://schemas.microsoft.com/office/drawing/2014/main" id="{6E083235-84D8-39AB-B598-3C637E526218}"/>
              </a:ext>
            </a:extLst>
          </p:cNvPr>
          <p:cNvSpPr/>
          <p:nvPr userDrawn="1"/>
        </p:nvSpPr>
        <p:spPr>
          <a:xfrm>
            <a:off x="3376908" y="3210936"/>
            <a:ext cx="1528820" cy="1528820"/>
          </a:xfrm>
          <a:prstGeom prst="ellipse">
            <a:avLst/>
          </a:prstGeom>
          <a:gradFill>
            <a:gsLst>
              <a:gs pos="0">
                <a:schemeClr val="accent2">
                  <a:lumMod val="75000"/>
                </a:schemeClr>
              </a:gs>
              <a:gs pos="100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8" name="Oval 7">
            <a:extLst>
              <a:ext uri="{FF2B5EF4-FFF2-40B4-BE49-F238E27FC236}">
                <a16:creationId xmlns:a16="http://schemas.microsoft.com/office/drawing/2014/main" id="{0C908CD9-1AE8-F9C8-8B12-3D3222144D1C}"/>
              </a:ext>
            </a:extLst>
          </p:cNvPr>
          <p:cNvSpPr/>
          <p:nvPr userDrawn="1"/>
        </p:nvSpPr>
        <p:spPr>
          <a:xfrm>
            <a:off x="4938978" y="3692496"/>
            <a:ext cx="331416" cy="33141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cxnSp>
        <p:nvCxnSpPr>
          <p:cNvPr id="9" name="Straight Arrow Connector 8">
            <a:extLst>
              <a:ext uri="{FF2B5EF4-FFF2-40B4-BE49-F238E27FC236}">
                <a16:creationId xmlns:a16="http://schemas.microsoft.com/office/drawing/2014/main" id="{DC0D2C5F-8FDA-2A93-A45C-494C8ED3EDB7}"/>
              </a:ext>
            </a:extLst>
          </p:cNvPr>
          <p:cNvCxnSpPr>
            <a:stCxn id="8" idx="6"/>
          </p:cNvCxnSpPr>
          <p:nvPr userDrawn="1"/>
        </p:nvCxnSpPr>
        <p:spPr>
          <a:xfrm flipV="1">
            <a:off x="5270393" y="2646119"/>
            <a:ext cx="1410707" cy="1212085"/>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4184DB-5389-D1EB-2C36-B236C544DCCC}"/>
              </a:ext>
            </a:extLst>
          </p:cNvPr>
          <p:cNvCxnSpPr>
            <a:stCxn id="8" idx="6"/>
          </p:cNvCxnSpPr>
          <p:nvPr userDrawn="1"/>
        </p:nvCxnSpPr>
        <p:spPr>
          <a:xfrm>
            <a:off x="5270393" y="3858204"/>
            <a:ext cx="1413444" cy="3948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625507-2864-207F-F0E0-8EF8DE4C9FB4}"/>
              </a:ext>
            </a:extLst>
          </p:cNvPr>
          <p:cNvCxnSpPr>
            <a:cxnSpLocks/>
            <a:stCxn id="8" idx="6"/>
          </p:cNvCxnSpPr>
          <p:nvPr userDrawn="1"/>
        </p:nvCxnSpPr>
        <p:spPr>
          <a:xfrm>
            <a:off x="5270393" y="3858204"/>
            <a:ext cx="1413444" cy="1212086"/>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C26C0F8-5B38-364B-DB35-5531C5F0EDB6}"/>
              </a:ext>
            </a:extLst>
          </p:cNvPr>
          <p:cNvSpPr/>
          <p:nvPr userDrawn="1"/>
        </p:nvSpPr>
        <p:spPr>
          <a:xfrm>
            <a:off x="6563745" y="2580145"/>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13" name="Oval 12">
            <a:extLst>
              <a:ext uri="{FF2B5EF4-FFF2-40B4-BE49-F238E27FC236}">
                <a16:creationId xmlns:a16="http://schemas.microsoft.com/office/drawing/2014/main" id="{12D3A641-B200-3EE3-E067-7EA46748BF63}"/>
              </a:ext>
            </a:extLst>
          </p:cNvPr>
          <p:cNvSpPr/>
          <p:nvPr userDrawn="1"/>
        </p:nvSpPr>
        <p:spPr>
          <a:xfrm>
            <a:off x="6560990" y="3810035"/>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14" name="Oval 13">
            <a:extLst>
              <a:ext uri="{FF2B5EF4-FFF2-40B4-BE49-F238E27FC236}">
                <a16:creationId xmlns:a16="http://schemas.microsoft.com/office/drawing/2014/main" id="{3FFC8DCD-1516-7468-9589-814F9DC32EBB}"/>
              </a:ext>
            </a:extLst>
          </p:cNvPr>
          <p:cNvSpPr/>
          <p:nvPr userDrawn="1"/>
        </p:nvSpPr>
        <p:spPr>
          <a:xfrm>
            <a:off x="6560989" y="4943786"/>
            <a:ext cx="175303" cy="175303"/>
          </a:xfrm>
          <a:prstGeom prst="ellipse">
            <a:avLst/>
          </a:prstGeom>
          <a:solidFill>
            <a:schemeClr val="bg1"/>
          </a:solidFill>
          <a:ln>
            <a:noFill/>
          </a:ln>
          <a:effectLst>
            <a:outerShdw blurRad="50800" dist="381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11A7CB78-F12B-77CC-FD00-54E39A115109}"/>
              </a:ext>
            </a:extLst>
          </p:cNvPr>
          <p:cNvGrpSpPr/>
          <p:nvPr userDrawn="1"/>
        </p:nvGrpSpPr>
        <p:grpSpPr>
          <a:xfrm>
            <a:off x="7486825" y="3640331"/>
            <a:ext cx="488508" cy="491822"/>
            <a:chOff x="4566271" y="5739527"/>
            <a:chExt cx="194632" cy="195951"/>
          </a:xfrm>
          <a:solidFill>
            <a:schemeClr val="bg1"/>
          </a:solidFill>
        </p:grpSpPr>
        <p:sp>
          <p:nvSpPr>
            <p:cNvPr id="16" name="Freeform 6">
              <a:extLst>
                <a:ext uri="{FF2B5EF4-FFF2-40B4-BE49-F238E27FC236}">
                  <a16:creationId xmlns:a16="http://schemas.microsoft.com/office/drawing/2014/main" id="{2E8DEC4B-D45D-5808-01E8-A0DB6D2CA79D}"/>
                </a:ext>
              </a:extLst>
            </p:cNvPr>
            <p:cNvSpPr>
              <a:spLocks noEditPoints="1"/>
            </p:cNvSpPr>
            <p:nvPr/>
          </p:nvSpPr>
          <p:spPr bwMode="auto">
            <a:xfrm>
              <a:off x="4566271" y="5739527"/>
              <a:ext cx="194632" cy="195951"/>
            </a:xfrm>
            <a:custGeom>
              <a:avLst/>
              <a:gdLst>
                <a:gd name="T0" fmla="*/ 62 w 124"/>
                <a:gd name="T1" fmla="*/ 11 h 125"/>
                <a:gd name="T2" fmla="*/ 87 w 124"/>
                <a:gd name="T3" fmla="*/ 12 h 125"/>
                <a:gd name="T4" fmla="*/ 99 w 124"/>
                <a:gd name="T5" fmla="*/ 14 h 125"/>
                <a:gd name="T6" fmla="*/ 106 w 124"/>
                <a:gd name="T7" fmla="*/ 19 h 125"/>
                <a:gd name="T8" fmla="*/ 111 w 124"/>
                <a:gd name="T9" fmla="*/ 26 h 125"/>
                <a:gd name="T10" fmla="*/ 113 w 124"/>
                <a:gd name="T11" fmla="*/ 37 h 125"/>
                <a:gd name="T12" fmla="*/ 113 w 124"/>
                <a:gd name="T13" fmla="*/ 62 h 125"/>
                <a:gd name="T14" fmla="*/ 113 w 124"/>
                <a:gd name="T15" fmla="*/ 88 h 125"/>
                <a:gd name="T16" fmla="*/ 111 w 124"/>
                <a:gd name="T17" fmla="*/ 99 h 125"/>
                <a:gd name="T18" fmla="*/ 106 w 124"/>
                <a:gd name="T19" fmla="*/ 106 h 125"/>
                <a:gd name="T20" fmla="*/ 99 w 124"/>
                <a:gd name="T21" fmla="*/ 111 h 125"/>
                <a:gd name="T22" fmla="*/ 87 w 124"/>
                <a:gd name="T23" fmla="*/ 113 h 125"/>
                <a:gd name="T24" fmla="*/ 62 w 124"/>
                <a:gd name="T25" fmla="*/ 114 h 125"/>
                <a:gd name="T26" fmla="*/ 37 w 124"/>
                <a:gd name="T27" fmla="*/ 113 h 125"/>
                <a:gd name="T28" fmla="*/ 25 w 124"/>
                <a:gd name="T29" fmla="*/ 111 h 125"/>
                <a:gd name="T30" fmla="*/ 18 w 124"/>
                <a:gd name="T31" fmla="*/ 106 h 125"/>
                <a:gd name="T32" fmla="*/ 13 w 124"/>
                <a:gd name="T33" fmla="*/ 99 h 125"/>
                <a:gd name="T34" fmla="*/ 11 w 124"/>
                <a:gd name="T35" fmla="*/ 88 h 125"/>
                <a:gd name="T36" fmla="*/ 11 w 124"/>
                <a:gd name="T37" fmla="*/ 62 h 125"/>
                <a:gd name="T38" fmla="*/ 11 w 124"/>
                <a:gd name="T39" fmla="*/ 37 h 125"/>
                <a:gd name="T40" fmla="*/ 13 w 124"/>
                <a:gd name="T41" fmla="*/ 26 h 125"/>
                <a:gd name="T42" fmla="*/ 18 w 124"/>
                <a:gd name="T43" fmla="*/ 19 h 125"/>
                <a:gd name="T44" fmla="*/ 25 w 124"/>
                <a:gd name="T45" fmla="*/ 14 h 125"/>
                <a:gd name="T46" fmla="*/ 37 w 124"/>
                <a:gd name="T47" fmla="*/ 12 h 125"/>
                <a:gd name="T48" fmla="*/ 62 w 124"/>
                <a:gd name="T49" fmla="*/ 11 h 125"/>
                <a:gd name="T50" fmla="*/ 62 w 124"/>
                <a:gd name="T51" fmla="*/ 0 h 125"/>
                <a:gd name="T52" fmla="*/ 36 w 124"/>
                <a:gd name="T53" fmla="*/ 1 h 125"/>
                <a:gd name="T54" fmla="*/ 21 w 124"/>
                <a:gd name="T55" fmla="*/ 3 h 125"/>
                <a:gd name="T56" fmla="*/ 10 w 124"/>
                <a:gd name="T57" fmla="*/ 11 h 125"/>
                <a:gd name="T58" fmla="*/ 3 w 124"/>
                <a:gd name="T59" fmla="*/ 22 h 125"/>
                <a:gd name="T60" fmla="*/ 0 w 124"/>
                <a:gd name="T61" fmla="*/ 37 h 125"/>
                <a:gd name="T62" fmla="*/ 0 w 124"/>
                <a:gd name="T63" fmla="*/ 62 h 125"/>
                <a:gd name="T64" fmla="*/ 0 w 124"/>
                <a:gd name="T65" fmla="*/ 88 h 125"/>
                <a:gd name="T66" fmla="*/ 3 w 124"/>
                <a:gd name="T67" fmla="*/ 103 h 125"/>
                <a:gd name="T68" fmla="*/ 10 w 124"/>
                <a:gd name="T69" fmla="*/ 114 h 125"/>
                <a:gd name="T70" fmla="*/ 21 w 124"/>
                <a:gd name="T71" fmla="*/ 121 h 125"/>
                <a:gd name="T72" fmla="*/ 36 w 124"/>
                <a:gd name="T73" fmla="*/ 124 h 125"/>
                <a:gd name="T74" fmla="*/ 62 w 124"/>
                <a:gd name="T75" fmla="*/ 125 h 125"/>
                <a:gd name="T76" fmla="*/ 88 w 124"/>
                <a:gd name="T77" fmla="*/ 124 h 125"/>
                <a:gd name="T78" fmla="*/ 103 w 124"/>
                <a:gd name="T79" fmla="*/ 121 h 125"/>
                <a:gd name="T80" fmla="*/ 114 w 124"/>
                <a:gd name="T81" fmla="*/ 114 h 125"/>
                <a:gd name="T82" fmla="*/ 121 w 124"/>
                <a:gd name="T83" fmla="*/ 103 h 125"/>
                <a:gd name="T84" fmla="*/ 124 w 124"/>
                <a:gd name="T85" fmla="*/ 88 h 125"/>
                <a:gd name="T86" fmla="*/ 124 w 124"/>
                <a:gd name="T87" fmla="*/ 62 h 125"/>
                <a:gd name="T88" fmla="*/ 124 w 124"/>
                <a:gd name="T89" fmla="*/ 37 h 125"/>
                <a:gd name="T90" fmla="*/ 121 w 124"/>
                <a:gd name="T91" fmla="*/ 22 h 125"/>
                <a:gd name="T92" fmla="*/ 114 w 124"/>
                <a:gd name="T93" fmla="*/ 11 h 125"/>
                <a:gd name="T94" fmla="*/ 103 w 124"/>
                <a:gd name="T95" fmla="*/ 3 h 125"/>
                <a:gd name="T96" fmla="*/ 88 w 124"/>
                <a:gd name="T97" fmla="*/ 1 h 125"/>
                <a:gd name="T98" fmla="*/ 62 w 124"/>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5">
                  <a:moveTo>
                    <a:pt x="62" y="11"/>
                  </a:moveTo>
                  <a:cubicBezTo>
                    <a:pt x="79" y="11"/>
                    <a:pt x="81" y="11"/>
                    <a:pt x="87" y="12"/>
                  </a:cubicBezTo>
                  <a:cubicBezTo>
                    <a:pt x="93" y="12"/>
                    <a:pt x="97" y="13"/>
                    <a:pt x="99" y="14"/>
                  </a:cubicBezTo>
                  <a:cubicBezTo>
                    <a:pt x="102" y="15"/>
                    <a:pt x="104" y="16"/>
                    <a:pt x="106" y="19"/>
                  </a:cubicBezTo>
                  <a:cubicBezTo>
                    <a:pt x="108" y="21"/>
                    <a:pt x="109" y="23"/>
                    <a:pt x="111" y="26"/>
                  </a:cubicBezTo>
                  <a:cubicBezTo>
                    <a:pt x="111" y="28"/>
                    <a:pt x="112" y="31"/>
                    <a:pt x="113" y="37"/>
                  </a:cubicBezTo>
                  <a:cubicBezTo>
                    <a:pt x="113" y="44"/>
                    <a:pt x="113" y="46"/>
                    <a:pt x="113" y="62"/>
                  </a:cubicBezTo>
                  <a:cubicBezTo>
                    <a:pt x="113" y="79"/>
                    <a:pt x="113" y="81"/>
                    <a:pt x="113" y="88"/>
                  </a:cubicBezTo>
                  <a:cubicBezTo>
                    <a:pt x="112" y="94"/>
                    <a:pt x="111" y="97"/>
                    <a:pt x="111" y="99"/>
                  </a:cubicBezTo>
                  <a:cubicBezTo>
                    <a:pt x="109" y="102"/>
                    <a:pt x="108" y="104"/>
                    <a:pt x="106" y="106"/>
                  </a:cubicBezTo>
                  <a:cubicBezTo>
                    <a:pt x="104" y="109"/>
                    <a:pt x="102" y="110"/>
                    <a:pt x="99" y="111"/>
                  </a:cubicBezTo>
                  <a:cubicBezTo>
                    <a:pt x="97" y="112"/>
                    <a:pt x="93" y="113"/>
                    <a:pt x="87" y="113"/>
                  </a:cubicBezTo>
                  <a:cubicBezTo>
                    <a:pt x="81" y="113"/>
                    <a:pt x="79" y="114"/>
                    <a:pt x="62" y="114"/>
                  </a:cubicBezTo>
                  <a:cubicBezTo>
                    <a:pt x="45" y="114"/>
                    <a:pt x="43" y="113"/>
                    <a:pt x="37" y="113"/>
                  </a:cubicBezTo>
                  <a:cubicBezTo>
                    <a:pt x="31" y="113"/>
                    <a:pt x="27" y="112"/>
                    <a:pt x="25" y="111"/>
                  </a:cubicBezTo>
                  <a:cubicBezTo>
                    <a:pt x="22" y="110"/>
                    <a:pt x="20" y="109"/>
                    <a:pt x="18" y="106"/>
                  </a:cubicBezTo>
                  <a:cubicBezTo>
                    <a:pt x="16" y="104"/>
                    <a:pt x="15" y="102"/>
                    <a:pt x="13" y="99"/>
                  </a:cubicBezTo>
                  <a:cubicBezTo>
                    <a:pt x="13" y="97"/>
                    <a:pt x="12" y="94"/>
                    <a:pt x="11" y="88"/>
                  </a:cubicBezTo>
                  <a:cubicBezTo>
                    <a:pt x="11" y="81"/>
                    <a:pt x="11" y="79"/>
                    <a:pt x="11" y="62"/>
                  </a:cubicBezTo>
                  <a:cubicBezTo>
                    <a:pt x="11" y="46"/>
                    <a:pt x="11" y="44"/>
                    <a:pt x="11" y="37"/>
                  </a:cubicBezTo>
                  <a:cubicBezTo>
                    <a:pt x="12" y="31"/>
                    <a:pt x="13" y="28"/>
                    <a:pt x="13" y="26"/>
                  </a:cubicBezTo>
                  <a:cubicBezTo>
                    <a:pt x="15" y="23"/>
                    <a:pt x="16" y="21"/>
                    <a:pt x="18" y="19"/>
                  </a:cubicBezTo>
                  <a:cubicBezTo>
                    <a:pt x="20" y="16"/>
                    <a:pt x="22" y="15"/>
                    <a:pt x="25" y="14"/>
                  </a:cubicBezTo>
                  <a:cubicBezTo>
                    <a:pt x="27" y="13"/>
                    <a:pt x="31" y="12"/>
                    <a:pt x="37" y="12"/>
                  </a:cubicBezTo>
                  <a:cubicBezTo>
                    <a:pt x="43" y="11"/>
                    <a:pt x="45" y="11"/>
                    <a:pt x="62" y="11"/>
                  </a:cubicBezTo>
                  <a:moveTo>
                    <a:pt x="62" y="0"/>
                  </a:moveTo>
                  <a:cubicBezTo>
                    <a:pt x="45" y="0"/>
                    <a:pt x="43" y="0"/>
                    <a:pt x="36" y="1"/>
                  </a:cubicBezTo>
                  <a:cubicBezTo>
                    <a:pt x="30" y="1"/>
                    <a:pt x="25" y="2"/>
                    <a:pt x="21" y="3"/>
                  </a:cubicBezTo>
                  <a:cubicBezTo>
                    <a:pt x="17" y="5"/>
                    <a:pt x="14" y="7"/>
                    <a:pt x="10" y="11"/>
                  </a:cubicBezTo>
                  <a:cubicBezTo>
                    <a:pt x="7" y="14"/>
                    <a:pt x="5" y="18"/>
                    <a:pt x="3" y="22"/>
                  </a:cubicBezTo>
                  <a:cubicBezTo>
                    <a:pt x="1" y="26"/>
                    <a:pt x="0" y="30"/>
                    <a:pt x="0" y="37"/>
                  </a:cubicBezTo>
                  <a:cubicBezTo>
                    <a:pt x="0" y="43"/>
                    <a:pt x="0" y="46"/>
                    <a:pt x="0" y="62"/>
                  </a:cubicBezTo>
                  <a:cubicBezTo>
                    <a:pt x="0" y="79"/>
                    <a:pt x="0" y="81"/>
                    <a:pt x="0" y="88"/>
                  </a:cubicBezTo>
                  <a:cubicBezTo>
                    <a:pt x="0" y="95"/>
                    <a:pt x="1" y="99"/>
                    <a:pt x="3" y="103"/>
                  </a:cubicBezTo>
                  <a:cubicBezTo>
                    <a:pt x="5" y="107"/>
                    <a:pt x="7" y="111"/>
                    <a:pt x="10" y="114"/>
                  </a:cubicBezTo>
                  <a:cubicBezTo>
                    <a:pt x="14" y="118"/>
                    <a:pt x="17" y="120"/>
                    <a:pt x="21" y="121"/>
                  </a:cubicBezTo>
                  <a:cubicBezTo>
                    <a:pt x="25" y="123"/>
                    <a:pt x="30" y="124"/>
                    <a:pt x="36" y="124"/>
                  </a:cubicBezTo>
                  <a:cubicBezTo>
                    <a:pt x="43" y="125"/>
                    <a:pt x="45" y="125"/>
                    <a:pt x="62" y="125"/>
                  </a:cubicBezTo>
                  <a:cubicBezTo>
                    <a:pt x="79" y="125"/>
                    <a:pt x="81" y="125"/>
                    <a:pt x="88" y="124"/>
                  </a:cubicBezTo>
                  <a:cubicBezTo>
                    <a:pt x="94" y="124"/>
                    <a:pt x="99" y="123"/>
                    <a:pt x="103" y="121"/>
                  </a:cubicBezTo>
                  <a:cubicBezTo>
                    <a:pt x="107" y="120"/>
                    <a:pt x="110" y="118"/>
                    <a:pt x="114" y="114"/>
                  </a:cubicBezTo>
                  <a:cubicBezTo>
                    <a:pt x="117" y="111"/>
                    <a:pt x="119" y="107"/>
                    <a:pt x="121" y="103"/>
                  </a:cubicBezTo>
                  <a:cubicBezTo>
                    <a:pt x="123" y="99"/>
                    <a:pt x="124" y="95"/>
                    <a:pt x="124" y="88"/>
                  </a:cubicBezTo>
                  <a:cubicBezTo>
                    <a:pt x="124" y="81"/>
                    <a:pt x="124" y="79"/>
                    <a:pt x="124" y="62"/>
                  </a:cubicBezTo>
                  <a:cubicBezTo>
                    <a:pt x="124" y="46"/>
                    <a:pt x="124" y="43"/>
                    <a:pt x="124" y="37"/>
                  </a:cubicBezTo>
                  <a:cubicBezTo>
                    <a:pt x="124" y="30"/>
                    <a:pt x="123" y="26"/>
                    <a:pt x="121" y="22"/>
                  </a:cubicBezTo>
                  <a:cubicBezTo>
                    <a:pt x="119" y="18"/>
                    <a:pt x="117" y="14"/>
                    <a:pt x="114" y="11"/>
                  </a:cubicBezTo>
                  <a:cubicBezTo>
                    <a:pt x="110" y="7"/>
                    <a:pt x="107" y="5"/>
                    <a:pt x="103" y="3"/>
                  </a:cubicBezTo>
                  <a:cubicBezTo>
                    <a:pt x="99" y="2"/>
                    <a:pt x="94" y="1"/>
                    <a:pt x="88" y="1"/>
                  </a:cubicBezTo>
                  <a:cubicBezTo>
                    <a:pt x="81" y="0"/>
                    <a:pt x="79" y="0"/>
                    <a:pt x="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7" name="Freeform 7">
              <a:extLst>
                <a:ext uri="{FF2B5EF4-FFF2-40B4-BE49-F238E27FC236}">
                  <a16:creationId xmlns:a16="http://schemas.microsoft.com/office/drawing/2014/main" id="{663FF02F-9E1A-EFD9-F6BE-E81B0D8A2FFB}"/>
                </a:ext>
              </a:extLst>
            </p:cNvPr>
            <p:cNvSpPr>
              <a:spLocks noEditPoints="1"/>
            </p:cNvSpPr>
            <p:nvPr/>
          </p:nvSpPr>
          <p:spPr bwMode="auto">
            <a:xfrm>
              <a:off x="4613113" y="5786370"/>
              <a:ext cx="100284" cy="10028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3 h 64"/>
                <a:gd name="T12" fmla="*/ 11 w 64"/>
                <a:gd name="T13" fmla="*/ 32 h 64"/>
                <a:gd name="T14" fmla="*/ 32 w 64"/>
                <a:gd name="T15" fmla="*/ 12 h 64"/>
                <a:gd name="T16" fmla="*/ 53 w 64"/>
                <a:gd name="T17" fmla="*/ 32 h 64"/>
                <a:gd name="T18" fmla="*/ 32 w 64"/>
                <a:gd name="T19"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0" y="50"/>
                    <a:pt x="14" y="64"/>
                    <a:pt x="32" y="64"/>
                  </a:cubicBezTo>
                  <a:cubicBezTo>
                    <a:pt x="50" y="64"/>
                    <a:pt x="64" y="50"/>
                    <a:pt x="64" y="32"/>
                  </a:cubicBezTo>
                  <a:cubicBezTo>
                    <a:pt x="64" y="15"/>
                    <a:pt x="50" y="0"/>
                    <a:pt x="32" y="0"/>
                  </a:cubicBezTo>
                  <a:close/>
                  <a:moveTo>
                    <a:pt x="32" y="53"/>
                  </a:moveTo>
                  <a:cubicBezTo>
                    <a:pt x="21" y="53"/>
                    <a:pt x="11" y="44"/>
                    <a:pt x="11" y="32"/>
                  </a:cubicBezTo>
                  <a:cubicBezTo>
                    <a:pt x="11" y="21"/>
                    <a:pt x="21" y="12"/>
                    <a:pt x="32" y="12"/>
                  </a:cubicBezTo>
                  <a:cubicBezTo>
                    <a:pt x="43" y="12"/>
                    <a:pt x="53" y="21"/>
                    <a:pt x="53" y="32"/>
                  </a:cubicBezTo>
                  <a:cubicBezTo>
                    <a:pt x="53" y="44"/>
                    <a:pt x="43" y="53"/>
                    <a:pt x="32"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18" name="Oval 8">
              <a:extLst>
                <a:ext uri="{FF2B5EF4-FFF2-40B4-BE49-F238E27FC236}">
                  <a16:creationId xmlns:a16="http://schemas.microsoft.com/office/drawing/2014/main" id="{0E7709AD-D773-02CA-0A92-DC156CF5307D}"/>
                </a:ext>
              </a:extLst>
            </p:cNvPr>
            <p:cNvSpPr>
              <a:spLocks noChangeArrowheads="1"/>
            </p:cNvSpPr>
            <p:nvPr/>
          </p:nvSpPr>
          <p:spPr bwMode="auto">
            <a:xfrm>
              <a:off x="4704161" y="5773835"/>
              <a:ext cx="23752" cy="2375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grpSp>
      <p:sp>
        <p:nvSpPr>
          <p:cNvPr id="19" name="Freeform 60">
            <a:extLst>
              <a:ext uri="{FF2B5EF4-FFF2-40B4-BE49-F238E27FC236}">
                <a16:creationId xmlns:a16="http://schemas.microsoft.com/office/drawing/2014/main" id="{8C142375-EC99-6A80-9E76-86D5F6E01BA3}"/>
              </a:ext>
            </a:extLst>
          </p:cNvPr>
          <p:cNvSpPr>
            <a:spLocks/>
          </p:cNvSpPr>
          <p:nvPr userDrawn="1"/>
        </p:nvSpPr>
        <p:spPr bwMode="auto">
          <a:xfrm>
            <a:off x="7566615" y="2376320"/>
            <a:ext cx="328928" cy="539598"/>
          </a:xfrm>
          <a:custGeom>
            <a:avLst/>
            <a:gdLst>
              <a:gd name="T0" fmla="*/ 79 w 85"/>
              <a:gd name="T1" fmla="*/ 89 h 159"/>
              <a:gd name="T2" fmla="*/ 84 w 85"/>
              <a:gd name="T3" fmla="*/ 60 h 159"/>
              <a:gd name="T4" fmla="*/ 56 w 85"/>
              <a:gd name="T5" fmla="*/ 60 h 159"/>
              <a:gd name="T6" fmla="*/ 56 w 85"/>
              <a:gd name="T7" fmla="*/ 42 h 159"/>
              <a:gd name="T8" fmla="*/ 72 w 85"/>
              <a:gd name="T9" fmla="*/ 26 h 159"/>
              <a:gd name="T10" fmla="*/ 85 w 85"/>
              <a:gd name="T11" fmla="*/ 26 h 159"/>
              <a:gd name="T12" fmla="*/ 85 w 85"/>
              <a:gd name="T13" fmla="*/ 2 h 159"/>
              <a:gd name="T14" fmla="*/ 63 w 85"/>
              <a:gd name="T15" fmla="*/ 0 h 159"/>
              <a:gd name="T16" fmla="*/ 25 w 85"/>
              <a:gd name="T17" fmla="*/ 39 h 159"/>
              <a:gd name="T18" fmla="*/ 25 w 85"/>
              <a:gd name="T19" fmla="*/ 60 h 159"/>
              <a:gd name="T20" fmla="*/ 0 w 85"/>
              <a:gd name="T21" fmla="*/ 60 h 159"/>
              <a:gd name="T22" fmla="*/ 0 w 85"/>
              <a:gd name="T23" fmla="*/ 89 h 159"/>
              <a:gd name="T24" fmla="*/ 25 w 85"/>
              <a:gd name="T25" fmla="*/ 89 h 159"/>
              <a:gd name="T26" fmla="*/ 25 w 85"/>
              <a:gd name="T27" fmla="*/ 158 h 159"/>
              <a:gd name="T28" fmla="*/ 41 w 85"/>
              <a:gd name="T29" fmla="*/ 159 h 159"/>
              <a:gd name="T30" fmla="*/ 56 w 85"/>
              <a:gd name="T31" fmla="*/ 158 h 159"/>
              <a:gd name="T32" fmla="*/ 56 w 85"/>
              <a:gd name="T33" fmla="*/ 89 h 159"/>
              <a:gd name="T34" fmla="*/ 79 w 85"/>
              <a:gd name="T35" fmla="*/ 8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59">
                <a:moveTo>
                  <a:pt x="79" y="89"/>
                </a:moveTo>
                <a:cubicBezTo>
                  <a:pt x="84" y="60"/>
                  <a:pt x="84" y="60"/>
                  <a:pt x="84" y="60"/>
                </a:cubicBezTo>
                <a:cubicBezTo>
                  <a:pt x="56" y="60"/>
                  <a:pt x="56" y="60"/>
                  <a:pt x="56" y="60"/>
                </a:cubicBezTo>
                <a:cubicBezTo>
                  <a:pt x="56" y="42"/>
                  <a:pt x="56" y="42"/>
                  <a:pt x="56" y="42"/>
                </a:cubicBezTo>
                <a:cubicBezTo>
                  <a:pt x="56" y="34"/>
                  <a:pt x="60" y="26"/>
                  <a:pt x="72" y="26"/>
                </a:cubicBezTo>
                <a:cubicBezTo>
                  <a:pt x="85" y="26"/>
                  <a:pt x="85" y="26"/>
                  <a:pt x="85" y="26"/>
                </a:cubicBezTo>
                <a:cubicBezTo>
                  <a:pt x="85" y="2"/>
                  <a:pt x="85" y="2"/>
                  <a:pt x="85" y="2"/>
                </a:cubicBezTo>
                <a:cubicBezTo>
                  <a:pt x="85" y="2"/>
                  <a:pt x="73" y="0"/>
                  <a:pt x="63" y="0"/>
                </a:cubicBezTo>
                <a:cubicBezTo>
                  <a:pt x="40" y="0"/>
                  <a:pt x="25" y="14"/>
                  <a:pt x="25" y="39"/>
                </a:cubicBezTo>
                <a:cubicBezTo>
                  <a:pt x="25" y="60"/>
                  <a:pt x="25" y="60"/>
                  <a:pt x="25" y="60"/>
                </a:cubicBezTo>
                <a:cubicBezTo>
                  <a:pt x="0" y="60"/>
                  <a:pt x="0" y="60"/>
                  <a:pt x="0" y="60"/>
                </a:cubicBezTo>
                <a:cubicBezTo>
                  <a:pt x="0" y="89"/>
                  <a:pt x="0" y="89"/>
                  <a:pt x="0" y="89"/>
                </a:cubicBezTo>
                <a:cubicBezTo>
                  <a:pt x="25" y="89"/>
                  <a:pt x="25" y="89"/>
                  <a:pt x="25" y="89"/>
                </a:cubicBezTo>
                <a:cubicBezTo>
                  <a:pt x="25" y="158"/>
                  <a:pt x="25" y="158"/>
                  <a:pt x="25" y="158"/>
                </a:cubicBezTo>
                <a:cubicBezTo>
                  <a:pt x="30" y="159"/>
                  <a:pt x="35" y="159"/>
                  <a:pt x="41" y="159"/>
                </a:cubicBezTo>
                <a:cubicBezTo>
                  <a:pt x="46" y="159"/>
                  <a:pt x="51" y="159"/>
                  <a:pt x="56" y="158"/>
                </a:cubicBezTo>
                <a:cubicBezTo>
                  <a:pt x="56" y="89"/>
                  <a:pt x="56" y="89"/>
                  <a:pt x="56" y="89"/>
                </a:cubicBezTo>
                <a:lnTo>
                  <a:pt x="79" y="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libri" panose="020F0502020204030204" pitchFamily="34" charset="0"/>
              <a:ea typeface="Calibri" panose="020F0502020204030204" pitchFamily="34" charset="0"/>
            </a:endParaRPr>
          </a:p>
        </p:txBody>
      </p:sp>
      <p:sp>
        <p:nvSpPr>
          <p:cNvPr id="45" name="Text Placeholder 44">
            <a:extLst>
              <a:ext uri="{FF2B5EF4-FFF2-40B4-BE49-F238E27FC236}">
                <a16:creationId xmlns:a16="http://schemas.microsoft.com/office/drawing/2014/main" id="{4C51EC0D-B6B7-1C11-8C69-839D66BFEB54}"/>
              </a:ext>
            </a:extLst>
          </p:cNvPr>
          <p:cNvSpPr>
            <a:spLocks noGrp="1"/>
          </p:cNvSpPr>
          <p:nvPr>
            <p:ph type="body" sz="quarter" idx="10"/>
          </p:nvPr>
        </p:nvSpPr>
        <p:spPr>
          <a:xfrm>
            <a:off x="1077913" y="3379788"/>
            <a:ext cx="1597025" cy="1555750"/>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6" name="Text Placeholder 44">
            <a:extLst>
              <a:ext uri="{FF2B5EF4-FFF2-40B4-BE49-F238E27FC236}">
                <a16:creationId xmlns:a16="http://schemas.microsoft.com/office/drawing/2014/main" id="{1BABE66C-0E1B-8436-6E69-C74AEDEF5395}"/>
              </a:ext>
            </a:extLst>
          </p:cNvPr>
          <p:cNvSpPr>
            <a:spLocks noGrp="1"/>
          </p:cNvSpPr>
          <p:nvPr>
            <p:ph type="body" sz="quarter" idx="11"/>
          </p:nvPr>
        </p:nvSpPr>
        <p:spPr>
          <a:xfrm>
            <a:off x="3444917" y="3470049"/>
            <a:ext cx="1482561" cy="1214725"/>
          </a:xfrm>
        </p:spPr>
        <p:txBody>
          <a:bodyPr>
            <a:noAutofit/>
          </a:bodyPr>
          <a:lstStyle>
            <a:lvl1pPr marL="0" indent="0">
              <a:buNone/>
              <a:defRPr sz="1800" b="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7" name="Text Placeholder 44">
            <a:extLst>
              <a:ext uri="{FF2B5EF4-FFF2-40B4-BE49-F238E27FC236}">
                <a16:creationId xmlns:a16="http://schemas.microsoft.com/office/drawing/2014/main" id="{6D796278-0B94-805A-C7A8-D11BBC7919D6}"/>
              </a:ext>
            </a:extLst>
          </p:cNvPr>
          <p:cNvSpPr>
            <a:spLocks noGrp="1"/>
          </p:cNvSpPr>
          <p:nvPr>
            <p:ph type="body" sz="quarter" idx="12"/>
          </p:nvPr>
        </p:nvSpPr>
        <p:spPr>
          <a:xfrm>
            <a:off x="7049700" y="2500250"/>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8" name="Text Placeholder 44">
            <a:extLst>
              <a:ext uri="{FF2B5EF4-FFF2-40B4-BE49-F238E27FC236}">
                <a16:creationId xmlns:a16="http://schemas.microsoft.com/office/drawing/2014/main" id="{34F88004-A35C-1B61-A145-F2DE190CDFF6}"/>
              </a:ext>
            </a:extLst>
          </p:cNvPr>
          <p:cNvSpPr>
            <a:spLocks noGrp="1"/>
          </p:cNvSpPr>
          <p:nvPr>
            <p:ph type="body" sz="quarter" idx="13"/>
          </p:nvPr>
        </p:nvSpPr>
        <p:spPr>
          <a:xfrm>
            <a:off x="7049700" y="3714755"/>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sp>
        <p:nvSpPr>
          <p:cNvPr id="49" name="Text Placeholder 44">
            <a:extLst>
              <a:ext uri="{FF2B5EF4-FFF2-40B4-BE49-F238E27FC236}">
                <a16:creationId xmlns:a16="http://schemas.microsoft.com/office/drawing/2014/main" id="{4F242415-795B-CCA8-A484-520E4CAB7BF6}"/>
              </a:ext>
            </a:extLst>
          </p:cNvPr>
          <p:cNvSpPr>
            <a:spLocks noGrp="1"/>
          </p:cNvSpPr>
          <p:nvPr>
            <p:ph type="body" sz="quarter" idx="14"/>
          </p:nvPr>
        </p:nvSpPr>
        <p:spPr>
          <a:xfrm>
            <a:off x="7049699" y="4868327"/>
            <a:ext cx="2844577" cy="916527"/>
          </a:xfrm>
        </p:spPr>
        <p:txBody>
          <a:bodyPr>
            <a:noAutofit/>
          </a:bodyPr>
          <a:lstStyle>
            <a:lvl1pPr marL="0" indent="0">
              <a:buNone/>
              <a:defRPr sz="2000" b="1">
                <a:solidFill>
                  <a:schemeClr val="accent3"/>
                </a:solidFill>
              </a:defRPr>
            </a:lvl1pPr>
            <a:lvl2pPr>
              <a:defRPr sz="1400"/>
            </a:lvl2pPr>
            <a:lvl3pPr>
              <a:defRPr sz="1400"/>
            </a:lvl3pPr>
            <a:lvl4pPr>
              <a:defRPr sz="1400"/>
            </a:lvl4pPr>
            <a:lvl5pPr>
              <a:defRPr sz="1400"/>
            </a:lvl5pPr>
          </a:lstStyle>
          <a:p>
            <a:pPr lvl="0"/>
            <a:r>
              <a:rPr lang="en-US"/>
              <a:t>Click to edit Master text styles</a:t>
            </a:r>
          </a:p>
        </p:txBody>
      </p:sp>
      <p:grpSp>
        <p:nvGrpSpPr>
          <p:cNvPr id="2" name="Group 1">
            <a:extLst>
              <a:ext uri="{FF2B5EF4-FFF2-40B4-BE49-F238E27FC236}">
                <a16:creationId xmlns:a16="http://schemas.microsoft.com/office/drawing/2014/main" id="{823BD959-CB6B-805C-D21D-342BC08CAA62}"/>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F5C9E3D4-B11E-ABB8-1BBA-B772ADDD174B}"/>
                </a:ext>
              </a:extLst>
            </p:cNvPr>
            <p:cNvGrpSpPr/>
            <p:nvPr userDrawn="1"/>
          </p:nvGrpSpPr>
          <p:grpSpPr>
            <a:xfrm>
              <a:off x="726651" y="6283402"/>
              <a:ext cx="10868638" cy="362289"/>
              <a:chOff x="731293" y="6099767"/>
              <a:chExt cx="10868638" cy="362289"/>
            </a:xfrm>
          </p:grpSpPr>
          <p:cxnSp>
            <p:nvCxnSpPr>
              <p:cNvPr id="20" name="Google Shape;86;p30">
                <a:extLst>
                  <a:ext uri="{FF2B5EF4-FFF2-40B4-BE49-F238E27FC236}">
                    <a16:creationId xmlns:a16="http://schemas.microsoft.com/office/drawing/2014/main" id="{8F569FFB-1107-82BE-2ECD-B978003F990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6BB27E9-59A0-5BA0-506F-8BE49EB0AC6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logo on a black background&#10;&#10;AI-generated content may be incorrect.">
              <a:extLst>
                <a:ext uri="{FF2B5EF4-FFF2-40B4-BE49-F238E27FC236}">
                  <a16:creationId xmlns:a16="http://schemas.microsoft.com/office/drawing/2014/main" id="{100FEE1A-771A-33F2-11F5-E87390C8A8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2" name="Text Placeholder 25">
            <a:extLst>
              <a:ext uri="{FF2B5EF4-FFF2-40B4-BE49-F238E27FC236}">
                <a16:creationId xmlns:a16="http://schemas.microsoft.com/office/drawing/2014/main" id="{53BC112D-25BB-393E-25D9-861ED0E57066}"/>
              </a:ext>
            </a:extLst>
          </p:cNvPr>
          <p:cNvSpPr>
            <a:spLocks noGrp="1"/>
          </p:cNvSpPr>
          <p:nvPr>
            <p:ph type="body" sz="quarter" idx="15"/>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873352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Vertical Tex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29462" y="2400562"/>
            <a:ext cx="3032940" cy="374221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 name="Picture Placeholder 4"/>
          <p:cNvSpPr>
            <a:spLocks noGrp="1"/>
          </p:cNvSpPr>
          <p:nvPr>
            <p:ph type="pic" sz="quarter" idx="12"/>
          </p:nvPr>
        </p:nvSpPr>
        <p:spPr>
          <a:xfrm>
            <a:off x="4143476" y="2400562"/>
            <a:ext cx="3032940" cy="3742218"/>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4" name="Group 13">
            <a:extLst>
              <a:ext uri="{FF2B5EF4-FFF2-40B4-BE49-F238E27FC236}">
                <a16:creationId xmlns:a16="http://schemas.microsoft.com/office/drawing/2014/main" id="{8F022A22-7A3E-E5F6-481F-C19C74B96559}"/>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9CF51669-6815-29EF-43F2-8BE05D584F17}"/>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7947AB2D-FE2E-9271-DFF0-5EC157244568}"/>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339D869-8F1E-C69C-0DEA-F5BF3634697A}"/>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3859AB48-173C-1E70-407D-59604CEA2F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47784BF6-8ECC-C360-A0A3-781B8B6DB0B0}"/>
              </a:ext>
            </a:extLst>
          </p:cNvPr>
          <p:cNvSpPr>
            <a:spLocks noGrp="1"/>
          </p:cNvSpPr>
          <p:nvPr>
            <p:ph type="body" sz="quarter" idx="13"/>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70584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of Hop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342946" y="2843379"/>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8AF91D85-FDE2-CBE9-650C-D9AE0222ED63}"/>
              </a:ext>
            </a:extLst>
          </p:cNvPr>
          <p:cNvSpPr/>
          <p:nvPr userDrawn="1"/>
        </p:nvSpPr>
        <p:spPr>
          <a:xfrm>
            <a:off x="844550" y="1650999"/>
            <a:ext cx="5788480" cy="477882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4A29BCD-69B5-74F9-E2A2-946F3B89A95A}"/>
              </a:ext>
            </a:extLst>
          </p:cNvPr>
          <p:cNvSpPr txBox="1"/>
          <p:nvPr userDrawn="1"/>
        </p:nvSpPr>
        <p:spPr>
          <a:xfrm>
            <a:off x="929462" y="728843"/>
            <a:ext cx="3947338" cy="578428"/>
          </a:xfrm>
          <a:prstGeom prst="rect">
            <a:avLst/>
          </a:prstGeom>
          <a:noFill/>
        </p:spPr>
        <p:txBody>
          <a:bodyPr wrap="square" rtlCol="0">
            <a:spAutoFit/>
          </a:bodyPr>
          <a:lstStyle/>
          <a:p>
            <a:pPr>
              <a:lnSpc>
                <a:spcPts val="4000"/>
              </a:lnSpc>
            </a:pPr>
            <a:r>
              <a:rPr lang="en-US" sz="3200">
                <a:latin typeface="+mj-lt"/>
                <a:ea typeface="Calibri" panose="020F0502020204030204" pitchFamily="34" charset="0"/>
                <a:cs typeface="Poppins Medium" panose="00000600000000000000" pitchFamily="2" charset="0"/>
              </a:rPr>
              <a:t>Clothe</a:t>
            </a:r>
          </a:p>
        </p:txBody>
      </p:sp>
      <p:sp>
        <p:nvSpPr>
          <p:cNvPr id="5" name="Oval 4">
            <a:extLst>
              <a:ext uri="{FF2B5EF4-FFF2-40B4-BE49-F238E27FC236}">
                <a16:creationId xmlns:a16="http://schemas.microsoft.com/office/drawing/2014/main" id="{CC449AFF-977F-9D2F-6EEB-C70165542497}"/>
              </a:ext>
            </a:extLst>
          </p:cNvPr>
          <p:cNvSpPr/>
          <p:nvPr userDrawn="1"/>
        </p:nvSpPr>
        <p:spPr>
          <a:xfrm>
            <a:off x="4948540" y="2445389"/>
            <a:ext cx="3254156" cy="3254156"/>
          </a:xfrm>
          <a:prstGeom prst="ellipse">
            <a:avLst/>
          </a:prstGeom>
          <a:noFill/>
          <a:ln>
            <a:solidFill>
              <a:schemeClr val="bg1">
                <a:lumMod val="85000"/>
              </a:schemeClr>
            </a:solidFill>
          </a:ln>
          <a:effectLst>
            <a:outerShdw blurRad="88900" dist="76200" dir="5400000" algn="tl" rotWithShape="0">
              <a:schemeClr val="accent2">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6C6CD02-D26F-B29E-FF77-8BD224C39200}"/>
              </a:ext>
            </a:extLst>
          </p:cNvPr>
          <p:cNvSpPr txBox="1"/>
          <p:nvPr userDrawn="1"/>
        </p:nvSpPr>
        <p:spPr>
          <a:xfrm>
            <a:off x="8597102" y="2634717"/>
            <a:ext cx="2522206" cy="2123658"/>
          </a:xfrm>
          <a:prstGeom prst="rect">
            <a:avLst/>
          </a:prstGeom>
          <a:noFill/>
        </p:spPr>
        <p:txBody>
          <a:bodyPr wrap="square">
            <a:spAutoFit/>
          </a:bodyPr>
          <a:lstStyle/>
          <a:p>
            <a:pPr defTabSz="609585"/>
            <a:r>
              <a:rPr lang="en-US" sz="3600" b="1">
                <a:solidFill>
                  <a:schemeClr val="accent3"/>
                </a:solidFill>
                <a:latin typeface="Calibri" panose="020F0502020204030204" pitchFamily="34" charset="0"/>
                <a:ea typeface="Calibri" panose="020F0502020204030204" pitchFamily="34" charset="0"/>
                <a:cs typeface="Noto Serif" panose="02020600060500020200" pitchFamily="18" charset="0"/>
              </a:rPr>
              <a:t>9 Thrift Stores </a:t>
            </a:r>
            <a:r>
              <a:rPr lang="en-US">
                <a:latin typeface="Calibri" panose="020F0502020204030204" pitchFamily="34" charset="0"/>
                <a:ea typeface="Calibri" panose="020F0502020204030204" pitchFamily="34" charset="0"/>
                <a:cs typeface="Noto Serif" panose="02020600060500020200" pitchFamily="18" charset="0"/>
              </a:rPr>
              <a:t>+ </a:t>
            </a:r>
          </a:p>
          <a:p>
            <a:pPr defTabSz="609585"/>
            <a:r>
              <a:rPr lang="en-US" sz="2000">
                <a:latin typeface="Calibri" panose="020F0502020204030204" pitchFamily="34" charset="0"/>
                <a:ea typeface="Calibri" panose="020F0502020204030204" pitchFamily="34" charset="0"/>
                <a:cs typeface="Noto Serif" panose="02020600060500020200" pitchFamily="18" charset="0"/>
              </a:rPr>
              <a:t>E-Commerce Store “Vinny’s Thrift &amp; Collectibles”</a:t>
            </a:r>
            <a:endParaRPr lang="en-ID" sz="2000">
              <a:latin typeface="Calibri" panose="020F0502020204030204" pitchFamily="34" charset="0"/>
              <a:ea typeface="Calibri" panose="020F0502020204030204" pitchFamily="34" charset="0"/>
              <a:cs typeface="Noto Serif" panose="02020600060500020200" pitchFamily="18" charset="0"/>
            </a:endParaRPr>
          </a:p>
        </p:txBody>
      </p:sp>
      <p:sp>
        <p:nvSpPr>
          <p:cNvPr id="7" name="TextBox 6">
            <a:extLst>
              <a:ext uri="{FF2B5EF4-FFF2-40B4-BE49-F238E27FC236}">
                <a16:creationId xmlns:a16="http://schemas.microsoft.com/office/drawing/2014/main" id="{F3AD78BF-F6A1-F17E-430F-39AABEE57364}"/>
              </a:ext>
            </a:extLst>
          </p:cNvPr>
          <p:cNvSpPr txBox="1"/>
          <p:nvPr userDrawn="1"/>
        </p:nvSpPr>
        <p:spPr>
          <a:xfrm>
            <a:off x="8639926" y="4796166"/>
            <a:ext cx="2787409" cy="646331"/>
          </a:xfrm>
          <a:prstGeom prst="rect">
            <a:avLst/>
          </a:prstGeom>
          <a:noFill/>
        </p:spPr>
        <p:txBody>
          <a:bodyPr wrap="square">
            <a:spAutoFit/>
          </a:bodyPr>
          <a:lstStyle/>
          <a:p>
            <a:pPr defTabSz="609585"/>
            <a:r>
              <a:rPr lang="en-US" sz="3600" b="1">
                <a:solidFill>
                  <a:schemeClr val="accent3"/>
                </a:solidFill>
                <a:latin typeface="Calibri" panose="020F0502020204030204" pitchFamily="34" charset="0"/>
                <a:ea typeface="Calibri" panose="020F0502020204030204" pitchFamily="34" charset="0"/>
                <a:cs typeface="Noto Serif" panose="02020600060500020200" pitchFamily="18" charset="0"/>
              </a:rPr>
              <a:t>50</a:t>
            </a:r>
            <a:r>
              <a:rPr lang="en-US" sz="2000" b="1">
                <a:solidFill>
                  <a:schemeClr val="accent3"/>
                </a:solidFill>
                <a:latin typeface="Calibri" panose="020F0502020204030204" pitchFamily="34" charset="0"/>
                <a:ea typeface="Calibri" panose="020F0502020204030204" pitchFamily="34" charset="0"/>
                <a:cs typeface="Noto Serif" panose="02020600060500020200" pitchFamily="18" charset="0"/>
              </a:rPr>
              <a:t> </a:t>
            </a:r>
            <a:r>
              <a:rPr lang="en-US" b="1">
                <a:solidFill>
                  <a:schemeClr val="accent3"/>
                </a:solidFill>
                <a:latin typeface="Calibri" panose="020F0502020204030204" pitchFamily="34" charset="0"/>
                <a:ea typeface="Calibri" panose="020F0502020204030204" pitchFamily="34" charset="0"/>
                <a:cs typeface="Noto Serif" panose="02020600060500020200" pitchFamily="18" charset="0"/>
              </a:rPr>
              <a:t>Employees</a:t>
            </a:r>
            <a:endParaRPr lang="en-ID" sz="2000" b="1">
              <a:solidFill>
                <a:schemeClr val="accent3"/>
              </a:solidFill>
              <a:latin typeface="Calibri" panose="020F0502020204030204" pitchFamily="34" charset="0"/>
              <a:ea typeface="Calibri" panose="020F0502020204030204" pitchFamily="34" charset="0"/>
              <a:cs typeface="Noto Serif" panose="02020600060500020200" pitchFamily="18" charset="0"/>
            </a:endParaRPr>
          </a:p>
        </p:txBody>
      </p:sp>
      <p:sp>
        <p:nvSpPr>
          <p:cNvPr id="8" name="TextBox 7">
            <a:extLst>
              <a:ext uri="{FF2B5EF4-FFF2-40B4-BE49-F238E27FC236}">
                <a16:creationId xmlns:a16="http://schemas.microsoft.com/office/drawing/2014/main" id="{C4CE1BC8-B114-9F29-347A-59A748A73B6C}"/>
              </a:ext>
            </a:extLst>
          </p:cNvPr>
          <p:cNvSpPr txBox="1"/>
          <p:nvPr userDrawn="1"/>
        </p:nvSpPr>
        <p:spPr>
          <a:xfrm>
            <a:off x="2270719" y="1945568"/>
            <a:ext cx="2207753" cy="954107"/>
          </a:xfrm>
          <a:prstGeom prst="rect">
            <a:avLst/>
          </a:prstGeom>
          <a:noFill/>
        </p:spPr>
        <p:txBody>
          <a:bodyPr wrap="square">
            <a:spAutoFit/>
          </a:bodyPr>
          <a:lstStyle/>
          <a:p>
            <a:pPr algn="ctr" defTabSz="609585"/>
            <a:r>
              <a:rPr lang="en-US" sz="3600" b="1">
                <a:solidFill>
                  <a:prstClr val="white"/>
                </a:solidFill>
                <a:latin typeface="Calibri" panose="020F0502020204030204" pitchFamily="34" charset="0"/>
                <a:ea typeface="Calibri" panose="020F0502020204030204" pitchFamily="34" charset="0"/>
                <a:cs typeface="Lato" panose="020F0502020204030203" pitchFamily="34" charset="0"/>
              </a:rPr>
              <a:t>$4.6M </a:t>
            </a:r>
          </a:p>
          <a:p>
            <a:pPr algn="ctr" defTabSz="609585"/>
            <a:r>
              <a:rPr lang="en-US" sz="2000" b="1">
                <a:solidFill>
                  <a:prstClr val="white"/>
                </a:solidFill>
                <a:latin typeface="Calibri" panose="020F0502020204030204" pitchFamily="34" charset="0"/>
                <a:ea typeface="Calibri" panose="020F0502020204030204" pitchFamily="34" charset="0"/>
                <a:cs typeface="Lato" panose="020F0502020204030203" pitchFamily="34" charset="0"/>
              </a:rPr>
              <a:t>Revenue</a:t>
            </a:r>
            <a:endParaRPr lang="en-ID" b="1">
              <a:solidFill>
                <a:prstClr val="white"/>
              </a:solidFill>
              <a:latin typeface="Calibri" panose="020F0502020204030204" pitchFamily="34" charset="0"/>
              <a:ea typeface="Calibri" panose="020F0502020204030204" pitchFamily="34" charset="0"/>
              <a:cs typeface="Lato" panose="020F0502020204030203" pitchFamily="34" charset="0"/>
            </a:endParaRPr>
          </a:p>
        </p:txBody>
      </p:sp>
      <p:sp>
        <p:nvSpPr>
          <p:cNvPr id="9" name="TextBox 8">
            <a:extLst>
              <a:ext uri="{FF2B5EF4-FFF2-40B4-BE49-F238E27FC236}">
                <a16:creationId xmlns:a16="http://schemas.microsoft.com/office/drawing/2014/main" id="{83E65EA7-38F3-411E-2DF2-54B74DB0CE3C}"/>
              </a:ext>
            </a:extLst>
          </p:cNvPr>
          <p:cNvSpPr txBox="1"/>
          <p:nvPr userDrawn="1"/>
        </p:nvSpPr>
        <p:spPr>
          <a:xfrm>
            <a:off x="1121663" y="3327885"/>
            <a:ext cx="2039769" cy="1261884"/>
          </a:xfrm>
          <a:prstGeom prst="rect">
            <a:avLst/>
          </a:prstGeom>
          <a:noFill/>
        </p:spPr>
        <p:txBody>
          <a:bodyPr wrap="square">
            <a:spAutoFit/>
          </a:bodyPr>
          <a:lstStyle/>
          <a:p>
            <a:pPr defTabSz="609585"/>
            <a:r>
              <a:rPr lang="en-US" sz="3600" b="1">
                <a:solidFill>
                  <a:prstClr val="white"/>
                </a:solidFill>
                <a:latin typeface="Calibri" panose="020F0502020204030204" pitchFamily="34" charset="0"/>
                <a:ea typeface="Calibri" panose="020F0502020204030204" pitchFamily="34" charset="0"/>
                <a:cs typeface="Noto Serif" panose="02020600060500020200" pitchFamily="18" charset="0"/>
              </a:rPr>
              <a:t>$1.8M </a:t>
            </a:r>
            <a:r>
              <a:rPr lang="en-US" sz="2000" b="1">
                <a:solidFill>
                  <a:prstClr val="white"/>
                </a:solidFill>
                <a:latin typeface="Calibri" panose="020F0502020204030204" pitchFamily="34" charset="0"/>
                <a:ea typeface="Calibri" panose="020F0502020204030204" pitchFamily="34" charset="0"/>
                <a:cs typeface="Noto Serif" panose="02020600060500020200" pitchFamily="18" charset="0"/>
              </a:rPr>
              <a:t>Conference Direct Aid</a:t>
            </a:r>
            <a:endParaRPr lang="en-ID" sz="2000" b="1">
              <a:solidFill>
                <a:prstClr val="white"/>
              </a:solidFill>
              <a:latin typeface="Calibri" panose="020F0502020204030204" pitchFamily="34" charset="0"/>
              <a:ea typeface="Calibri" panose="020F0502020204030204" pitchFamily="34" charset="0"/>
              <a:cs typeface="Noto Serif" panose="02020600060500020200" pitchFamily="18" charset="0"/>
            </a:endParaRPr>
          </a:p>
        </p:txBody>
      </p:sp>
      <p:sp>
        <p:nvSpPr>
          <p:cNvPr id="10" name="TextBox 9">
            <a:extLst>
              <a:ext uri="{FF2B5EF4-FFF2-40B4-BE49-F238E27FC236}">
                <a16:creationId xmlns:a16="http://schemas.microsoft.com/office/drawing/2014/main" id="{662A8D40-4779-D1FE-8233-05C6CDD08798}"/>
              </a:ext>
            </a:extLst>
          </p:cNvPr>
          <p:cNvSpPr txBox="1"/>
          <p:nvPr userDrawn="1"/>
        </p:nvSpPr>
        <p:spPr>
          <a:xfrm>
            <a:off x="3073777" y="4255917"/>
            <a:ext cx="1874763" cy="1569660"/>
          </a:xfrm>
          <a:prstGeom prst="rect">
            <a:avLst/>
          </a:prstGeom>
          <a:noFill/>
        </p:spPr>
        <p:txBody>
          <a:bodyPr wrap="square">
            <a:spAutoFit/>
          </a:bodyPr>
          <a:lstStyle/>
          <a:p>
            <a:pPr defTabSz="609585"/>
            <a:r>
              <a:rPr lang="en-US" sz="3600" b="1">
                <a:solidFill>
                  <a:prstClr val="white"/>
                </a:solidFill>
                <a:latin typeface="Calibri" panose="020F0502020204030204" pitchFamily="34" charset="0"/>
                <a:ea typeface="Calibri" panose="020F0502020204030204" pitchFamily="34" charset="0"/>
                <a:cs typeface="Noto Serif" panose="02020600060500020200" pitchFamily="18" charset="0"/>
              </a:rPr>
              <a:t>$50K</a:t>
            </a:r>
            <a:r>
              <a:rPr lang="en-US" sz="1600" b="1">
                <a:solidFill>
                  <a:prstClr val="white"/>
                </a:solidFill>
                <a:latin typeface="Calibri" panose="020F0502020204030204" pitchFamily="34" charset="0"/>
                <a:ea typeface="Calibri" panose="020F0502020204030204" pitchFamily="34" charset="0"/>
                <a:cs typeface="Noto Serif" panose="02020600060500020200" pitchFamily="18" charset="0"/>
              </a:rPr>
              <a:t> </a:t>
            </a:r>
            <a:r>
              <a:rPr lang="en-US" sz="2000" b="1">
                <a:solidFill>
                  <a:prstClr val="white"/>
                </a:solidFill>
                <a:latin typeface="Calibri" panose="020F0502020204030204" pitchFamily="34" charset="0"/>
                <a:ea typeface="Calibri" panose="020F0502020204030204" pitchFamily="34" charset="0"/>
                <a:cs typeface="Noto Serif" panose="02020600060500020200" pitchFamily="18" charset="0"/>
              </a:rPr>
              <a:t>Merchandise Vouchers to Neighbors</a:t>
            </a:r>
            <a:endParaRPr lang="en-ID" b="1">
              <a:solidFill>
                <a:prstClr val="white"/>
              </a:solidFill>
              <a:latin typeface="Calibri" panose="020F0502020204030204" pitchFamily="34" charset="0"/>
              <a:ea typeface="Calibri" panose="020F0502020204030204" pitchFamily="34" charset="0"/>
              <a:cs typeface="Noto Serif" panose="02020600060500020200" pitchFamily="18" charset="0"/>
            </a:endParaRPr>
          </a:p>
        </p:txBody>
      </p:sp>
      <p:grpSp>
        <p:nvGrpSpPr>
          <p:cNvPr id="11" name="Group 10">
            <a:extLst>
              <a:ext uri="{FF2B5EF4-FFF2-40B4-BE49-F238E27FC236}">
                <a16:creationId xmlns:a16="http://schemas.microsoft.com/office/drawing/2014/main" id="{CFCD6EE1-53B2-F632-1D79-C7C3457303A9}"/>
              </a:ext>
            </a:extLst>
          </p:cNvPr>
          <p:cNvGrpSpPr/>
          <p:nvPr userDrawn="1"/>
        </p:nvGrpSpPr>
        <p:grpSpPr>
          <a:xfrm>
            <a:off x="726651" y="6283402"/>
            <a:ext cx="10868638" cy="474125"/>
            <a:chOff x="726651" y="6283402"/>
            <a:chExt cx="10868638" cy="474125"/>
          </a:xfrm>
        </p:grpSpPr>
        <p:grpSp>
          <p:nvGrpSpPr>
            <p:cNvPr id="12" name="Group 11">
              <a:extLst>
                <a:ext uri="{FF2B5EF4-FFF2-40B4-BE49-F238E27FC236}">
                  <a16:creationId xmlns:a16="http://schemas.microsoft.com/office/drawing/2014/main" id="{3EEB88D5-2C86-5360-2428-0CEC5CD09681}"/>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24B62B79-9ECD-0922-0E8E-0E4B65696CC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E30268E-0AB2-C022-72CA-80ACB29595BC}"/>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logo on a black background&#10;&#10;AI-generated content may be incorrect.">
              <a:extLst>
                <a:ext uri="{FF2B5EF4-FFF2-40B4-BE49-F238E27FC236}">
                  <a16:creationId xmlns:a16="http://schemas.microsoft.com/office/drawing/2014/main" id="{35FD9C61-D395-32C1-238F-93A28C4EDC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39418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Round Pictur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342946" y="2843379"/>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3" name="Group 12">
            <a:extLst>
              <a:ext uri="{FF2B5EF4-FFF2-40B4-BE49-F238E27FC236}">
                <a16:creationId xmlns:a16="http://schemas.microsoft.com/office/drawing/2014/main" id="{906A9271-C914-BA60-A2BB-CE0E64A42F8C}"/>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DE4DDAA8-23AA-0E38-30EC-ED31FE52B84C}"/>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6A1A1CFC-E759-64AB-AA52-AC0DE7E4380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68B868F-FBD4-2632-8F63-E99C7C66DA3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380A9C4A-0AA0-6AE1-25AF-AFCD454BE4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8" name="Text Placeholder 25">
            <a:extLst>
              <a:ext uri="{FF2B5EF4-FFF2-40B4-BE49-F238E27FC236}">
                <a16:creationId xmlns:a16="http://schemas.microsoft.com/office/drawing/2014/main" id="{91A2491C-C7A9-49BB-F9AA-61D0851BB177}"/>
              </a:ext>
            </a:extLst>
          </p:cNvPr>
          <p:cNvSpPr>
            <a:spLocks noGrp="1"/>
          </p:cNvSpPr>
          <p:nvPr>
            <p:ph type="body" sz="quarter" idx="12"/>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034981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307689"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6" name="Picture Placeholder 5"/>
          <p:cNvSpPr>
            <a:spLocks noGrp="1"/>
          </p:cNvSpPr>
          <p:nvPr>
            <p:ph type="pic" sz="quarter" idx="12"/>
          </p:nvPr>
        </p:nvSpPr>
        <p:spPr>
          <a:xfrm>
            <a:off x="5498206"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7" name="Picture Placeholder 6"/>
          <p:cNvSpPr>
            <a:spLocks noGrp="1"/>
          </p:cNvSpPr>
          <p:nvPr>
            <p:ph type="pic" sz="quarter" idx="13"/>
          </p:nvPr>
        </p:nvSpPr>
        <p:spPr>
          <a:xfrm>
            <a:off x="8720377" y="2734340"/>
            <a:ext cx="1452820" cy="1452820"/>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6" name="Group 15">
            <a:extLst>
              <a:ext uri="{FF2B5EF4-FFF2-40B4-BE49-F238E27FC236}">
                <a16:creationId xmlns:a16="http://schemas.microsoft.com/office/drawing/2014/main" id="{A100E5D1-4A63-3F22-659E-B760239C3506}"/>
              </a:ext>
            </a:extLst>
          </p:cNvPr>
          <p:cNvGrpSpPr/>
          <p:nvPr userDrawn="1"/>
        </p:nvGrpSpPr>
        <p:grpSpPr>
          <a:xfrm>
            <a:off x="726651" y="6283402"/>
            <a:ext cx="10868638" cy="474125"/>
            <a:chOff x="726651" y="6283402"/>
            <a:chExt cx="10868638" cy="474125"/>
          </a:xfrm>
        </p:grpSpPr>
        <p:grpSp>
          <p:nvGrpSpPr>
            <p:cNvPr id="17" name="Group 16">
              <a:extLst>
                <a:ext uri="{FF2B5EF4-FFF2-40B4-BE49-F238E27FC236}">
                  <a16:creationId xmlns:a16="http://schemas.microsoft.com/office/drawing/2014/main" id="{2581CDC2-F125-2292-93C6-808DE4C73D6D}"/>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7FA3760D-B86D-892A-5737-8E07E740DEF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826211F-2C05-900D-90C7-92E6CA7A560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logo on a black background&#10;&#10;AI-generated content may be incorrect.">
              <a:extLst>
                <a:ext uri="{FF2B5EF4-FFF2-40B4-BE49-F238E27FC236}">
                  <a16:creationId xmlns:a16="http://schemas.microsoft.com/office/drawing/2014/main" id="{AC2E0DC0-BC0C-26AC-D13C-B14E597FF3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1" name="Text Placeholder 25">
            <a:extLst>
              <a:ext uri="{FF2B5EF4-FFF2-40B4-BE49-F238E27FC236}">
                <a16:creationId xmlns:a16="http://schemas.microsoft.com/office/drawing/2014/main" id="{B69845A3-EA17-1422-C37F-95459E9C1F9A}"/>
              </a:ext>
            </a:extLst>
          </p:cNvPr>
          <p:cNvSpPr>
            <a:spLocks noGrp="1"/>
          </p:cNvSpPr>
          <p:nvPr>
            <p:ph type="body" sz="quarter" idx="14"/>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92540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Vertical Text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241800" y="1800696"/>
            <a:ext cx="3032940" cy="4267199"/>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4" name="Group 13">
            <a:extLst>
              <a:ext uri="{FF2B5EF4-FFF2-40B4-BE49-F238E27FC236}">
                <a16:creationId xmlns:a16="http://schemas.microsoft.com/office/drawing/2014/main" id="{20ADBB11-A1B8-F794-0EF8-B7E11E6A0BA0}"/>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EF66123D-4395-9D96-3C76-C15A18D66FC8}"/>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BED36E85-AA1A-2BC0-E559-7EC5BE7C9D5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91409D6-7674-4E9F-0468-5EA4BF27FE7A}"/>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0631587E-9581-08EA-6396-D17C2D73C6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34E015AE-28BE-5BCB-EC8C-1678C90B0EE0}"/>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438023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2872132"/>
            <a:ext cx="4284667" cy="3235704"/>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 name="Text Placeholder 4">
            <a:extLst>
              <a:ext uri="{FF2B5EF4-FFF2-40B4-BE49-F238E27FC236}">
                <a16:creationId xmlns:a16="http://schemas.microsoft.com/office/drawing/2014/main" id="{B443BD13-C6E1-E0EC-B10A-9AF0893624C3}"/>
              </a:ext>
            </a:extLst>
          </p:cNvPr>
          <p:cNvSpPr>
            <a:spLocks noGrp="1"/>
          </p:cNvSpPr>
          <p:nvPr>
            <p:ph type="body" sz="quarter" idx="13"/>
          </p:nvPr>
        </p:nvSpPr>
        <p:spPr>
          <a:xfrm>
            <a:off x="5167313" y="2405063"/>
            <a:ext cx="6329362" cy="3702773"/>
          </a:xfrm>
        </p:spPr>
        <p:txBody>
          <a:bodyPr/>
          <a:lstStyle>
            <a:lvl1pPr marL="0" indent="0">
              <a:buNone/>
              <a:defRPr sz="1400"/>
            </a:lvl1pPr>
          </a:lstStyle>
          <a:p>
            <a:pPr lvl="0"/>
            <a:r>
              <a:rPr lang="en-US"/>
              <a:t>Click to edit Master text styles</a:t>
            </a:r>
          </a:p>
        </p:txBody>
      </p:sp>
      <p:grpSp>
        <p:nvGrpSpPr>
          <p:cNvPr id="4" name="Group 3">
            <a:extLst>
              <a:ext uri="{FF2B5EF4-FFF2-40B4-BE49-F238E27FC236}">
                <a16:creationId xmlns:a16="http://schemas.microsoft.com/office/drawing/2014/main" id="{4590D483-FC44-F5BE-2EA5-CD8BF8A6B7C3}"/>
              </a:ext>
            </a:extLst>
          </p:cNvPr>
          <p:cNvGrpSpPr/>
          <p:nvPr userDrawn="1"/>
        </p:nvGrpSpPr>
        <p:grpSpPr>
          <a:xfrm>
            <a:off x="726651" y="6283402"/>
            <a:ext cx="10868638" cy="474125"/>
            <a:chOff x="726651" y="6283402"/>
            <a:chExt cx="10868638" cy="474125"/>
          </a:xfrm>
        </p:grpSpPr>
        <p:grpSp>
          <p:nvGrpSpPr>
            <p:cNvPr id="16" name="Group 15">
              <a:extLst>
                <a:ext uri="{FF2B5EF4-FFF2-40B4-BE49-F238E27FC236}">
                  <a16:creationId xmlns:a16="http://schemas.microsoft.com/office/drawing/2014/main" id="{5362044D-99C3-BEBA-43BD-9E6C071F324E}"/>
                </a:ext>
              </a:extLst>
            </p:cNvPr>
            <p:cNvGrpSpPr/>
            <p:nvPr userDrawn="1"/>
          </p:nvGrpSpPr>
          <p:grpSpPr>
            <a:xfrm>
              <a:off x="726651" y="6283402"/>
              <a:ext cx="10868638" cy="362289"/>
              <a:chOff x="731293" y="6099767"/>
              <a:chExt cx="10868638" cy="362289"/>
            </a:xfrm>
          </p:grpSpPr>
          <p:cxnSp>
            <p:nvCxnSpPr>
              <p:cNvPr id="18" name="Google Shape;86;p30">
                <a:extLst>
                  <a:ext uri="{FF2B5EF4-FFF2-40B4-BE49-F238E27FC236}">
                    <a16:creationId xmlns:a16="http://schemas.microsoft.com/office/drawing/2014/main" id="{A60C9B68-D4A8-1350-C01D-7FFC1183E89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621E4F1-0FC4-7BE9-C898-73D9CD1E392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7" name="Picture 16" descr="A logo on a black background&#10;&#10;AI-generated content may be incorrect.">
              <a:extLst>
                <a:ext uri="{FF2B5EF4-FFF2-40B4-BE49-F238E27FC236}">
                  <a16:creationId xmlns:a16="http://schemas.microsoft.com/office/drawing/2014/main" id="{A3A6787C-DA7E-36B0-702E-ECB739BA3B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0" name="Text Placeholder 25">
            <a:extLst>
              <a:ext uri="{FF2B5EF4-FFF2-40B4-BE49-F238E27FC236}">
                <a16:creationId xmlns:a16="http://schemas.microsoft.com/office/drawing/2014/main" id="{1B4996D5-E273-FFCB-8E10-AC63C1AA9E93}"/>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76623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Picture +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C0495-4CDA-2225-D8B0-7C1C79F73558}"/>
              </a:ext>
            </a:extLst>
          </p:cNvPr>
          <p:cNvSpPr/>
          <p:nvPr userDrawn="1"/>
        </p:nvSpPr>
        <p:spPr>
          <a:xfrm>
            <a:off x="0" y="-7700"/>
            <a:ext cx="3429001" cy="6865700"/>
          </a:xfrm>
          <a:prstGeom prst="rect">
            <a:avLst/>
          </a:pr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9C4E9E13-03FC-53ED-33C3-F5D96D02EEA3}"/>
              </a:ext>
            </a:extLst>
          </p:cNvPr>
          <p:cNvSpPr>
            <a:spLocks noGrp="1"/>
          </p:cNvSpPr>
          <p:nvPr>
            <p:ph type="body" sz="quarter" idx="10" hasCustomPrompt="1"/>
          </p:nvPr>
        </p:nvSpPr>
        <p:spPr>
          <a:xfrm>
            <a:off x="4861488" y="2137983"/>
            <a:ext cx="4222750" cy="2276475"/>
          </a:xfrm>
        </p:spPr>
        <p:txBody>
          <a:bodyPr>
            <a:normAutofit/>
          </a:bodyPr>
          <a:lstStyle>
            <a:lvl2pPr marL="0" indent="0">
              <a:buFont typeface="Arial" panose="020B0604020202020204" pitchFamily="34" charset="0"/>
              <a:buNone/>
              <a:defRPr sz="1800"/>
            </a:lvl2pPr>
          </a:lstStyle>
          <a:p>
            <a:pPr lvl="1"/>
            <a:r>
              <a:rPr lang="en-US"/>
              <a:t>Text</a:t>
            </a:r>
          </a:p>
        </p:txBody>
      </p:sp>
      <p:sp>
        <p:nvSpPr>
          <p:cNvPr id="29" name="Picture Placeholder 28">
            <a:extLst>
              <a:ext uri="{FF2B5EF4-FFF2-40B4-BE49-F238E27FC236}">
                <a16:creationId xmlns:a16="http://schemas.microsoft.com/office/drawing/2014/main" id="{00608377-2A7B-6A53-2AF6-A878E0CF9EA0}"/>
              </a:ext>
            </a:extLst>
          </p:cNvPr>
          <p:cNvSpPr>
            <a:spLocks noGrp="1"/>
          </p:cNvSpPr>
          <p:nvPr>
            <p:ph type="pic" sz="quarter" idx="11"/>
          </p:nvPr>
        </p:nvSpPr>
        <p:spPr>
          <a:xfrm>
            <a:off x="756751" y="0"/>
            <a:ext cx="3657600" cy="5716588"/>
          </a:xfrm>
        </p:spPr>
        <p:txBody>
          <a:bodyPr/>
          <a:lstStyle/>
          <a:p>
            <a:r>
              <a:rPr lang="en-US"/>
              <a:t>Click icon to add picture</a:t>
            </a:r>
          </a:p>
        </p:txBody>
      </p:sp>
      <p:sp>
        <p:nvSpPr>
          <p:cNvPr id="3" name="Date Placeholder 2">
            <a:extLst>
              <a:ext uri="{FF2B5EF4-FFF2-40B4-BE49-F238E27FC236}">
                <a16:creationId xmlns:a16="http://schemas.microsoft.com/office/drawing/2014/main" id="{93E47D57-4848-7C55-8590-A735D2F86D48}"/>
              </a:ext>
            </a:extLst>
          </p:cNvPr>
          <p:cNvSpPr>
            <a:spLocks noGrp="1"/>
          </p:cNvSpPr>
          <p:nvPr>
            <p:ph type="dt" sz="half" idx="12"/>
          </p:nvPr>
        </p:nvSpPr>
        <p:spPr/>
        <p:txBody>
          <a:bodyPr/>
          <a:lstStyle/>
          <a:p>
            <a:endParaRPr lang="en-US"/>
          </a:p>
        </p:txBody>
      </p:sp>
      <p:sp>
        <p:nvSpPr>
          <p:cNvPr id="5" name="Slide Number Placeholder 4">
            <a:extLst>
              <a:ext uri="{FF2B5EF4-FFF2-40B4-BE49-F238E27FC236}">
                <a16:creationId xmlns:a16="http://schemas.microsoft.com/office/drawing/2014/main" id="{2BF31390-9143-BACE-6B65-6D7C61C13A37}"/>
              </a:ext>
            </a:extLst>
          </p:cNvPr>
          <p:cNvSpPr>
            <a:spLocks noGrp="1"/>
          </p:cNvSpPr>
          <p:nvPr>
            <p:ph type="sldNum" sz="quarter" idx="13"/>
          </p:nvPr>
        </p:nvSpPr>
        <p:spPr/>
        <p:txBody>
          <a:bodyPr/>
          <a:lstStyle/>
          <a:p>
            <a:fld id="{BDD166D6-38D1-4C6E-A253-D1BAED54E753}" type="slidenum">
              <a:rPr lang="en-US" smtClean="0"/>
              <a:pPr/>
              <a:t>‹#›</a:t>
            </a:fld>
            <a:endParaRPr lang="en-US"/>
          </a:p>
        </p:txBody>
      </p:sp>
      <p:grpSp>
        <p:nvGrpSpPr>
          <p:cNvPr id="9" name="Group 8">
            <a:extLst>
              <a:ext uri="{FF2B5EF4-FFF2-40B4-BE49-F238E27FC236}">
                <a16:creationId xmlns:a16="http://schemas.microsoft.com/office/drawing/2014/main" id="{840B57FA-3CF8-D6AD-ED9C-28B18A07FFEE}"/>
              </a:ext>
            </a:extLst>
          </p:cNvPr>
          <p:cNvGrpSpPr/>
          <p:nvPr userDrawn="1"/>
        </p:nvGrpSpPr>
        <p:grpSpPr>
          <a:xfrm>
            <a:off x="726651" y="6283402"/>
            <a:ext cx="10868638" cy="474125"/>
            <a:chOff x="726651" y="6283402"/>
            <a:chExt cx="10868638" cy="474125"/>
          </a:xfrm>
        </p:grpSpPr>
        <p:grpSp>
          <p:nvGrpSpPr>
            <p:cNvPr id="10" name="Group 9">
              <a:extLst>
                <a:ext uri="{FF2B5EF4-FFF2-40B4-BE49-F238E27FC236}">
                  <a16:creationId xmlns:a16="http://schemas.microsoft.com/office/drawing/2014/main" id="{8DFB82E4-0022-360C-C60D-24FDF3FE54D2}"/>
                </a:ext>
              </a:extLst>
            </p:cNvPr>
            <p:cNvGrpSpPr/>
            <p:nvPr userDrawn="1"/>
          </p:nvGrpSpPr>
          <p:grpSpPr>
            <a:xfrm>
              <a:off x="726651" y="6283402"/>
              <a:ext cx="10868638" cy="362289"/>
              <a:chOff x="731293" y="6099767"/>
              <a:chExt cx="10868638" cy="362289"/>
            </a:xfrm>
          </p:grpSpPr>
          <p:cxnSp>
            <p:nvCxnSpPr>
              <p:cNvPr id="12" name="Google Shape;86;p30">
                <a:extLst>
                  <a:ext uri="{FF2B5EF4-FFF2-40B4-BE49-F238E27FC236}">
                    <a16:creationId xmlns:a16="http://schemas.microsoft.com/office/drawing/2014/main" id="{745BC459-AB1A-4F02-E296-98CAEDC6D4E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A0D53FC-263A-052C-E689-F62289C7880B}"/>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1" name="Picture 10" descr="A logo on a black background&#10;&#10;AI-generated content may be incorrect.">
              <a:extLst>
                <a:ext uri="{FF2B5EF4-FFF2-40B4-BE49-F238E27FC236}">
                  <a16:creationId xmlns:a16="http://schemas.microsoft.com/office/drawing/2014/main" id="{1CF943FC-DB3B-9359-5289-3AE0D8B844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24" name="Text Placeholder 25">
            <a:extLst>
              <a:ext uri="{FF2B5EF4-FFF2-40B4-BE49-F238E27FC236}">
                <a16:creationId xmlns:a16="http://schemas.microsoft.com/office/drawing/2014/main" id="{13B69F74-E2EE-3DA1-6F6C-FC81FF8D8E5D}"/>
              </a:ext>
            </a:extLst>
          </p:cNvPr>
          <p:cNvSpPr>
            <a:spLocks noGrp="1"/>
          </p:cNvSpPr>
          <p:nvPr>
            <p:ph type="body" sz="quarter" idx="14"/>
          </p:nvPr>
        </p:nvSpPr>
        <p:spPr>
          <a:xfrm>
            <a:off x="4861487" y="536358"/>
            <a:ext cx="6733802"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320954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reserve="1" userDrawn="1">
  <p:cSld name="Title + Subtitle">
    <p:spTree>
      <p:nvGrpSpPr>
        <p:cNvPr id="1" name="Shape 9"/>
        <p:cNvGrpSpPr/>
        <p:nvPr/>
      </p:nvGrpSpPr>
      <p:grpSpPr>
        <a:xfrm>
          <a:off x="0" y="0"/>
          <a:ext cx="0" cy="0"/>
          <a:chOff x="0" y="0"/>
          <a:chExt cx="0" cy="0"/>
        </a:xfrm>
      </p:grpSpPr>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grpSp>
        <p:nvGrpSpPr>
          <p:cNvPr id="10" name="Group 9">
            <a:extLst>
              <a:ext uri="{FF2B5EF4-FFF2-40B4-BE49-F238E27FC236}">
                <a16:creationId xmlns:a16="http://schemas.microsoft.com/office/drawing/2014/main" id="{3F7D5C4A-2951-5D67-A860-A4FAA649E7C5}"/>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B4CCF325-FF58-6D2B-221B-E79E1D353742}"/>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09DDCAFB-33A4-14D6-F1CB-83C2CAA657E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B5CF796-58A5-3A3F-718B-0B2F69466AE1}"/>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D7298A6A-769D-F73D-9A82-2AF0B2E04C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9019D9F0-DF9F-54B6-DDA4-1D58E9E0E312}"/>
              </a:ext>
            </a:extLst>
          </p:cNvPr>
          <p:cNvSpPr>
            <a:spLocks noGrp="1"/>
          </p:cNvSpPr>
          <p:nvPr>
            <p:ph type="body" sz="quarter" idx="11"/>
          </p:nvPr>
        </p:nvSpPr>
        <p:spPr>
          <a:xfrm>
            <a:off x="415600" y="3033810"/>
            <a:ext cx="11360800" cy="704850"/>
          </a:xfrm>
        </p:spPr>
        <p:txBody>
          <a:bodyPr>
            <a:noAutofit/>
          </a:bodyPr>
          <a:lstStyle>
            <a:lvl1pPr marL="0" indent="0" algn="ctr">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734662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3"/>
        <p:cNvGrpSpPr/>
        <p:nvPr/>
      </p:nvGrpSpPr>
      <p:grpSpPr>
        <a:xfrm>
          <a:off x="0" y="0"/>
          <a:ext cx="0" cy="0"/>
          <a:chOff x="0" y="0"/>
          <a:chExt cx="0" cy="0"/>
        </a:xfrm>
      </p:grpSpPr>
      <p:sp>
        <p:nvSpPr>
          <p:cNvPr id="19" name="Date Placeholder 18">
            <a:extLst>
              <a:ext uri="{FF2B5EF4-FFF2-40B4-BE49-F238E27FC236}">
                <a16:creationId xmlns:a16="http://schemas.microsoft.com/office/drawing/2014/main" id="{177AAEA6-5324-4061-C0B8-45D7C02AC884}"/>
              </a:ext>
            </a:extLst>
          </p:cNvPr>
          <p:cNvSpPr>
            <a:spLocks noGrp="1"/>
          </p:cNvSpPr>
          <p:nvPr>
            <p:ph type="dt" sz="half" idx="10"/>
          </p:nvPr>
        </p:nvSpPr>
        <p:spPr/>
        <p:txBody>
          <a:bodyPr/>
          <a:lstStyle/>
          <a:p>
            <a:endParaRPr lang="en-US"/>
          </a:p>
        </p:txBody>
      </p:sp>
      <p:sp>
        <p:nvSpPr>
          <p:cNvPr id="21" name="Slide Number Placeholder 20">
            <a:extLst>
              <a:ext uri="{FF2B5EF4-FFF2-40B4-BE49-F238E27FC236}">
                <a16:creationId xmlns:a16="http://schemas.microsoft.com/office/drawing/2014/main" id="{8FCA8499-1A66-45D5-C2F9-E37860CED671}"/>
              </a:ext>
            </a:extLst>
          </p:cNvPr>
          <p:cNvSpPr>
            <a:spLocks noGrp="1"/>
          </p:cNvSpPr>
          <p:nvPr>
            <p:ph type="sldNum" sz="quarter" idx="12"/>
          </p:nvPr>
        </p:nvSpPr>
        <p:spPr/>
        <p:txBody>
          <a:bodyPr/>
          <a:lstStyle/>
          <a:p>
            <a:fld id="{BDD166D6-38D1-4C6E-A253-D1BAED54E753}" type="slidenum">
              <a:rPr lang="en-US" smtClean="0"/>
              <a:pPr/>
              <a:t>‹#›</a:t>
            </a:fld>
            <a:endParaRPr lang="en-US"/>
          </a:p>
        </p:txBody>
      </p:sp>
      <p:grpSp>
        <p:nvGrpSpPr>
          <p:cNvPr id="12" name="Group 11">
            <a:extLst>
              <a:ext uri="{FF2B5EF4-FFF2-40B4-BE49-F238E27FC236}">
                <a16:creationId xmlns:a16="http://schemas.microsoft.com/office/drawing/2014/main" id="{A1D7D7B9-C8FE-3E2F-EC4B-9AC58BD7CF31}"/>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42DE7106-3434-128D-F2D6-5AF35356D764}"/>
                </a:ext>
              </a:extLst>
            </p:cNvPr>
            <p:cNvGrpSpPr/>
            <p:nvPr userDrawn="1"/>
          </p:nvGrpSpPr>
          <p:grpSpPr>
            <a:xfrm>
              <a:off x="726651" y="6283402"/>
              <a:ext cx="10868638" cy="362289"/>
              <a:chOff x="731293" y="6099767"/>
              <a:chExt cx="10868638" cy="362289"/>
            </a:xfrm>
          </p:grpSpPr>
          <p:cxnSp>
            <p:nvCxnSpPr>
              <p:cNvPr id="16" name="Google Shape;86;p30">
                <a:extLst>
                  <a:ext uri="{FF2B5EF4-FFF2-40B4-BE49-F238E27FC236}">
                    <a16:creationId xmlns:a16="http://schemas.microsoft.com/office/drawing/2014/main" id="{CE5B549A-5664-17F6-F714-A85ED849911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BFD687B-D97E-E5F0-EA8A-352FCAFA65A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FD0F0C68-582B-A8EC-1CE0-BFA4D2BFFD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8" name="Text Placeholder 25">
            <a:extLst>
              <a:ext uri="{FF2B5EF4-FFF2-40B4-BE49-F238E27FC236}">
                <a16:creationId xmlns:a16="http://schemas.microsoft.com/office/drawing/2014/main" id="{D386CA5D-4514-C266-96AC-0F3A4C2BD2AF}"/>
              </a:ext>
            </a:extLst>
          </p:cNvPr>
          <p:cNvSpPr>
            <a:spLocks noGrp="1"/>
          </p:cNvSpPr>
          <p:nvPr>
            <p:ph type="body" sz="quarter" idx="11"/>
          </p:nvPr>
        </p:nvSpPr>
        <p:spPr>
          <a:xfrm>
            <a:off x="2161095" y="4309368"/>
            <a:ext cx="7869810" cy="704850"/>
          </a:xfrm>
        </p:spPr>
        <p:txBody>
          <a:bodyPr>
            <a:noAutofit/>
          </a:bodyPr>
          <a:lstStyle>
            <a:lvl1pPr marL="0" indent="0" algn="ctr">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303829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0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grpSp>
        <p:nvGrpSpPr>
          <p:cNvPr id="12" name="Group 11">
            <a:extLst>
              <a:ext uri="{FF2B5EF4-FFF2-40B4-BE49-F238E27FC236}">
                <a16:creationId xmlns:a16="http://schemas.microsoft.com/office/drawing/2014/main" id="{DB70D8E6-21E0-A607-E782-7A7CE578EEE6}"/>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ACF09470-304A-BCF0-9CDC-5802DB19C9F3}"/>
                </a:ext>
              </a:extLst>
            </p:cNvPr>
            <p:cNvGrpSpPr/>
            <p:nvPr userDrawn="1"/>
          </p:nvGrpSpPr>
          <p:grpSpPr>
            <a:xfrm>
              <a:off x="726651" y="6283402"/>
              <a:ext cx="10868638" cy="362289"/>
              <a:chOff x="731293" y="6099767"/>
              <a:chExt cx="10868638" cy="362289"/>
            </a:xfrm>
          </p:grpSpPr>
          <p:cxnSp>
            <p:nvCxnSpPr>
              <p:cNvPr id="15" name="Google Shape;86;p30">
                <a:extLst>
                  <a:ext uri="{FF2B5EF4-FFF2-40B4-BE49-F238E27FC236}">
                    <a16:creationId xmlns:a16="http://schemas.microsoft.com/office/drawing/2014/main" id="{80980BC4-B411-2A6D-B052-64D73A86688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98EC5DF-6255-2AC3-1CF4-9EE84991EF2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4" name="Picture 13" descr="A logo on a black background&#10;&#10;AI-generated content may be incorrect.">
              <a:extLst>
                <a:ext uri="{FF2B5EF4-FFF2-40B4-BE49-F238E27FC236}">
                  <a16:creationId xmlns:a16="http://schemas.microsoft.com/office/drawing/2014/main" id="{1BE0912C-9146-73B3-DA02-D696037FDC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3221841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grpSp>
        <p:nvGrpSpPr>
          <p:cNvPr id="12" name="Group 11">
            <a:extLst>
              <a:ext uri="{FF2B5EF4-FFF2-40B4-BE49-F238E27FC236}">
                <a16:creationId xmlns:a16="http://schemas.microsoft.com/office/drawing/2014/main" id="{04621BB4-1D7F-A724-C61C-E461CF72CB29}"/>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4D38BF44-CA62-97C0-39F5-BB219EEECF1E}"/>
                </a:ext>
              </a:extLst>
            </p:cNvPr>
            <p:cNvGrpSpPr/>
            <p:nvPr userDrawn="1"/>
          </p:nvGrpSpPr>
          <p:grpSpPr>
            <a:xfrm>
              <a:off x="726651" y="6283402"/>
              <a:ext cx="10868638" cy="362289"/>
              <a:chOff x="731293" y="6099767"/>
              <a:chExt cx="10868638" cy="362289"/>
            </a:xfrm>
          </p:grpSpPr>
          <p:cxnSp>
            <p:nvCxnSpPr>
              <p:cNvPr id="15" name="Google Shape;86;p30">
                <a:extLst>
                  <a:ext uri="{FF2B5EF4-FFF2-40B4-BE49-F238E27FC236}">
                    <a16:creationId xmlns:a16="http://schemas.microsoft.com/office/drawing/2014/main" id="{25406F4E-1992-02B2-1BC0-29F23BC7C2CE}"/>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74061D4-8E56-4FC2-0685-CD6ED5FAA84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4" name="Picture 13" descr="A logo on a black background&#10;&#10;AI-generated content may be incorrect.">
              <a:extLst>
                <a:ext uri="{FF2B5EF4-FFF2-40B4-BE49-F238E27FC236}">
                  <a16:creationId xmlns:a16="http://schemas.microsoft.com/office/drawing/2014/main" id="{D85FE2DE-DAE6-499E-6FB7-EE4B312EB6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220995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grpSp>
        <p:nvGrpSpPr>
          <p:cNvPr id="12" name="Group 11">
            <a:extLst>
              <a:ext uri="{FF2B5EF4-FFF2-40B4-BE49-F238E27FC236}">
                <a16:creationId xmlns:a16="http://schemas.microsoft.com/office/drawing/2014/main" id="{26A03E57-6E08-4DC5-B990-A980B4AB4638}"/>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32B1EF6F-948A-265E-D4B5-B685DC9750AF}"/>
                </a:ext>
              </a:extLst>
            </p:cNvPr>
            <p:cNvGrpSpPr/>
            <p:nvPr userDrawn="1"/>
          </p:nvGrpSpPr>
          <p:grpSpPr>
            <a:xfrm>
              <a:off x="726651" y="6283402"/>
              <a:ext cx="10868638" cy="362289"/>
              <a:chOff x="731293" y="6099767"/>
              <a:chExt cx="10868638" cy="362289"/>
            </a:xfrm>
          </p:grpSpPr>
          <p:cxnSp>
            <p:nvCxnSpPr>
              <p:cNvPr id="15" name="Google Shape;86;p30">
                <a:extLst>
                  <a:ext uri="{FF2B5EF4-FFF2-40B4-BE49-F238E27FC236}">
                    <a16:creationId xmlns:a16="http://schemas.microsoft.com/office/drawing/2014/main" id="{B0168B23-420A-C5E4-F65C-91E70ACCF74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424D026-4C80-39BB-4F33-358D9E2497F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4" name="Picture 13" descr="A logo on a black background&#10;&#10;AI-generated content may be incorrect.">
              <a:extLst>
                <a:ext uri="{FF2B5EF4-FFF2-40B4-BE49-F238E27FC236}">
                  <a16:creationId xmlns:a16="http://schemas.microsoft.com/office/drawing/2014/main" id="{AA35ECAD-A8BC-C832-F884-3F1ACA9BA9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127234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
        <p:cNvGrpSpPr/>
        <p:nvPr/>
      </p:nvGrpSpPr>
      <p:grpSpPr>
        <a:xfrm>
          <a:off x="0" y="0"/>
          <a:ext cx="0" cy="0"/>
          <a:chOff x="0" y="0"/>
          <a:chExt cx="0" cy="0"/>
        </a:xfrm>
      </p:grpSpPr>
      <p:sp>
        <p:nvSpPr>
          <p:cNvPr id="30" name="Google Shape;30;p7"/>
          <p:cNvSpPr txBox="1">
            <a:spLocks noGrp="1"/>
          </p:cNvSpPr>
          <p:nvPr>
            <p:ph type="body" idx="1"/>
          </p:nvPr>
        </p:nvSpPr>
        <p:spPr>
          <a:xfrm>
            <a:off x="384081"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20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grpSp>
        <p:nvGrpSpPr>
          <p:cNvPr id="12" name="Group 11">
            <a:extLst>
              <a:ext uri="{FF2B5EF4-FFF2-40B4-BE49-F238E27FC236}">
                <a16:creationId xmlns:a16="http://schemas.microsoft.com/office/drawing/2014/main" id="{04ADEA44-147A-7079-BF67-3EF86CF02148}"/>
              </a:ext>
            </a:extLst>
          </p:cNvPr>
          <p:cNvGrpSpPr/>
          <p:nvPr userDrawn="1"/>
        </p:nvGrpSpPr>
        <p:grpSpPr>
          <a:xfrm>
            <a:off x="726651" y="6283402"/>
            <a:ext cx="10868638" cy="474125"/>
            <a:chOff x="726651" y="6283402"/>
            <a:chExt cx="10868638" cy="474125"/>
          </a:xfrm>
        </p:grpSpPr>
        <p:grpSp>
          <p:nvGrpSpPr>
            <p:cNvPr id="13" name="Group 12">
              <a:extLst>
                <a:ext uri="{FF2B5EF4-FFF2-40B4-BE49-F238E27FC236}">
                  <a16:creationId xmlns:a16="http://schemas.microsoft.com/office/drawing/2014/main" id="{CE931DA8-108E-190C-2B16-950405F3F4FD}"/>
                </a:ext>
              </a:extLst>
            </p:cNvPr>
            <p:cNvGrpSpPr/>
            <p:nvPr userDrawn="1"/>
          </p:nvGrpSpPr>
          <p:grpSpPr>
            <a:xfrm>
              <a:off x="726651" y="6283402"/>
              <a:ext cx="10868638" cy="362289"/>
              <a:chOff x="731293" y="6099767"/>
              <a:chExt cx="10868638" cy="362289"/>
            </a:xfrm>
          </p:grpSpPr>
          <p:cxnSp>
            <p:nvCxnSpPr>
              <p:cNvPr id="15" name="Google Shape;86;p30">
                <a:extLst>
                  <a:ext uri="{FF2B5EF4-FFF2-40B4-BE49-F238E27FC236}">
                    <a16:creationId xmlns:a16="http://schemas.microsoft.com/office/drawing/2014/main" id="{38331843-3B84-B6DC-F445-F31841BAEFE0}"/>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B2EB252-9F79-A95E-6EA5-29AD5875B772}"/>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4" name="Picture 13" descr="A logo on a black background&#10;&#10;AI-generated content may be incorrect.">
              <a:extLst>
                <a:ext uri="{FF2B5EF4-FFF2-40B4-BE49-F238E27FC236}">
                  <a16:creationId xmlns:a16="http://schemas.microsoft.com/office/drawing/2014/main" id="{82D8BA57-3B08-A7CD-9ABF-2BF6BFC43D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7" name="Text Placeholder 25">
            <a:extLst>
              <a:ext uri="{FF2B5EF4-FFF2-40B4-BE49-F238E27FC236}">
                <a16:creationId xmlns:a16="http://schemas.microsoft.com/office/drawing/2014/main" id="{E5ACB5A3-3B3C-E7B1-10C2-22B969E20B27}"/>
              </a:ext>
            </a:extLst>
          </p:cNvPr>
          <p:cNvSpPr>
            <a:spLocks noGrp="1"/>
          </p:cNvSpPr>
          <p:nvPr>
            <p:ph type="body" sz="quarter" idx="11"/>
          </p:nvPr>
        </p:nvSpPr>
        <p:spPr>
          <a:xfrm>
            <a:off x="384081" y="536358"/>
            <a:ext cx="8472536"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405591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200">
                <a:latin typeface="+mj-lt"/>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4" name="Date Placeholder 3">
            <a:extLst>
              <a:ext uri="{FF2B5EF4-FFF2-40B4-BE49-F238E27FC236}">
                <a16:creationId xmlns:a16="http://schemas.microsoft.com/office/drawing/2014/main" id="{8E19BC92-31D6-2B56-E51B-D869661CC14F}"/>
              </a:ext>
            </a:extLst>
          </p:cNvPr>
          <p:cNvSpPr>
            <a:spLocks noGrp="1"/>
          </p:cNvSpPr>
          <p:nvPr>
            <p:ph type="dt" sz="half" idx="10"/>
          </p:nvPr>
        </p:nvSpPr>
        <p:spPr>
          <a:xfrm>
            <a:off x="8012782" y="6375091"/>
            <a:ext cx="1097132" cy="365125"/>
          </a:xfrm>
        </p:spPr>
        <p:txBody>
          <a:bodyPr/>
          <a:lstStyle>
            <a:lvl1pPr>
              <a:lnSpc>
                <a:spcPct val="150000"/>
              </a:lnSpc>
              <a:defRPr sz="1100">
                <a:solidFill>
                  <a:schemeClr val="accent3">
                    <a:lumMod val="75000"/>
                  </a:schemeClr>
                </a:solidFill>
              </a:defRPr>
            </a:lvl1pPr>
          </a:lstStyle>
          <a:p>
            <a:endParaRPr lang="en-US"/>
          </a:p>
        </p:txBody>
      </p:sp>
      <p:sp>
        <p:nvSpPr>
          <p:cNvPr id="6" name="Slide Number Placeholder 5">
            <a:extLst>
              <a:ext uri="{FF2B5EF4-FFF2-40B4-BE49-F238E27FC236}">
                <a16:creationId xmlns:a16="http://schemas.microsoft.com/office/drawing/2014/main" id="{2ABA7495-CA33-3344-32B7-E292103331A2}"/>
              </a:ext>
            </a:extLst>
          </p:cNvPr>
          <p:cNvSpPr>
            <a:spLocks noGrp="1"/>
          </p:cNvSpPr>
          <p:nvPr>
            <p:ph type="sldNum" sz="quarter" idx="12"/>
          </p:nvPr>
        </p:nvSpPr>
        <p:spPr>
          <a:xfrm>
            <a:off x="211901" y="6332323"/>
            <a:ext cx="432465" cy="365125"/>
          </a:xfrm>
        </p:spPr>
        <p:txBody>
          <a:bodyPr/>
          <a:lstStyle>
            <a:lvl1pPr algn="l">
              <a:defRPr b="1">
                <a:solidFill>
                  <a:schemeClr val="accent3">
                    <a:lumMod val="75000"/>
                  </a:schemeClr>
                </a:solidFill>
              </a:defRPr>
            </a:lvl1pPr>
          </a:lstStyle>
          <a:p>
            <a:fld id="{BDD166D6-38D1-4C6E-A253-D1BAED54E753}" type="slidenum">
              <a:rPr lang="en-US" smtClean="0"/>
              <a:pPr/>
              <a:t>‹#›</a:t>
            </a:fld>
            <a:endParaRPr lang="en-US"/>
          </a:p>
        </p:txBody>
      </p:sp>
      <p:grpSp>
        <p:nvGrpSpPr>
          <p:cNvPr id="2" name="Group 1">
            <a:extLst>
              <a:ext uri="{FF2B5EF4-FFF2-40B4-BE49-F238E27FC236}">
                <a16:creationId xmlns:a16="http://schemas.microsoft.com/office/drawing/2014/main" id="{909CE1A8-1549-4E5B-4DC0-969443E642E6}"/>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62D9A298-8119-7353-F481-27B5B00E7988}"/>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974B2967-86E7-2C57-273A-9E9D120C4EC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ADD8BFA-5FA3-6F39-7336-C8EA410B7683}"/>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7EEE8D3E-05EA-64F9-97E9-D2DE627C4CF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868660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Freeform 17">
            <a:extLst>
              <a:ext uri="{FF2B5EF4-FFF2-40B4-BE49-F238E27FC236}">
                <a16:creationId xmlns:a16="http://schemas.microsoft.com/office/drawing/2014/main" id="{BFB45E02-5D82-51F4-DC66-3AAC853553B4}"/>
              </a:ext>
            </a:extLst>
          </p:cNvPr>
          <p:cNvSpPr>
            <a:spLocks/>
          </p:cNvSpPr>
          <p:nvPr userDrawn="1"/>
        </p:nvSpPr>
        <p:spPr bwMode="auto">
          <a:xfrm flipH="1" flipV="1">
            <a:off x="-2" y="0"/>
            <a:ext cx="7702828" cy="6858000"/>
          </a:xfrm>
          <a:custGeom>
            <a:avLst/>
            <a:gdLst>
              <a:gd name="T0" fmla="*/ 2461 w 2461"/>
              <a:gd name="T1" fmla="*/ 0 h 2018"/>
              <a:gd name="T2" fmla="*/ 1374 w 2461"/>
              <a:gd name="T3" fmla="*/ 0 h 2018"/>
              <a:gd name="T4" fmla="*/ 62 w 2461"/>
              <a:gd name="T5" fmla="*/ 1312 h 2018"/>
              <a:gd name="T6" fmla="*/ 62 w 2461"/>
              <a:gd name="T7" fmla="*/ 1538 h 2018"/>
              <a:gd name="T8" fmla="*/ 542 w 2461"/>
              <a:gd name="T9" fmla="*/ 2018 h 2018"/>
              <a:gd name="T10" fmla="*/ 2461 w 2461"/>
              <a:gd name="T11" fmla="*/ 2018 h 2018"/>
              <a:gd name="T12" fmla="*/ 2461 w 2461"/>
              <a:gd name="T13" fmla="*/ 0 h 2018"/>
            </a:gdLst>
            <a:ahLst/>
            <a:cxnLst>
              <a:cxn ang="0">
                <a:pos x="T0" y="T1"/>
              </a:cxn>
              <a:cxn ang="0">
                <a:pos x="T2" y="T3"/>
              </a:cxn>
              <a:cxn ang="0">
                <a:pos x="T4" y="T5"/>
              </a:cxn>
              <a:cxn ang="0">
                <a:pos x="T6" y="T7"/>
              </a:cxn>
              <a:cxn ang="0">
                <a:pos x="T8" y="T9"/>
              </a:cxn>
              <a:cxn ang="0">
                <a:pos x="T10" y="T11"/>
              </a:cxn>
              <a:cxn ang="0">
                <a:pos x="T12" y="T13"/>
              </a:cxn>
            </a:cxnLst>
            <a:rect l="0" t="0" r="r" b="b"/>
            <a:pathLst>
              <a:path w="2461" h="2018">
                <a:moveTo>
                  <a:pt x="2461" y="0"/>
                </a:moveTo>
                <a:cubicBezTo>
                  <a:pt x="1374" y="0"/>
                  <a:pt x="1374" y="0"/>
                  <a:pt x="1374" y="0"/>
                </a:cubicBezTo>
                <a:cubicBezTo>
                  <a:pt x="62" y="1312"/>
                  <a:pt x="62" y="1312"/>
                  <a:pt x="62" y="1312"/>
                </a:cubicBezTo>
                <a:cubicBezTo>
                  <a:pt x="0" y="1375"/>
                  <a:pt x="0" y="1476"/>
                  <a:pt x="62" y="1538"/>
                </a:cubicBezTo>
                <a:cubicBezTo>
                  <a:pt x="542" y="2018"/>
                  <a:pt x="542" y="2018"/>
                  <a:pt x="542" y="2018"/>
                </a:cubicBezTo>
                <a:cubicBezTo>
                  <a:pt x="2461" y="2018"/>
                  <a:pt x="2461" y="2018"/>
                  <a:pt x="2461" y="2018"/>
                </a:cubicBezTo>
                <a:lnTo>
                  <a:pt x="2461" y="0"/>
                </a:lnTo>
                <a:close/>
              </a:path>
            </a:pathLst>
          </a:custGeom>
          <a:gradFill>
            <a:gsLst>
              <a:gs pos="35000">
                <a:schemeClr val="accent1"/>
              </a:gs>
              <a:gs pos="100000">
                <a:schemeClr val="accent2"/>
              </a:gs>
            </a:gsLst>
            <a:lin ang="11400000" scaled="0"/>
          </a:gra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endParaRPr>
          </a:p>
        </p:txBody>
      </p:sp>
      <p:sp>
        <p:nvSpPr>
          <p:cNvPr id="9" name="Freeform 15">
            <a:extLst>
              <a:ext uri="{FF2B5EF4-FFF2-40B4-BE49-F238E27FC236}">
                <a16:creationId xmlns:a16="http://schemas.microsoft.com/office/drawing/2014/main" id="{7635B509-4E08-C6DF-122F-9208954898AC}"/>
              </a:ext>
            </a:extLst>
          </p:cNvPr>
          <p:cNvSpPr/>
          <p:nvPr userDrawn="1"/>
        </p:nvSpPr>
        <p:spPr>
          <a:xfrm rot="16200000">
            <a:off x="9213407" y="1192103"/>
            <a:ext cx="4173097" cy="1788889"/>
          </a:xfrm>
          <a:custGeom>
            <a:avLst/>
            <a:gdLst>
              <a:gd name="connsiteX0" fmla="*/ 2086549 w 4173097"/>
              <a:gd name="connsiteY0" fmla="*/ 0 h 1788889"/>
              <a:gd name="connsiteX1" fmla="*/ 2594685 w 4173097"/>
              <a:gd name="connsiteY1" fmla="*/ 210478 h 1788889"/>
              <a:gd name="connsiteX2" fmla="*/ 4173097 w 4173097"/>
              <a:gd name="connsiteY2" fmla="*/ 1788889 h 1788889"/>
              <a:gd name="connsiteX3" fmla="*/ 0 w 4173097"/>
              <a:gd name="connsiteY3" fmla="*/ 1788889 h 1788889"/>
              <a:gd name="connsiteX4" fmla="*/ 1578412 w 4173097"/>
              <a:gd name="connsiteY4" fmla="*/ 210478 h 1788889"/>
              <a:gd name="connsiteX5" fmla="*/ 2086549 w 4173097"/>
              <a:gd name="connsiteY5" fmla="*/ 0 h 1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097" h="1788889">
                <a:moveTo>
                  <a:pt x="2086549" y="0"/>
                </a:moveTo>
                <a:cubicBezTo>
                  <a:pt x="2270458" y="0"/>
                  <a:pt x="2454367" y="70159"/>
                  <a:pt x="2594685" y="210478"/>
                </a:cubicBezTo>
                <a:lnTo>
                  <a:pt x="4173097" y="1788889"/>
                </a:lnTo>
                <a:lnTo>
                  <a:pt x="0" y="1788889"/>
                </a:lnTo>
                <a:lnTo>
                  <a:pt x="1578412" y="210478"/>
                </a:lnTo>
                <a:cubicBezTo>
                  <a:pt x="1718730" y="70159"/>
                  <a:pt x="1902639" y="0"/>
                  <a:pt x="2086549" y="0"/>
                </a:cubicBezTo>
                <a:close/>
              </a:path>
            </a:pathLst>
          </a:custGeom>
          <a:noFill/>
          <a:ln>
            <a:gradFill>
              <a:gsLst>
                <a:gs pos="0">
                  <a:schemeClr val="accent1"/>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cxnSp>
        <p:nvCxnSpPr>
          <p:cNvPr id="13" name="Straight Connector 12">
            <a:extLst>
              <a:ext uri="{FF2B5EF4-FFF2-40B4-BE49-F238E27FC236}">
                <a16:creationId xmlns:a16="http://schemas.microsoft.com/office/drawing/2014/main" id="{0FC66A1C-D0D3-E7AF-FB0E-D621A2772B4D}"/>
              </a:ext>
            </a:extLst>
          </p:cNvPr>
          <p:cNvCxnSpPr>
            <a:cxnSpLocks/>
          </p:cNvCxnSpPr>
          <p:nvPr userDrawn="1"/>
        </p:nvCxnSpPr>
        <p:spPr>
          <a:xfrm>
            <a:off x="288186" y="5233126"/>
            <a:ext cx="423530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7E7E8-9578-CE30-5351-114196608D7F}"/>
              </a:ext>
            </a:extLst>
          </p:cNvPr>
          <p:cNvCxnSpPr>
            <a:cxnSpLocks/>
          </p:cNvCxnSpPr>
          <p:nvPr userDrawn="1"/>
        </p:nvCxnSpPr>
        <p:spPr>
          <a:xfrm rot="5400000">
            <a:off x="1042933" y="5735974"/>
            <a:ext cx="0" cy="1509494"/>
          </a:xfrm>
          <a:prstGeom prst="line">
            <a:avLst/>
          </a:prstGeom>
          <a:ln w="57150">
            <a:gradFill>
              <a:gsLst>
                <a:gs pos="0">
                  <a:schemeClr val="accent1">
                    <a:lumMod val="100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2" name="Text Placeholder 51">
            <a:extLst>
              <a:ext uri="{FF2B5EF4-FFF2-40B4-BE49-F238E27FC236}">
                <a16:creationId xmlns:a16="http://schemas.microsoft.com/office/drawing/2014/main" id="{B12A5752-EBC4-5357-A18A-FB05363DE635}"/>
              </a:ext>
            </a:extLst>
          </p:cNvPr>
          <p:cNvSpPr>
            <a:spLocks noGrp="1"/>
          </p:cNvSpPr>
          <p:nvPr>
            <p:ph type="body" sz="quarter" idx="10"/>
          </p:nvPr>
        </p:nvSpPr>
        <p:spPr>
          <a:xfrm>
            <a:off x="5967492" y="4004252"/>
            <a:ext cx="5999971" cy="1636713"/>
          </a:xfrm>
        </p:spPr>
        <p:txBody>
          <a:bodyPr>
            <a:normAutofit/>
          </a:bodyPr>
          <a:lstStyle>
            <a:lvl1pPr marL="0" indent="0" algn="ctr">
              <a:buNone/>
              <a:defRPr sz="5400">
                <a:solidFill>
                  <a:schemeClr val="tx1"/>
                </a:solidFill>
                <a:latin typeface="Montserrat" pitchFamily="2" charset="0"/>
              </a:defRPr>
            </a:lvl1pPr>
          </a:lstStyle>
          <a:p>
            <a:pPr lvl="0"/>
            <a:r>
              <a:rPr lang="en-US"/>
              <a:t>Click to edit Master text styles</a:t>
            </a:r>
          </a:p>
        </p:txBody>
      </p:sp>
      <p:sp>
        <p:nvSpPr>
          <p:cNvPr id="54" name="Text Placeholder 53">
            <a:extLst>
              <a:ext uri="{FF2B5EF4-FFF2-40B4-BE49-F238E27FC236}">
                <a16:creationId xmlns:a16="http://schemas.microsoft.com/office/drawing/2014/main" id="{790F22F3-39BC-A35E-0116-1323E3A61103}"/>
              </a:ext>
            </a:extLst>
          </p:cNvPr>
          <p:cNvSpPr>
            <a:spLocks noGrp="1"/>
          </p:cNvSpPr>
          <p:nvPr>
            <p:ph type="body" sz="quarter" idx="11"/>
          </p:nvPr>
        </p:nvSpPr>
        <p:spPr>
          <a:xfrm>
            <a:off x="7341335" y="5815137"/>
            <a:ext cx="3425667" cy="423863"/>
          </a:xfrm>
        </p:spPr>
        <p:txBody>
          <a:bodyPr>
            <a:noAutofit/>
          </a:bodyPr>
          <a:lstStyle>
            <a:lvl1pPr marL="0" indent="0" algn="ctr">
              <a:buNone/>
              <a:defRPr sz="2000">
                <a:solidFill>
                  <a:schemeClr val="tx1"/>
                </a:solidFill>
                <a:latin typeface="+mn-lt"/>
              </a:defRPr>
            </a:lvl1pPr>
          </a:lstStyle>
          <a:p>
            <a:pPr lvl="0"/>
            <a:r>
              <a:rPr lang="en-US"/>
              <a:t>Click to edit Master text styles</a:t>
            </a:r>
          </a:p>
        </p:txBody>
      </p:sp>
      <p:pic>
        <p:nvPicPr>
          <p:cNvPr id="35" name="Picture 34">
            <a:extLst>
              <a:ext uri="{FF2B5EF4-FFF2-40B4-BE49-F238E27FC236}">
                <a16:creationId xmlns:a16="http://schemas.microsoft.com/office/drawing/2014/main" id="{18966985-8DAD-4BAD-415F-F700651453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6251" b="34247"/>
          <a:stretch>
            <a:fillRect/>
          </a:stretch>
        </p:blipFill>
        <p:spPr>
          <a:xfrm>
            <a:off x="-393260" y="1147033"/>
            <a:ext cx="8187853" cy="2415531"/>
          </a:xfrm>
          <a:prstGeom prst="rect">
            <a:avLst/>
          </a:prstGeom>
        </p:spPr>
      </p:pic>
      <p:sp>
        <p:nvSpPr>
          <p:cNvPr id="3" name="TextBox 2">
            <a:extLst>
              <a:ext uri="{FF2B5EF4-FFF2-40B4-BE49-F238E27FC236}">
                <a16:creationId xmlns:a16="http://schemas.microsoft.com/office/drawing/2014/main" id="{C006973A-23A1-1B0B-D955-8357AD2B7C6B}"/>
              </a:ext>
            </a:extLst>
          </p:cNvPr>
          <p:cNvSpPr txBox="1"/>
          <p:nvPr userDrawn="1"/>
        </p:nvSpPr>
        <p:spPr>
          <a:xfrm>
            <a:off x="288186" y="4616388"/>
            <a:ext cx="4235302" cy="369332"/>
          </a:xfrm>
          <a:prstGeom prst="rect">
            <a:avLst/>
          </a:prstGeom>
          <a:noFill/>
        </p:spPr>
        <p:txBody>
          <a:bodyPr wrap="square" rtlCol="0">
            <a:spAutoFit/>
          </a:bodyPr>
          <a:lstStyle/>
          <a:p>
            <a:r>
              <a:rPr lang="en-US">
                <a:solidFill>
                  <a:schemeClr val="bg1"/>
                </a:solidFill>
                <a:latin typeface="Montserrat" pitchFamily="2" charset="0"/>
              </a:rPr>
              <a:t>FEED. CLOTHE. HOUSE. HEAL.</a:t>
            </a:r>
          </a:p>
        </p:txBody>
      </p:sp>
    </p:spTree>
    <p:extLst>
      <p:ext uri="{BB962C8B-B14F-4D97-AF65-F5344CB8AC3E}">
        <p14:creationId xmlns:p14="http://schemas.microsoft.com/office/powerpoint/2010/main" val="425954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 Small Round Pictur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454550" y="2007035"/>
            <a:ext cx="2782622" cy="2782622"/>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Title 1">
            <a:extLst>
              <a:ext uri="{FF2B5EF4-FFF2-40B4-BE49-F238E27FC236}">
                <a16:creationId xmlns:a16="http://schemas.microsoft.com/office/drawing/2014/main" id="{D6425C08-1896-C21D-2786-7EB812956DA6}"/>
              </a:ext>
            </a:extLst>
          </p:cNvPr>
          <p:cNvSpPr>
            <a:spLocks noGrp="1"/>
          </p:cNvSpPr>
          <p:nvPr>
            <p:ph type="title"/>
          </p:nvPr>
        </p:nvSpPr>
        <p:spPr/>
        <p:txBody>
          <a:bodyPr>
            <a:normAutofit/>
          </a:bodyPr>
          <a:lstStyle>
            <a:lvl1pPr>
              <a:defRPr sz="3600">
                <a:latin typeface="+mj-lt"/>
              </a:defRPr>
            </a:lvl1pPr>
          </a:lstStyle>
          <a:p>
            <a:r>
              <a:rPr lang="en-US"/>
              <a:t>Click to edit Master title style</a:t>
            </a:r>
          </a:p>
        </p:txBody>
      </p:sp>
      <p:grpSp>
        <p:nvGrpSpPr>
          <p:cNvPr id="13" name="Group 12">
            <a:extLst>
              <a:ext uri="{FF2B5EF4-FFF2-40B4-BE49-F238E27FC236}">
                <a16:creationId xmlns:a16="http://schemas.microsoft.com/office/drawing/2014/main" id="{1228A77B-B8CA-9A99-E314-A8D163D936A4}"/>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B24FFD6E-809A-7631-5E45-6A61366A0B7C}"/>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AB5489CE-6DBE-440D-EDF5-2EC087933CA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9E4214C-4ABB-E675-5CAC-1ED6E63FAD79}"/>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0050D2AC-4458-1B08-C3D5-FD9178B5D0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513107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ustom Layout" userDrawn="1">
  <p:cSld name="2_Custom Layout">
    <p:spTree>
      <p:nvGrpSpPr>
        <p:cNvPr id="1" name="Shape 54"/>
        <p:cNvGrpSpPr/>
        <p:nvPr/>
      </p:nvGrpSpPr>
      <p:grpSpPr>
        <a:xfrm>
          <a:off x="0" y="0"/>
          <a:ext cx="0" cy="0"/>
          <a:chOff x="0" y="0"/>
          <a:chExt cx="0" cy="0"/>
        </a:xfrm>
      </p:grpSpPr>
      <p:sp>
        <p:nvSpPr>
          <p:cNvPr id="2" name="Freeform 1">
            <a:extLst>
              <a:ext uri="{FF2B5EF4-FFF2-40B4-BE49-F238E27FC236}">
                <a16:creationId xmlns:a16="http://schemas.microsoft.com/office/drawing/2014/main" id="{D3CCE92A-A6BA-F556-761A-0F865D97BA9F}"/>
              </a:ext>
            </a:extLst>
          </p:cNvPr>
          <p:cNvSpPr/>
          <p:nvPr userDrawn="1"/>
        </p:nvSpPr>
        <p:spPr>
          <a:xfrm>
            <a:off x="0" y="0"/>
            <a:ext cx="3498347" cy="6873438"/>
          </a:xfrm>
          <a:custGeom>
            <a:avLst/>
            <a:gdLst>
              <a:gd name="connsiteX0" fmla="*/ 0 w 3498347"/>
              <a:gd name="connsiteY0" fmla="*/ 0 h 6873438"/>
              <a:gd name="connsiteX1" fmla="*/ 2038387 w 3498347"/>
              <a:gd name="connsiteY1" fmla="*/ 0 h 6873438"/>
              <a:gd name="connsiteX2" fmla="*/ 2111813 w 3498347"/>
              <a:gd name="connsiteY2" fmla="*/ 70005 h 6873438"/>
              <a:gd name="connsiteX3" fmla="*/ 3498347 w 3498347"/>
              <a:gd name="connsiteY3" fmla="*/ 3417396 h 6873438"/>
              <a:gd name="connsiteX4" fmla="*/ 2111813 w 3498347"/>
              <a:gd name="connsiteY4" fmla="*/ 6764787 h 6873438"/>
              <a:gd name="connsiteX5" fmla="*/ 1997852 w 3498347"/>
              <a:gd name="connsiteY5" fmla="*/ 6873438 h 6873438"/>
              <a:gd name="connsiteX6" fmla="*/ 0 w 3498347"/>
              <a:gd name="connsiteY6" fmla="*/ 6873438 h 6873438"/>
              <a:gd name="connsiteX7" fmla="*/ 0 w 3498347"/>
              <a:gd name="connsiteY7" fmla="*/ 0 h 68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8347" h="6873438">
                <a:moveTo>
                  <a:pt x="0" y="0"/>
                </a:moveTo>
                <a:lnTo>
                  <a:pt x="2038387" y="0"/>
                </a:lnTo>
                <a:lnTo>
                  <a:pt x="2111813" y="70005"/>
                </a:lnTo>
                <a:cubicBezTo>
                  <a:pt x="2968485" y="926677"/>
                  <a:pt x="3498347" y="2110159"/>
                  <a:pt x="3498347" y="3417396"/>
                </a:cubicBezTo>
                <a:cubicBezTo>
                  <a:pt x="3498347" y="4724634"/>
                  <a:pt x="2968485" y="5908115"/>
                  <a:pt x="2111813" y="6764787"/>
                </a:cubicBezTo>
                <a:lnTo>
                  <a:pt x="1997852" y="6873438"/>
                </a:lnTo>
                <a:lnTo>
                  <a:pt x="0" y="6873438"/>
                </a:lnTo>
                <a:lnTo>
                  <a:pt x="0" y="0"/>
                </a:lnTo>
                <a:close/>
              </a:path>
            </a:pathLst>
          </a:cu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4" name="Picture Placeholder 23">
            <a:extLst>
              <a:ext uri="{FF2B5EF4-FFF2-40B4-BE49-F238E27FC236}">
                <a16:creationId xmlns:a16="http://schemas.microsoft.com/office/drawing/2014/main" id="{B4E11456-F9F4-BE94-B79A-98C082BDF5B7}"/>
              </a:ext>
            </a:extLst>
          </p:cNvPr>
          <p:cNvSpPr>
            <a:spLocks noGrp="1"/>
          </p:cNvSpPr>
          <p:nvPr>
            <p:ph type="pic" sz="quarter" idx="10"/>
          </p:nvPr>
        </p:nvSpPr>
        <p:spPr>
          <a:xfrm>
            <a:off x="838200" y="1898650"/>
            <a:ext cx="6113463" cy="4157663"/>
          </a:xfrm>
        </p:spPr>
        <p:txBody>
          <a:bodyPr/>
          <a:lstStyle/>
          <a:p>
            <a:r>
              <a:rPr lang="en-US"/>
              <a:t>Click icon to add picture</a:t>
            </a:r>
          </a:p>
        </p:txBody>
      </p:sp>
      <p:sp>
        <p:nvSpPr>
          <p:cNvPr id="26" name="Title 25">
            <a:extLst>
              <a:ext uri="{FF2B5EF4-FFF2-40B4-BE49-F238E27FC236}">
                <a16:creationId xmlns:a16="http://schemas.microsoft.com/office/drawing/2014/main" id="{FD7BD970-2776-F874-367F-0F3015B212C0}"/>
              </a:ext>
            </a:extLst>
          </p:cNvPr>
          <p:cNvSpPr>
            <a:spLocks noGrp="1"/>
          </p:cNvSpPr>
          <p:nvPr>
            <p:ph type="title"/>
          </p:nvPr>
        </p:nvSpPr>
        <p:spPr/>
        <p:txBody>
          <a:bodyPr>
            <a:normAutofit/>
          </a:bodyPr>
          <a:lstStyle>
            <a:lvl1pPr>
              <a:defRPr sz="3600">
                <a:latin typeface="+mj-lt"/>
              </a:defRPr>
            </a:lvl1pPr>
          </a:lstStyle>
          <a:p>
            <a:r>
              <a:rPr lang="en-US"/>
              <a:t>Click to edit Master title style</a:t>
            </a:r>
          </a:p>
        </p:txBody>
      </p:sp>
      <p:sp>
        <p:nvSpPr>
          <p:cNvPr id="28" name="Text Placeholder 27">
            <a:extLst>
              <a:ext uri="{FF2B5EF4-FFF2-40B4-BE49-F238E27FC236}">
                <a16:creationId xmlns:a16="http://schemas.microsoft.com/office/drawing/2014/main" id="{44387E1F-1690-F592-9A64-B4D89B674A53}"/>
              </a:ext>
            </a:extLst>
          </p:cNvPr>
          <p:cNvSpPr>
            <a:spLocks noGrp="1"/>
          </p:cNvSpPr>
          <p:nvPr>
            <p:ph type="body" sz="quarter" idx="11"/>
          </p:nvPr>
        </p:nvSpPr>
        <p:spPr>
          <a:xfrm>
            <a:off x="7397750" y="2262188"/>
            <a:ext cx="3956050" cy="3794125"/>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grpSp>
        <p:nvGrpSpPr>
          <p:cNvPr id="3" name="Group 2">
            <a:extLst>
              <a:ext uri="{FF2B5EF4-FFF2-40B4-BE49-F238E27FC236}">
                <a16:creationId xmlns:a16="http://schemas.microsoft.com/office/drawing/2014/main" id="{92E7901C-079E-E8B0-A7CF-64E4404D1C4F}"/>
              </a:ext>
            </a:extLst>
          </p:cNvPr>
          <p:cNvGrpSpPr/>
          <p:nvPr userDrawn="1"/>
        </p:nvGrpSpPr>
        <p:grpSpPr>
          <a:xfrm>
            <a:off x="726651" y="6283402"/>
            <a:ext cx="10868638" cy="474125"/>
            <a:chOff x="726651" y="6283402"/>
            <a:chExt cx="10868638" cy="474125"/>
          </a:xfrm>
        </p:grpSpPr>
        <p:grpSp>
          <p:nvGrpSpPr>
            <p:cNvPr id="4" name="Group 3">
              <a:extLst>
                <a:ext uri="{FF2B5EF4-FFF2-40B4-BE49-F238E27FC236}">
                  <a16:creationId xmlns:a16="http://schemas.microsoft.com/office/drawing/2014/main" id="{A25CFCFF-4BC2-E42C-8F7A-48C307C7CAE8}"/>
                </a:ext>
              </a:extLst>
            </p:cNvPr>
            <p:cNvGrpSpPr/>
            <p:nvPr userDrawn="1"/>
          </p:nvGrpSpPr>
          <p:grpSpPr>
            <a:xfrm>
              <a:off x="726651" y="6283402"/>
              <a:ext cx="10868638" cy="362289"/>
              <a:chOff x="731293" y="6099767"/>
              <a:chExt cx="10868638" cy="362289"/>
            </a:xfrm>
          </p:grpSpPr>
          <p:cxnSp>
            <p:nvCxnSpPr>
              <p:cNvPr id="6" name="Google Shape;86;p30">
                <a:extLst>
                  <a:ext uri="{FF2B5EF4-FFF2-40B4-BE49-F238E27FC236}">
                    <a16:creationId xmlns:a16="http://schemas.microsoft.com/office/drawing/2014/main" id="{745AB8DB-3B4B-11E5-5CA1-09E9A188C3C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1B27E1A-C6D5-7D6B-4579-8B4EC1ACC78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5" name="Picture 4" descr="A logo on a black background&#10;&#10;AI-generated content may be incorrect.">
              <a:extLst>
                <a:ext uri="{FF2B5EF4-FFF2-40B4-BE49-F238E27FC236}">
                  <a16:creationId xmlns:a16="http://schemas.microsoft.com/office/drawing/2014/main" id="{EE202DEE-3D40-1C0B-AE88-5FFA6BB62C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185999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3 Item List Block">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973005" y="1411885"/>
            <a:ext cx="3903796" cy="4448537"/>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Rectangle 1">
            <a:extLst>
              <a:ext uri="{FF2B5EF4-FFF2-40B4-BE49-F238E27FC236}">
                <a16:creationId xmlns:a16="http://schemas.microsoft.com/office/drawing/2014/main" id="{83189425-F3A7-7C94-73C3-9D25EE6509CE}"/>
              </a:ext>
            </a:extLst>
          </p:cNvPr>
          <p:cNvSpPr/>
          <p:nvPr userDrawn="1"/>
        </p:nvSpPr>
        <p:spPr>
          <a:xfrm>
            <a:off x="0" y="-1220"/>
            <a:ext cx="3581401" cy="6183942"/>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D215D2C-B18D-0390-9545-52E765C053FF}"/>
              </a:ext>
            </a:extLst>
          </p:cNvPr>
          <p:cNvSpPr/>
          <p:nvPr userDrawn="1"/>
        </p:nvSpPr>
        <p:spPr>
          <a:xfrm>
            <a:off x="5055123" y="2960105"/>
            <a:ext cx="123825" cy="1352096"/>
          </a:xfrm>
          <a:prstGeom prst="rect">
            <a:avLst/>
          </a:prstGeom>
          <a:gradFill>
            <a:gsLst>
              <a:gs pos="0">
                <a:schemeClr val="accent1"/>
              </a:gs>
              <a:gs pos="94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5" name="Google Shape;208;p35">
            <a:extLst>
              <a:ext uri="{FF2B5EF4-FFF2-40B4-BE49-F238E27FC236}">
                <a16:creationId xmlns:a16="http://schemas.microsoft.com/office/drawing/2014/main" id="{69B4CB2D-4F64-BAC3-1D09-48FD0B6137C7}"/>
              </a:ext>
            </a:extLst>
          </p:cNvPr>
          <p:cNvSpPr/>
          <p:nvPr userDrawn="1"/>
        </p:nvSpPr>
        <p:spPr>
          <a:xfrm>
            <a:off x="5405134" y="2034042"/>
            <a:ext cx="6324781" cy="1200328"/>
          </a:xfrm>
          <a:prstGeom prst="rect">
            <a:avLst/>
          </a:prstGeom>
          <a:solidFill>
            <a:schemeClr val="accent5">
              <a:lumMod val="75000"/>
            </a:schemeClr>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9" name="Google Shape;215;p35">
            <a:extLst>
              <a:ext uri="{FF2B5EF4-FFF2-40B4-BE49-F238E27FC236}">
                <a16:creationId xmlns:a16="http://schemas.microsoft.com/office/drawing/2014/main" id="{4AF14A80-B089-B646-D64F-0F04F45A0323}"/>
              </a:ext>
            </a:extLst>
          </p:cNvPr>
          <p:cNvSpPr/>
          <p:nvPr userDrawn="1"/>
        </p:nvSpPr>
        <p:spPr>
          <a:xfrm>
            <a:off x="5395732" y="3310420"/>
            <a:ext cx="6324781" cy="1200328"/>
          </a:xfrm>
          <a:prstGeom prst="rect">
            <a:avLst/>
          </a:prstGeom>
          <a:solidFill>
            <a:srgbClr val="0070C0"/>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14" name="Google Shape;221;p35">
            <a:extLst>
              <a:ext uri="{FF2B5EF4-FFF2-40B4-BE49-F238E27FC236}">
                <a16:creationId xmlns:a16="http://schemas.microsoft.com/office/drawing/2014/main" id="{310FD165-200E-5934-473A-F5DC3F0B66B8}"/>
              </a:ext>
            </a:extLst>
          </p:cNvPr>
          <p:cNvSpPr/>
          <p:nvPr userDrawn="1"/>
        </p:nvSpPr>
        <p:spPr>
          <a:xfrm>
            <a:off x="5395732" y="4586798"/>
            <a:ext cx="6324781" cy="1200328"/>
          </a:xfrm>
          <a:prstGeom prst="rect">
            <a:avLst/>
          </a:prstGeom>
          <a:solidFill>
            <a:schemeClr val="accent3">
              <a:lumMod val="75000"/>
            </a:schemeClr>
          </a:solidFill>
          <a:ln>
            <a:noFill/>
          </a:ln>
          <a:effectLst>
            <a:outerShdw blurRad="508000" dist="165100" dir="5400000" algn="ctr" rotWithShape="0">
              <a:srgbClr val="000000">
                <a:alpha val="9803"/>
              </a:srgbClr>
            </a:outerShdw>
          </a:effectLst>
        </p:spPr>
        <p:txBody>
          <a:bodyPr spcFirstLastPara="1" wrap="square" lIns="91433" tIns="45700" rIns="91433" bIns="45700" anchor="ctr" anchorCtr="0">
            <a:noAutofit/>
          </a:bodyPr>
          <a:lstStyle/>
          <a:p>
            <a:pPr algn="ctr"/>
            <a:endParaRPr sz="1200">
              <a:solidFill>
                <a:schemeClr val="lt1"/>
              </a:solidFill>
              <a:latin typeface="Calibri" panose="020F0502020204030204" pitchFamily="34" charset="0"/>
              <a:ea typeface="Calibri" panose="020F0502020204030204" pitchFamily="34" charset="0"/>
              <a:cs typeface="Libre Franklin"/>
              <a:sym typeface="Libre Franklin"/>
            </a:endParaRPr>
          </a:p>
        </p:txBody>
      </p:sp>
      <p:sp>
        <p:nvSpPr>
          <p:cNvPr id="30" name="Text Placeholder 29">
            <a:extLst>
              <a:ext uri="{FF2B5EF4-FFF2-40B4-BE49-F238E27FC236}">
                <a16:creationId xmlns:a16="http://schemas.microsoft.com/office/drawing/2014/main" id="{394E1F64-4370-82C6-2A34-78ED71120881}"/>
              </a:ext>
            </a:extLst>
          </p:cNvPr>
          <p:cNvSpPr>
            <a:spLocks noGrp="1"/>
          </p:cNvSpPr>
          <p:nvPr>
            <p:ph type="body" sz="quarter" idx="12"/>
          </p:nvPr>
        </p:nvSpPr>
        <p:spPr>
          <a:xfrm>
            <a:off x="5607049" y="2143269"/>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2" name="Text Placeholder 29">
            <a:extLst>
              <a:ext uri="{FF2B5EF4-FFF2-40B4-BE49-F238E27FC236}">
                <a16:creationId xmlns:a16="http://schemas.microsoft.com/office/drawing/2014/main" id="{C87703CB-75E5-3D2F-428A-9D2753FA8F1D}"/>
              </a:ext>
            </a:extLst>
          </p:cNvPr>
          <p:cNvSpPr>
            <a:spLocks noGrp="1"/>
          </p:cNvSpPr>
          <p:nvPr>
            <p:ph type="body" sz="quarter" idx="13"/>
          </p:nvPr>
        </p:nvSpPr>
        <p:spPr>
          <a:xfrm>
            <a:off x="5607048" y="2545498"/>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sp>
        <p:nvSpPr>
          <p:cNvPr id="33" name="Text Placeholder 29">
            <a:extLst>
              <a:ext uri="{FF2B5EF4-FFF2-40B4-BE49-F238E27FC236}">
                <a16:creationId xmlns:a16="http://schemas.microsoft.com/office/drawing/2014/main" id="{7ADDE04A-D82E-DC30-83E5-E1CAA63BAD17}"/>
              </a:ext>
            </a:extLst>
          </p:cNvPr>
          <p:cNvSpPr>
            <a:spLocks noGrp="1"/>
          </p:cNvSpPr>
          <p:nvPr>
            <p:ph type="body" sz="quarter" idx="14"/>
          </p:nvPr>
        </p:nvSpPr>
        <p:spPr>
          <a:xfrm>
            <a:off x="5607050" y="3422330"/>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4" name="Text Placeholder 29">
            <a:extLst>
              <a:ext uri="{FF2B5EF4-FFF2-40B4-BE49-F238E27FC236}">
                <a16:creationId xmlns:a16="http://schemas.microsoft.com/office/drawing/2014/main" id="{177BBD9E-6842-E064-3A5D-73D4CEBBF6B7}"/>
              </a:ext>
            </a:extLst>
          </p:cNvPr>
          <p:cNvSpPr>
            <a:spLocks noGrp="1"/>
          </p:cNvSpPr>
          <p:nvPr>
            <p:ph type="body" sz="quarter" idx="15"/>
          </p:nvPr>
        </p:nvSpPr>
        <p:spPr>
          <a:xfrm>
            <a:off x="5607049" y="3824559"/>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sp>
        <p:nvSpPr>
          <p:cNvPr id="35" name="Text Placeholder 29">
            <a:extLst>
              <a:ext uri="{FF2B5EF4-FFF2-40B4-BE49-F238E27FC236}">
                <a16:creationId xmlns:a16="http://schemas.microsoft.com/office/drawing/2014/main" id="{EDFABD45-A444-88FF-AD09-0327BE017388}"/>
              </a:ext>
            </a:extLst>
          </p:cNvPr>
          <p:cNvSpPr>
            <a:spLocks noGrp="1"/>
          </p:cNvSpPr>
          <p:nvPr>
            <p:ph type="body" sz="quarter" idx="16"/>
          </p:nvPr>
        </p:nvSpPr>
        <p:spPr>
          <a:xfrm>
            <a:off x="5607049" y="4718111"/>
            <a:ext cx="4321175" cy="379413"/>
          </a:xfrm>
        </p:spPr>
        <p:txBody>
          <a:bodyPr>
            <a:noAutofit/>
          </a:bodyPr>
          <a:lstStyle>
            <a:lvl1pPr marL="0" indent="0">
              <a:buNone/>
              <a:defRPr sz="2000">
                <a:solidFill>
                  <a:schemeClr val="bg1"/>
                </a:solidFill>
              </a:defRPr>
            </a:lvl1pPr>
          </a:lstStyle>
          <a:p>
            <a:pPr lvl="0"/>
            <a:r>
              <a:rPr lang="en-US"/>
              <a:t>Click to edit Master text styles</a:t>
            </a:r>
          </a:p>
        </p:txBody>
      </p:sp>
      <p:sp>
        <p:nvSpPr>
          <p:cNvPr id="36" name="Text Placeholder 29">
            <a:extLst>
              <a:ext uri="{FF2B5EF4-FFF2-40B4-BE49-F238E27FC236}">
                <a16:creationId xmlns:a16="http://schemas.microsoft.com/office/drawing/2014/main" id="{CD67EC27-B827-03E8-85F8-7EA97CE76B8B}"/>
              </a:ext>
            </a:extLst>
          </p:cNvPr>
          <p:cNvSpPr>
            <a:spLocks noGrp="1"/>
          </p:cNvSpPr>
          <p:nvPr>
            <p:ph type="body" sz="quarter" idx="17"/>
          </p:nvPr>
        </p:nvSpPr>
        <p:spPr>
          <a:xfrm>
            <a:off x="5607048" y="5120340"/>
            <a:ext cx="4321175" cy="379413"/>
          </a:xfrm>
        </p:spPr>
        <p:txBody>
          <a:bodyPr>
            <a:noAutofit/>
          </a:bodyPr>
          <a:lstStyle>
            <a:lvl1pPr marL="0" indent="0">
              <a:buNone/>
              <a:defRPr sz="1800">
                <a:solidFill>
                  <a:schemeClr val="bg1"/>
                </a:solidFill>
              </a:defRPr>
            </a:lvl1pPr>
          </a:lstStyle>
          <a:p>
            <a:pPr lvl="0"/>
            <a:r>
              <a:rPr lang="en-US"/>
              <a:t>Click to edit Master text styles</a:t>
            </a:r>
          </a:p>
        </p:txBody>
      </p:sp>
      <p:grpSp>
        <p:nvGrpSpPr>
          <p:cNvPr id="4" name="Group 3">
            <a:extLst>
              <a:ext uri="{FF2B5EF4-FFF2-40B4-BE49-F238E27FC236}">
                <a16:creationId xmlns:a16="http://schemas.microsoft.com/office/drawing/2014/main" id="{A1579D89-D7FB-1A03-5937-DFB276864AFA}"/>
              </a:ext>
            </a:extLst>
          </p:cNvPr>
          <p:cNvGrpSpPr/>
          <p:nvPr userDrawn="1"/>
        </p:nvGrpSpPr>
        <p:grpSpPr>
          <a:xfrm>
            <a:off x="726651" y="6283402"/>
            <a:ext cx="10868638" cy="474125"/>
            <a:chOff x="726651" y="6283402"/>
            <a:chExt cx="10868638" cy="474125"/>
          </a:xfrm>
        </p:grpSpPr>
        <p:grpSp>
          <p:nvGrpSpPr>
            <p:cNvPr id="6" name="Group 5">
              <a:extLst>
                <a:ext uri="{FF2B5EF4-FFF2-40B4-BE49-F238E27FC236}">
                  <a16:creationId xmlns:a16="http://schemas.microsoft.com/office/drawing/2014/main" id="{B6DECEC5-600C-0F1F-AC5C-459069F7DC61}"/>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243698C1-1475-6C60-ED76-AA2CE56BDBA3}"/>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807EAFA-F434-6482-AD9A-1EEB3C134A5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7" name="Picture 6" descr="A logo on a black background&#10;&#10;AI-generated content may be incorrect.">
              <a:extLst>
                <a:ext uri="{FF2B5EF4-FFF2-40B4-BE49-F238E27FC236}">
                  <a16:creationId xmlns:a16="http://schemas.microsoft.com/office/drawing/2014/main" id="{7AFAC5BA-1FCB-FA6B-CB2C-99B636A783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2" name="Text Placeholder 25">
            <a:extLst>
              <a:ext uri="{FF2B5EF4-FFF2-40B4-BE49-F238E27FC236}">
                <a16:creationId xmlns:a16="http://schemas.microsoft.com/office/drawing/2014/main" id="{AB38BF69-D790-F20B-54A0-D859269EC513}"/>
              </a:ext>
            </a:extLst>
          </p:cNvPr>
          <p:cNvSpPr>
            <a:spLocks noGrp="1"/>
          </p:cNvSpPr>
          <p:nvPr>
            <p:ph type="body" sz="quarter" idx="18"/>
          </p:nvPr>
        </p:nvSpPr>
        <p:spPr>
          <a:xfrm>
            <a:off x="3764131" y="536358"/>
            <a:ext cx="7368467"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14504475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 2 Round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52CD8FF-E8DF-2AC3-7D84-79F68913DFAB}"/>
              </a:ext>
            </a:extLst>
          </p:cNvPr>
          <p:cNvSpPr>
            <a:spLocks noGrp="1"/>
          </p:cNvSpPr>
          <p:nvPr>
            <p:ph type="pic" sz="quarter" idx="10"/>
          </p:nvPr>
        </p:nvSpPr>
        <p:spPr>
          <a:xfrm>
            <a:off x="6829060" y="3355606"/>
            <a:ext cx="2771091" cy="2724918"/>
          </a:xfrm>
          <a:prstGeom prst="ellips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253050B4-E3BE-1542-DB74-FCD9887E18EC}"/>
              </a:ext>
            </a:extLst>
          </p:cNvPr>
          <p:cNvSpPr>
            <a:spLocks noGrp="1"/>
          </p:cNvSpPr>
          <p:nvPr>
            <p:ph type="pic" sz="quarter" idx="11"/>
          </p:nvPr>
        </p:nvSpPr>
        <p:spPr>
          <a:xfrm>
            <a:off x="9219111" y="1824219"/>
            <a:ext cx="2499963" cy="2436200"/>
          </a:xfrm>
          <a:prstGeom prst="ellipse">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29181132-E52F-0812-5D80-CA899DE4B79E}"/>
              </a:ext>
            </a:extLst>
          </p:cNvPr>
          <p:cNvSpPr>
            <a:spLocks noGrp="1"/>
          </p:cNvSpPr>
          <p:nvPr>
            <p:ph type="body" sz="quarter" idx="12"/>
          </p:nvPr>
        </p:nvSpPr>
        <p:spPr>
          <a:xfrm>
            <a:off x="892174" y="657225"/>
            <a:ext cx="7846877" cy="576234"/>
          </a:xfrm>
        </p:spPr>
        <p:txBody>
          <a:bodyPr>
            <a:noAutofit/>
          </a:bodyPr>
          <a:lstStyle>
            <a:lvl1pPr marL="0" indent="0">
              <a:buNone/>
              <a:defRPr sz="3600">
                <a:latin typeface="+mj-lt"/>
              </a:defRPr>
            </a:lvl1pPr>
          </a:lstStyle>
          <a:p>
            <a:pPr lvl="0"/>
            <a:r>
              <a:rPr lang="en-US"/>
              <a:t>Click to edit Master text styles</a:t>
            </a:r>
          </a:p>
        </p:txBody>
      </p:sp>
      <p:sp>
        <p:nvSpPr>
          <p:cNvPr id="39" name="Text Placeholder 9">
            <a:extLst>
              <a:ext uri="{FF2B5EF4-FFF2-40B4-BE49-F238E27FC236}">
                <a16:creationId xmlns:a16="http://schemas.microsoft.com/office/drawing/2014/main" id="{5EEE38E1-DC22-2208-B6DA-9FE99B817DD6}"/>
              </a:ext>
            </a:extLst>
          </p:cNvPr>
          <p:cNvSpPr>
            <a:spLocks noGrp="1"/>
          </p:cNvSpPr>
          <p:nvPr>
            <p:ph type="body" sz="quarter" idx="13"/>
          </p:nvPr>
        </p:nvSpPr>
        <p:spPr>
          <a:xfrm>
            <a:off x="892174" y="1255248"/>
            <a:ext cx="6634041" cy="576234"/>
          </a:xfrm>
        </p:spPr>
        <p:txBody>
          <a:bodyPr>
            <a:noAutofit/>
          </a:bodyPr>
          <a:lstStyle>
            <a:lvl1pPr marL="0" indent="0">
              <a:buNone/>
              <a:defRPr sz="1800"/>
            </a:lvl1pPr>
          </a:lstStyle>
          <a:p>
            <a:pPr lvl="0"/>
            <a:r>
              <a:rPr lang="en-US"/>
              <a:t>Click to edit Master text styles</a:t>
            </a:r>
          </a:p>
        </p:txBody>
      </p:sp>
      <p:grpSp>
        <p:nvGrpSpPr>
          <p:cNvPr id="2" name="Group 1">
            <a:extLst>
              <a:ext uri="{FF2B5EF4-FFF2-40B4-BE49-F238E27FC236}">
                <a16:creationId xmlns:a16="http://schemas.microsoft.com/office/drawing/2014/main" id="{C827E660-7A90-E6A6-7092-667FBFB00509}"/>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9B54B020-5AC2-E7A5-24AD-B5F66C31C1E0}"/>
                </a:ext>
              </a:extLst>
            </p:cNvPr>
            <p:cNvGrpSpPr/>
            <p:nvPr userDrawn="1"/>
          </p:nvGrpSpPr>
          <p:grpSpPr>
            <a:xfrm>
              <a:off x="726651" y="6283402"/>
              <a:ext cx="10868638" cy="362289"/>
              <a:chOff x="731293" y="6099767"/>
              <a:chExt cx="10868638" cy="362289"/>
            </a:xfrm>
          </p:grpSpPr>
          <p:cxnSp>
            <p:nvCxnSpPr>
              <p:cNvPr id="7" name="Google Shape;86;p30">
                <a:extLst>
                  <a:ext uri="{FF2B5EF4-FFF2-40B4-BE49-F238E27FC236}">
                    <a16:creationId xmlns:a16="http://schemas.microsoft.com/office/drawing/2014/main" id="{33549BAA-FC68-0A28-C657-52FA5DD6B25D}"/>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A31182C-5BCC-521E-BA8C-1C5D279FE6A8}"/>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descr="A logo on a black background&#10;&#10;AI-generated content may be incorrect.">
              <a:extLst>
                <a:ext uri="{FF2B5EF4-FFF2-40B4-BE49-F238E27FC236}">
                  <a16:creationId xmlns:a16="http://schemas.microsoft.com/office/drawing/2014/main" id="{FB419CBC-12EA-9498-B36C-B6E7E55186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6844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5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59140"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9" name="Picture Placeholder 8"/>
          <p:cNvSpPr>
            <a:spLocks noGrp="1"/>
          </p:cNvSpPr>
          <p:nvPr>
            <p:ph type="pic" sz="quarter" idx="11"/>
          </p:nvPr>
        </p:nvSpPr>
        <p:spPr>
          <a:xfrm>
            <a:off x="4871907"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0" name="Picture Placeholder 9"/>
          <p:cNvSpPr>
            <a:spLocks noGrp="1"/>
          </p:cNvSpPr>
          <p:nvPr>
            <p:ph type="pic" sz="quarter" idx="12"/>
          </p:nvPr>
        </p:nvSpPr>
        <p:spPr>
          <a:xfrm>
            <a:off x="8484674" y="2561291"/>
            <a:ext cx="2458176" cy="2458176"/>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15" name="Title 14">
            <a:extLst>
              <a:ext uri="{FF2B5EF4-FFF2-40B4-BE49-F238E27FC236}">
                <a16:creationId xmlns:a16="http://schemas.microsoft.com/office/drawing/2014/main" id="{E84BFABE-F06B-F10A-9A33-13ED94C24063}"/>
              </a:ext>
            </a:extLst>
          </p:cNvPr>
          <p:cNvSpPr>
            <a:spLocks noGrp="1"/>
          </p:cNvSpPr>
          <p:nvPr>
            <p:ph type="title"/>
          </p:nvPr>
        </p:nvSpPr>
        <p:spPr/>
        <p:txBody>
          <a:bodyPr>
            <a:normAutofit/>
          </a:bodyPr>
          <a:lstStyle>
            <a:lvl1pPr>
              <a:defRPr sz="3600">
                <a:latin typeface="+mj-lt"/>
              </a:defRPr>
            </a:lvl1pPr>
          </a:lstStyle>
          <a:p>
            <a:r>
              <a:rPr lang="en-US"/>
              <a:t>Click to edit Master title style</a:t>
            </a:r>
          </a:p>
        </p:txBody>
      </p:sp>
      <p:grpSp>
        <p:nvGrpSpPr>
          <p:cNvPr id="16" name="Group 15">
            <a:extLst>
              <a:ext uri="{FF2B5EF4-FFF2-40B4-BE49-F238E27FC236}">
                <a16:creationId xmlns:a16="http://schemas.microsoft.com/office/drawing/2014/main" id="{E3264548-943B-7BF0-DD8B-E302AC7EE07D}"/>
              </a:ext>
            </a:extLst>
          </p:cNvPr>
          <p:cNvGrpSpPr/>
          <p:nvPr userDrawn="1"/>
        </p:nvGrpSpPr>
        <p:grpSpPr>
          <a:xfrm>
            <a:off x="726651" y="6283402"/>
            <a:ext cx="10868638" cy="474125"/>
            <a:chOff x="726651" y="6283402"/>
            <a:chExt cx="10868638" cy="474125"/>
          </a:xfrm>
        </p:grpSpPr>
        <p:grpSp>
          <p:nvGrpSpPr>
            <p:cNvPr id="17" name="Group 16">
              <a:extLst>
                <a:ext uri="{FF2B5EF4-FFF2-40B4-BE49-F238E27FC236}">
                  <a16:creationId xmlns:a16="http://schemas.microsoft.com/office/drawing/2014/main" id="{7935E750-712B-95E0-3824-B5EDE630DD93}"/>
                </a:ext>
              </a:extLst>
            </p:cNvPr>
            <p:cNvGrpSpPr/>
            <p:nvPr userDrawn="1"/>
          </p:nvGrpSpPr>
          <p:grpSpPr>
            <a:xfrm>
              <a:off x="726651" y="6283402"/>
              <a:ext cx="10868638" cy="362289"/>
              <a:chOff x="731293" y="6099767"/>
              <a:chExt cx="10868638" cy="362289"/>
            </a:xfrm>
          </p:grpSpPr>
          <p:cxnSp>
            <p:nvCxnSpPr>
              <p:cNvPr id="19" name="Google Shape;86;p30">
                <a:extLst>
                  <a:ext uri="{FF2B5EF4-FFF2-40B4-BE49-F238E27FC236}">
                    <a16:creationId xmlns:a16="http://schemas.microsoft.com/office/drawing/2014/main" id="{D5990F0B-8141-A8BD-8944-C954F94AD24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5E69519-A596-689C-CE07-FBEA8412299C}"/>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8" name="Picture 17" descr="A logo on a black background&#10;&#10;AI-generated content may be incorrect.">
              <a:extLst>
                <a:ext uri="{FF2B5EF4-FFF2-40B4-BE49-F238E27FC236}">
                  <a16:creationId xmlns:a16="http://schemas.microsoft.com/office/drawing/2014/main" id="{4A8D11DB-2AEF-9EDC-2E29-B967360C8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574405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and Vertical 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2872132"/>
            <a:ext cx="4284667" cy="3235704"/>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2" name="Title 1">
            <a:extLst>
              <a:ext uri="{FF2B5EF4-FFF2-40B4-BE49-F238E27FC236}">
                <a16:creationId xmlns:a16="http://schemas.microsoft.com/office/drawing/2014/main" id="{6AEEFD7B-3182-02C7-7B5D-55BA27BCA7B0}"/>
              </a:ext>
            </a:extLst>
          </p:cNvPr>
          <p:cNvSpPr>
            <a:spLocks noGrp="1"/>
          </p:cNvSpPr>
          <p:nvPr>
            <p:ph type="title"/>
          </p:nvPr>
        </p:nvSpPr>
        <p:spPr/>
        <p:txBody>
          <a:bodyPr>
            <a:normAutofit/>
          </a:bodyPr>
          <a:lstStyle>
            <a:lvl1pPr>
              <a:defRPr sz="3600">
                <a:latin typeface="+mj-lt"/>
              </a:defRPr>
            </a:lvl1pPr>
          </a:lstStyle>
          <a:p>
            <a:r>
              <a:rPr lang="en-US"/>
              <a:t>Click to edit Master title style</a:t>
            </a:r>
          </a:p>
        </p:txBody>
      </p:sp>
      <p:sp>
        <p:nvSpPr>
          <p:cNvPr id="5" name="Text Placeholder 4">
            <a:extLst>
              <a:ext uri="{FF2B5EF4-FFF2-40B4-BE49-F238E27FC236}">
                <a16:creationId xmlns:a16="http://schemas.microsoft.com/office/drawing/2014/main" id="{B443BD13-C6E1-E0EC-B10A-9AF0893624C3}"/>
              </a:ext>
            </a:extLst>
          </p:cNvPr>
          <p:cNvSpPr>
            <a:spLocks noGrp="1"/>
          </p:cNvSpPr>
          <p:nvPr>
            <p:ph type="body" sz="quarter" idx="13"/>
          </p:nvPr>
        </p:nvSpPr>
        <p:spPr>
          <a:xfrm>
            <a:off x="5167313" y="2405063"/>
            <a:ext cx="6329362" cy="3702773"/>
          </a:xfrm>
        </p:spPr>
        <p:txBody>
          <a:bodyPr/>
          <a:lstStyle>
            <a:lvl1pPr marL="0" indent="0">
              <a:buNone/>
              <a:defRPr sz="1400"/>
            </a:lvl1pPr>
          </a:lstStyle>
          <a:p>
            <a:pPr lvl="0"/>
            <a:r>
              <a:rPr lang="en-US"/>
              <a:t>Click to edit Master text styles</a:t>
            </a:r>
          </a:p>
        </p:txBody>
      </p:sp>
      <p:grpSp>
        <p:nvGrpSpPr>
          <p:cNvPr id="4" name="Group 3">
            <a:extLst>
              <a:ext uri="{FF2B5EF4-FFF2-40B4-BE49-F238E27FC236}">
                <a16:creationId xmlns:a16="http://schemas.microsoft.com/office/drawing/2014/main" id="{E6779433-DA93-58C0-2D17-9D7F4C9541DF}"/>
              </a:ext>
            </a:extLst>
          </p:cNvPr>
          <p:cNvGrpSpPr/>
          <p:nvPr userDrawn="1"/>
        </p:nvGrpSpPr>
        <p:grpSpPr>
          <a:xfrm>
            <a:off x="726651" y="6283402"/>
            <a:ext cx="10868638" cy="474125"/>
            <a:chOff x="726651" y="6283402"/>
            <a:chExt cx="10868638" cy="474125"/>
          </a:xfrm>
        </p:grpSpPr>
        <p:grpSp>
          <p:nvGrpSpPr>
            <p:cNvPr id="16" name="Group 15">
              <a:extLst>
                <a:ext uri="{FF2B5EF4-FFF2-40B4-BE49-F238E27FC236}">
                  <a16:creationId xmlns:a16="http://schemas.microsoft.com/office/drawing/2014/main" id="{17725E49-185C-1498-6B1A-B5F2E09B7782}"/>
                </a:ext>
              </a:extLst>
            </p:cNvPr>
            <p:cNvGrpSpPr/>
            <p:nvPr userDrawn="1"/>
          </p:nvGrpSpPr>
          <p:grpSpPr>
            <a:xfrm>
              <a:off x="726651" y="6283402"/>
              <a:ext cx="10868638" cy="362289"/>
              <a:chOff x="731293" y="6099767"/>
              <a:chExt cx="10868638" cy="362289"/>
            </a:xfrm>
          </p:grpSpPr>
          <p:cxnSp>
            <p:nvCxnSpPr>
              <p:cNvPr id="18" name="Google Shape;86;p30">
                <a:extLst>
                  <a:ext uri="{FF2B5EF4-FFF2-40B4-BE49-F238E27FC236}">
                    <a16:creationId xmlns:a16="http://schemas.microsoft.com/office/drawing/2014/main" id="{4F283D4F-1464-16CA-9EB9-FD3110910425}"/>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9E2D2B9-7DD9-8AEF-735A-558EF653990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7" name="Picture 16" descr="A logo on a black background&#10;&#10;AI-generated content may be incorrect.">
              <a:extLst>
                <a:ext uri="{FF2B5EF4-FFF2-40B4-BE49-F238E27FC236}">
                  <a16:creationId xmlns:a16="http://schemas.microsoft.com/office/drawing/2014/main" id="{A46A3115-04A5-0828-5876-EC3F8910D1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733194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Left Picture +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C0495-4CDA-2225-D8B0-7C1C79F73558}"/>
              </a:ext>
            </a:extLst>
          </p:cNvPr>
          <p:cNvSpPr/>
          <p:nvPr userDrawn="1"/>
        </p:nvSpPr>
        <p:spPr>
          <a:xfrm>
            <a:off x="0" y="-7700"/>
            <a:ext cx="3429001" cy="6865700"/>
          </a:xfrm>
          <a:prstGeom prst="rect">
            <a:avLst/>
          </a:pr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9C4E9E13-03FC-53ED-33C3-F5D96D02EEA3}"/>
              </a:ext>
            </a:extLst>
          </p:cNvPr>
          <p:cNvSpPr>
            <a:spLocks noGrp="1"/>
          </p:cNvSpPr>
          <p:nvPr>
            <p:ph type="body" sz="quarter" idx="10" hasCustomPrompt="1"/>
          </p:nvPr>
        </p:nvSpPr>
        <p:spPr>
          <a:xfrm>
            <a:off x="4861488" y="2137983"/>
            <a:ext cx="4222750" cy="2276475"/>
          </a:xfrm>
        </p:spPr>
        <p:txBody>
          <a:bodyPr/>
          <a:lstStyle>
            <a:lvl2pPr marL="0" indent="0">
              <a:buFont typeface="Arial" panose="020B0604020202020204" pitchFamily="34" charset="0"/>
              <a:buNone/>
              <a:defRPr sz="1400"/>
            </a:lvl2pPr>
          </a:lstStyle>
          <a:p>
            <a:pPr lvl="1"/>
            <a:r>
              <a:rPr lang="en-US"/>
              <a:t>Text</a:t>
            </a:r>
          </a:p>
          <a:p>
            <a:pPr lvl="1"/>
            <a:endParaRPr lang="en-US"/>
          </a:p>
        </p:txBody>
      </p:sp>
      <p:sp>
        <p:nvSpPr>
          <p:cNvPr id="29" name="Picture Placeholder 28">
            <a:extLst>
              <a:ext uri="{FF2B5EF4-FFF2-40B4-BE49-F238E27FC236}">
                <a16:creationId xmlns:a16="http://schemas.microsoft.com/office/drawing/2014/main" id="{00608377-2A7B-6A53-2AF6-A878E0CF9EA0}"/>
              </a:ext>
            </a:extLst>
          </p:cNvPr>
          <p:cNvSpPr>
            <a:spLocks noGrp="1"/>
          </p:cNvSpPr>
          <p:nvPr>
            <p:ph type="pic" sz="quarter" idx="11"/>
          </p:nvPr>
        </p:nvSpPr>
        <p:spPr>
          <a:xfrm>
            <a:off x="756751" y="0"/>
            <a:ext cx="3657600" cy="5716588"/>
          </a:xfrm>
        </p:spPr>
        <p:txBody>
          <a:bodyPr/>
          <a:lstStyle/>
          <a:p>
            <a:r>
              <a:rPr lang="en-US"/>
              <a:t>Click icon to add picture</a:t>
            </a:r>
          </a:p>
        </p:txBody>
      </p:sp>
      <p:sp>
        <p:nvSpPr>
          <p:cNvPr id="3" name="Date Placeholder 2">
            <a:extLst>
              <a:ext uri="{FF2B5EF4-FFF2-40B4-BE49-F238E27FC236}">
                <a16:creationId xmlns:a16="http://schemas.microsoft.com/office/drawing/2014/main" id="{93E47D57-4848-7C55-8590-A735D2F86D48}"/>
              </a:ext>
            </a:extLst>
          </p:cNvPr>
          <p:cNvSpPr>
            <a:spLocks noGrp="1"/>
          </p:cNvSpPr>
          <p:nvPr>
            <p:ph type="dt" sz="half" idx="12"/>
          </p:nvPr>
        </p:nvSpPr>
        <p:spPr/>
        <p:txBody>
          <a:bodyPr/>
          <a:lstStyle/>
          <a:p>
            <a:endParaRPr lang="en-US"/>
          </a:p>
        </p:txBody>
      </p:sp>
      <p:sp>
        <p:nvSpPr>
          <p:cNvPr id="5" name="Slide Number Placeholder 4">
            <a:extLst>
              <a:ext uri="{FF2B5EF4-FFF2-40B4-BE49-F238E27FC236}">
                <a16:creationId xmlns:a16="http://schemas.microsoft.com/office/drawing/2014/main" id="{2BF31390-9143-BACE-6B65-6D7C61C13A37}"/>
              </a:ext>
            </a:extLst>
          </p:cNvPr>
          <p:cNvSpPr>
            <a:spLocks noGrp="1"/>
          </p:cNvSpPr>
          <p:nvPr>
            <p:ph type="sldNum" sz="quarter" idx="13"/>
          </p:nvPr>
        </p:nvSpPr>
        <p:spPr/>
        <p:txBody>
          <a:bodyPr/>
          <a:lstStyle/>
          <a:p>
            <a:fld id="{BDD166D6-38D1-4C6E-A253-D1BAED54E753}" type="slidenum">
              <a:rPr lang="en-US" smtClean="0"/>
              <a:pPr/>
              <a:t>‹#›</a:t>
            </a:fld>
            <a:endParaRPr lang="en-US"/>
          </a:p>
        </p:txBody>
      </p:sp>
      <p:sp>
        <p:nvSpPr>
          <p:cNvPr id="6" name="Title 5">
            <a:extLst>
              <a:ext uri="{FF2B5EF4-FFF2-40B4-BE49-F238E27FC236}">
                <a16:creationId xmlns:a16="http://schemas.microsoft.com/office/drawing/2014/main" id="{B4F2C36B-221F-999B-8AA2-68039C91B301}"/>
              </a:ext>
            </a:extLst>
          </p:cNvPr>
          <p:cNvSpPr>
            <a:spLocks noGrp="1"/>
          </p:cNvSpPr>
          <p:nvPr>
            <p:ph type="title"/>
          </p:nvPr>
        </p:nvSpPr>
        <p:spPr>
          <a:xfrm>
            <a:off x="4544372" y="269039"/>
            <a:ext cx="6879040" cy="1325563"/>
          </a:xfrm>
        </p:spPr>
        <p:txBody>
          <a:bodyPr>
            <a:normAutofit/>
          </a:bodyPr>
          <a:lstStyle>
            <a:lvl1pPr>
              <a:defRPr sz="3600">
                <a:latin typeface="+mj-lt"/>
              </a:defRPr>
            </a:lvl1pPr>
          </a:lstStyle>
          <a:p>
            <a:r>
              <a:rPr lang="en-US"/>
              <a:t>Click to edit Master title style</a:t>
            </a:r>
          </a:p>
        </p:txBody>
      </p:sp>
      <p:grpSp>
        <p:nvGrpSpPr>
          <p:cNvPr id="4" name="Group 3">
            <a:extLst>
              <a:ext uri="{FF2B5EF4-FFF2-40B4-BE49-F238E27FC236}">
                <a16:creationId xmlns:a16="http://schemas.microsoft.com/office/drawing/2014/main" id="{11429EA5-921D-18C6-ED18-22E4641883D7}"/>
              </a:ext>
            </a:extLst>
          </p:cNvPr>
          <p:cNvGrpSpPr/>
          <p:nvPr userDrawn="1"/>
        </p:nvGrpSpPr>
        <p:grpSpPr>
          <a:xfrm>
            <a:off x="726651" y="6283402"/>
            <a:ext cx="10868638" cy="474125"/>
            <a:chOff x="726651" y="6283402"/>
            <a:chExt cx="10868638" cy="474125"/>
          </a:xfrm>
        </p:grpSpPr>
        <p:grpSp>
          <p:nvGrpSpPr>
            <p:cNvPr id="7" name="Group 6">
              <a:extLst>
                <a:ext uri="{FF2B5EF4-FFF2-40B4-BE49-F238E27FC236}">
                  <a16:creationId xmlns:a16="http://schemas.microsoft.com/office/drawing/2014/main" id="{7BC43ED0-4267-0CEB-472C-82D4007E6F57}"/>
                </a:ext>
              </a:extLst>
            </p:cNvPr>
            <p:cNvGrpSpPr/>
            <p:nvPr userDrawn="1"/>
          </p:nvGrpSpPr>
          <p:grpSpPr>
            <a:xfrm>
              <a:off x="726651" y="6283402"/>
              <a:ext cx="10868638" cy="362289"/>
              <a:chOff x="731293" y="6099767"/>
              <a:chExt cx="10868638" cy="362289"/>
            </a:xfrm>
          </p:grpSpPr>
          <p:cxnSp>
            <p:nvCxnSpPr>
              <p:cNvPr id="9" name="Google Shape;86;p30">
                <a:extLst>
                  <a:ext uri="{FF2B5EF4-FFF2-40B4-BE49-F238E27FC236}">
                    <a16:creationId xmlns:a16="http://schemas.microsoft.com/office/drawing/2014/main" id="{7AFE493C-5F96-5B10-B069-B5F0ED66BDB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40DB233-34EB-4951-2053-371E443C9F3B}"/>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8" name="Picture 7" descr="A logo on a black background&#10;&#10;AI-generated content may be incorrect.">
              <a:extLst>
                <a:ext uri="{FF2B5EF4-FFF2-40B4-BE49-F238E27FC236}">
                  <a16:creationId xmlns:a16="http://schemas.microsoft.com/office/drawing/2014/main" id="{8455B509-14C4-E8E2-95E5-10CE07D5AA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2614761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B7FB-96B7-AF38-000D-5019FA942F5E}"/>
              </a:ext>
            </a:extLst>
          </p:cNvPr>
          <p:cNvSpPr>
            <a:spLocks noGrp="1"/>
          </p:cNvSpPr>
          <p:nvPr>
            <p:ph type="title"/>
          </p:nvPr>
        </p:nvSpPr>
        <p:spPr/>
        <p:txBody>
          <a:bodyPr/>
          <a:lstStyle>
            <a:lvl1pPr>
              <a:defRPr sz="3200">
                <a:solidFill>
                  <a:schemeClr val="tx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AF7432F-E0DB-8B26-538B-C21ACEB11A78}"/>
              </a:ext>
            </a:extLst>
          </p:cNvPr>
          <p:cNvSpPr>
            <a:spLocks noGrp="1"/>
          </p:cNvSpPr>
          <p:nvPr>
            <p:ph idx="1"/>
          </p:nvPr>
        </p:nvSpPr>
        <p:spPr>
          <a:xfrm>
            <a:off x="838200" y="1825625"/>
            <a:ext cx="10515600" cy="3660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5C48EE8-0971-08FE-1E82-2A52B600F180}"/>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134C7812-AC23-60D0-9A84-BE236993B5B6}"/>
              </a:ext>
            </a:extLst>
          </p:cNvPr>
          <p:cNvGrpSpPr/>
          <p:nvPr userDrawn="1"/>
        </p:nvGrpSpPr>
        <p:grpSpPr>
          <a:xfrm>
            <a:off x="726651" y="6283402"/>
            <a:ext cx="10868638" cy="474125"/>
            <a:chOff x="726651" y="6283402"/>
            <a:chExt cx="10868638" cy="474125"/>
          </a:xfrm>
        </p:grpSpPr>
        <p:grpSp>
          <p:nvGrpSpPr>
            <p:cNvPr id="12" name="Group 11">
              <a:extLst>
                <a:ext uri="{FF2B5EF4-FFF2-40B4-BE49-F238E27FC236}">
                  <a16:creationId xmlns:a16="http://schemas.microsoft.com/office/drawing/2014/main" id="{11934DFE-D8C7-8B34-F17C-B2D11E0A5601}"/>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6AE028DB-FC5E-1AD0-6301-427690C0EE49}"/>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DC74E18-514E-EE24-2722-11C6E3233126}"/>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3" name="Picture 12" descr="A logo on a black background&#10;&#10;AI-generated content may be incorrect.">
              <a:extLst>
                <a:ext uri="{FF2B5EF4-FFF2-40B4-BE49-F238E27FC236}">
                  <a16:creationId xmlns:a16="http://schemas.microsoft.com/office/drawing/2014/main" id="{6D9FB5E2-3DCF-0E45-844A-5C3466A410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1740159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6938-950A-65C2-C031-C9CDD5A33AB0}"/>
              </a:ext>
            </a:extLst>
          </p:cNvPr>
          <p:cNvSpPr>
            <a:spLocks noGrp="1"/>
          </p:cNvSpPr>
          <p:nvPr>
            <p:ph type="title"/>
          </p:nvPr>
        </p:nvSpPr>
        <p:spPr>
          <a:xfrm>
            <a:off x="831850" y="1709738"/>
            <a:ext cx="10515600" cy="2852737"/>
          </a:xfrm>
        </p:spPr>
        <p:txBody>
          <a:bodyPr anchor="b"/>
          <a:lstStyle>
            <a:lvl1pPr algn="ctr">
              <a:defRPr sz="6000" b="1">
                <a:solidFill>
                  <a:srgbClr val="286D9F"/>
                </a:solidFill>
                <a:latin typeface="Aptos ExtraBold" panose="020B00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C9D31D4-08F1-D312-D238-FD12F52B40A5}"/>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057F255B-A0EF-B521-6E88-FEB6A38DCE68}"/>
              </a:ext>
            </a:extLst>
          </p:cNvPr>
          <p:cNvSpPr>
            <a:spLocks noGrp="1"/>
          </p:cNvSpPr>
          <p:nvPr>
            <p:ph type="ftr" sz="quarter" idx="11"/>
          </p:nvPr>
        </p:nvSpPr>
        <p:spPr/>
        <p:txBody>
          <a:bodyPr/>
          <a:lstStyle/>
          <a:p>
            <a:endParaRPr lang="en-US"/>
          </a:p>
        </p:txBody>
      </p:sp>
      <p:grpSp>
        <p:nvGrpSpPr>
          <p:cNvPr id="7" name="Group 6">
            <a:extLst>
              <a:ext uri="{FF2B5EF4-FFF2-40B4-BE49-F238E27FC236}">
                <a16:creationId xmlns:a16="http://schemas.microsoft.com/office/drawing/2014/main" id="{BCA6B061-B17D-75F4-6518-FB25C973ACD8}"/>
              </a:ext>
            </a:extLst>
          </p:cNvPr>
          <p:cNvGrpSpPr/>
          <p:nvPr userDrawn="1"/>
        </p:nvGrpSpPr>
        <p:grpSpPr>
          <a:xfrm>
            <a:off x="726651" y="6283402"/>
            <a:ext cx="10868638" cy="474125"/>
            <a:chOff x="726651" y="6283402"/>
            <a:chExt cx="10868638" cy="474125"/>
          </a:xfrm>
        </p:grpSpPr>
        <p:grpSp>
          <p:nvGrpSpPr>
            <p:cNvPr id="8" name="Group 7">
              <a:extLst>
                <a:ext uri="{FF2B5EF4-FFF2-40B4-BE49-F238E27FC236}">
                  <a16:creationId xmlns:a16="http://schemas.microsoft.com/office/drawing/2014/main" id="{C3921FBE-E0B1-7E2A-915F-F224015EC630}"/>
                </a:ext>
              </a:extLst>
            </p:cNvPr>
            <p:cNvGrpSpPr/>
            <p:nvPr userDrawn="1"/>
          </p:nvGrpSpPr>
          <p:grpSpPr>
            <a:xfrm>
              <a:off x="726651" y="6283402"/>
              <a:ext cx="10868638" cy="362289"/>
              <a:chOff x="731293" y="6099767"/>
              <a:chExt cx="10868638" cy="362289"/>
            </a:xfrm>
          </p:grpSpPr>
          <p:cxnSp>
            <p:nvCxnSpPr>
              <p:cNvPr id="10" name="Google Shape;86;p30">
                <a:extLst>
                  <a:ext uri="{FF2B5EF4-FFF2-40B4-BE49-F238E27FC236}">
                    <a16:creationId xmlns:a16="http://schemas.microsoft.com/office/drawing/2014/main" id="{AA184AF1-589D-70B0-186D-570ECD7E5A97}"/>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69F1AF6-B0E6-9926-B0CD-9BC457D60C9F}"/>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9" name="Picture 8" descr="A logo on a black background&#10;&#10;AI-generated content may be incorrect.">
              <a:extLst>
                <a:ext uri="{FF2B5EF4-FFF2-40B4-BE49-F238E27FC236}">
                  <a16:creationId xmlns:a16="http://schemas.microsoft.com/office/drawing/2014/main" id="{84FA4D55-56E1-6686-D317-D36E71B976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328710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1139FD-7A51-CACF-880E-C76D2483D604}"/>
              </a:ext>
            </a:extLst>
          </p:cNvPr>
          <p:cNvSpPr>
            <a:spLocks noGrp="1"/>
          </p:cNvSpPr>
          <p:nvPr>
            <p:ph type="ftr" sz="quarter" idx="11"/>
          </p:nvPr>
        </p:nvSpPr>
        <p:spPr/>
        <p:txBody>
          <a:bodyPr/>
          <a:lstStyle/>
          <a:p>
            <a:endParaRPr lang="en-US" dirty="0"/>
          </a:p>
        </p:txBody>
      </p:sp>
      <p:grpSp>
        <p:nvGrpSpPr>
          <p:cNvPr id="8" name="Group 7">
            <a:extLst>
              <a:ext uri="{FF2B5EF4-FFF2-40B4-BE49-F238E27FC236}">
                <a16:creationId xmlns:a16="http://schemas.microsoft.com/office/drawing/2014/main" id="{510D79EF-C9AA-33D4-0E75-5ABB0574B555}"/>
              </a:ext>
            </a:extLst>
          </p:cNvPr>
          <p:cNvGrpSpPr/>
          <p:nvPr userDrawn="1"/>
        </p:nvGrpSpPr>
        <p:grpSpPr>
          <a:xfrm>
            <a:off x="726651" y="6283402"/>
            <a:ext cx="10868638" cy="474125"/>
            <a:chOff x="726651" y="6283402"/>
            <a:chExt cx="10868638" cy="474125"/>
          </a:xfrm>
        </p:grpSpPr>
        <p:grpSp>
          <p:nvGrpSpPr>
            <p:cNvPr id="9" name="Group 8">
              <a:extLst>
                <a:ext uri="{FF2B5EF4-FFF2-40B4-BE49-F238E27FC236}">
                  <a16:creationId xmlns:a16="http://schemas.microsoft.com/office/drawing/2014/main" id="{75DCE0CB-C767-7DCC-A88A-3C403115E242}"/>
                </a:ext>
              </a:extLst>
            </p:cNvPr>
            <p:cNvGrpSpPr/>
            <p:nvPr userDrawn="1"/>
          </p:nvGrpSpPr>
          <p:grpSpPr>
            <a:xfrm>
              <a:off x="726651" y="6283402"/>
              <a:ext cx="10868638" cy="362289"/>
              <a:chOff x="731293" y="6099767"/>
              <a:chExt cx="10868638" cy="362289"/>
            </a:xfrm>
          </p:grpSpPr>
          <p:cxnSp>
            <p:nvCxnSpPr>
              <p:cNvPr id="11" name="Google Shape;86;p30">
                <a:extLst>
                  <a:ext uri="{FF2B5EF4-FFF2-40B4-BE49-F238E27FC236}">
                    <a16:creationId xmlns:a16="http://schemas.microsoft.com/office/drawing/2014/main" id="{247A4C37-6DEE-B77A-6231-3C1B190EF59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C8269DD-C419-21CC-0AFE-1CA9B7B8DB7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0" name="Picture 9" descr="A logo on a black background&#10;&#10;AI-generated content may be incorrect.">
              <a:extLst>
                <a:ext uri="{FF2B5EF4-FFF2-40B4-BE49-F238E27FC236}">
                  <a16:creationId xmlns:a16="http://schemas.microsoft.com/office/drawing/2014/main" id="{5F269E03-5ED2-5045-1D87-BC98C25C88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3476875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A021-D49A-414F-A409-4D2711448CDA}"/>
              </a:ext>
            </a:extLst>
          </p:cNvPr>
          <p:cNvSpPr>
            <a:spLocks noGrp="1"/>
          </p:cNvSpPr>
          <p:nvPr>
            <p:ph type="title"/>
          </p:nvPr>
        </p:nvSpPr>
        <p:spPr/>
        <p:txBody>
          <a:bodyPr/>
          <a:lstStyle>
            <a:lvl1pPr>
              <a:defRPr>
                <a:solidFill>
                  <a:srgbClr val="286D9F"/>
                </a:solidFill>
                <a:latin typeface="Aptos ExtraBold" panose="020B00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5F56F72-328D-8330-4295-EEF53B4F4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64F7B-CC5D-588B-3E2F-AEC6195DF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881ED-16A7-33D0-F199-63BA1B116238}"/>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504B3E91-3AAA-F79B-E4E2-BF2AAC3C52CA}"/>
              </a:ext>
            </a:extLst>
          </p:cNvPr>
          <p:cNvGrpSpPr/>
          <p:nvPr userDrawn="1"/>
        </p:nvGrpSpPr>
        <p:grpSpPr>
          <a:xfrm>
            <a:off x="726651" y="6283402"/>
            <a:ext cx="10868638" cy="474125"/>
            <a:chOff x="726651" y="6283402"/>
            <a:chExt cx="10868638" cy="474125"/>
          </a:xfrm>
        </p:grpSpPr>
        <p:grpSp>
          <p:nvGrpSpPr>
            <p:cNvPr id="9" name="Group 8">
              <a:extLst>
                <a:ext uri="{FF2B5EF4-FFF2-40B4-BE49-F238E27FC236}">
                  <a16:creationId xmlns:a16="http://schemas.microsoft.com/office/drawing/2014/main" id="{385059BD-29BD-74B1-E671-D702DB811127}"/>
                </a:ext>
              </a:extLst>
            </p:cNvPr>
            <p:cNvGrpSpPr/>
            <p:nvPr userDrawn="1"/>
          </p:nvGrpSpPr>
          <p:grpSpPr>
            <a:xfrm>
              <a:off x="726651" y="6283402"/>
              <a:ext cx="10868638" cy="362289"/>
              <a:chOff x="731293" y="6099767"/>
              <a:chExt cx="10868638" cy="362289"/>
            </a:xfrm>
          </p:grpSpPr>
          <p:cxnSp>
            <p:nvCxnSpPr>
              <p:cNvPr id="14" name="Google Shape;86;p30">
                <a:extLst>
                  <a:ext uri="{FF2B5EF4-FFF2-40B4-BE49-F238E27FC236}">
                    <a16:creationId xmlns:a16="http://schemas.microsoft.com/office/drawing/2014/main" id="{21F46204-7DA4-6D4A-F561-26D214EEF96C}"/>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35B2C66-7AC9-4557-6A13-973E7B797885}"/>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0" name="Picture 9" descr="A logo on a black background&#10;&#10;AI-generated content may be incorrect.">
              <a:extLst>
                <a:ext uri="{FF2B5EF4-FFF2-40B4-BE49-F238E27FC236}">
                  <a16:creationId xmlns:a16="http://schemas.microsoft.com/office/drawing/2014/main" id="{24C5675D-DB9D-EAD1-ECBD-D045B06012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Tree>
    <p:extLst>
      <p:ext uri="{BB962C8B-B14F-4D97-AF65-F5344CB8AC3E}">
        <p14:creationId xmlns:p14="http://schemas.microsoft.com/office/powerpoint/2010/main" val="399451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tem List +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4037B6-C6B3-1B47-33A9-98536A1556B4}"/>
              </a:ext>
            </a:extLst>
          </p:cNvPr>
          <p:cNvSpPr/>
          <p:nvPr userDrawn="1"/>
        </p:nvSpPr>
        <p:spPr>
          <a:xfrm>
            <a:off x="5157243" y="0"/>
            <a:ext cx="7034758" cy="6858059"/>
          </a:xfrm>
          <a:prstGeom prst="rect">
            <a:avLst/>
          </a:prstGeom>
          <a:gradFill>
            <a:gsLst>
              <a:gs pos="3500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4" name="Oval 3">
            <a:extLst>
              <a:ext uri="{FF2B5EF4-FFF2-40B4-BE49-F238E27FC236}">
                <a16:creationId xmlns:a16="http://schemas.microsoft.com/office/drawing/2014/main" id="{AAC0435F-86DD-4DC7-1B2B-4E54077B7DF0}"/>
              </a:ext>
            </a:extLst>
          </p:cNvPr>
          <p:cNvSpPr/>
          <p:nvPr userDrawn="1"/>
        </p:nvSpPr>
        <p:spPr>
          <a:xfrm>
            <a:off x="589619" y="2334379"/>
            <a:ext cx="825218" cy="825218"/>
          </a:xfrm>
          <a:prstGeom prst="ellipse">
            <a:avLst/>
          </a:prstGeom>
          <a:solidFill>
            <a:schemeClr val="accent1"/>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5" name="Oval 4">
            <a:extLst>
              <a:ext uri="{FF2B5EF4-FFF2-40B4-BE49-F238E27FC236}">
                <a16:creationId xmlns:a16="http://schemas.microsoft.com/office/drawing/2014/main" id="{F2038E5F-C0DF-A6FA-997F-2BFFE966B50B}"/>
              </a:ext>
            </a:extLst>
          </p:cNvPr>
          <p:cNvSpPr/>
          <p:nvPr userDrawn="1"/>
        </p:nvSpPr>
        <p:spPr>
          <a:xfrm>
            <a:off x="561702" y="3484912"/>
            <a:ext cx="825218" cy="825218"/>
          </a:xfrm>
          <a:prstGeom prst="ellipse">
            <a:avLst/>
          </a:prstGeom>
          <a:solidFill>
            <a:schemeClr val="accent2"/>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7" name="Oval 6">
            <a:extLst>
              <a:ext uri="{FF2B5EF4-FFF2-40B4-BE49-F238E27FC236}">
                <a16:creationId xmlns:a16="http://schemas.microsoft.com/office/drawing/2014/main" id="{B572A17A-D1B5-71F6-C1C4-2CA8E154728D}"/>
              </a:ext>
            </a:extLst>
          </p:cNvPr>
          <p:cNvSpPr/>
          <p:nvPr userDrawn="1"/>
        </p:nvSpPr>
        <p:spPr>
          <a:xfrm>
            <a:off x="535260" y="4589861"/>
            <a:ext cx="825218" cy="825218"/>
          </a:xfrm>
          <a:prstGeom prst="ellipse">
            <a:avLst/>
          </a:prstGeom>
          <a:solidFill>
            <a:schemeClr val="accent3"/>
          </a:solidFill>
          <a:ln>
            <a:noFill/>
          </a:ln>
          <a:effectLst>
            <a:outerShdw blurRad="63500" dist="76200" dir="6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ea typeface="Calibri" panose="020F0502020204030204" pitchFamily="34" charset="0"/>
            </a:endParaRPr>
          </a:p>
        </p:txBody>
      </p:sp>
      <p:sp>
        <p:nvSpPr>
          <p:cNvPr id="33" name="Text Placeholder 32">
            <a:extLst>
              <a:ext uri="{FF2B5EF4-FFF2-40B4-BE49-F238E27FC236}">
                <a16:creationId xmlns:a16="http://schemas.microsoft.com/office/drawing/2014/main" id="{27A2CB31-C377-874A-AF8C-8B1D63F9404F}"/>
              </a:ext>
            </a:extLst>
          </p:cNvPr>
          <p:cNvSpPr>
            <a:spLocks noGrp="1"/>
          </p:cNvSpPr>
          <p:nvPr>
            <p:ph type="body" sz="quarter" idx="12"/>
          </p:nvPr>
        </p:nvSpPr>
        <p:spPr>
          <a:xfrm>
            <a:off x="8756650" y="3159125"/>
            <a:ext cx="3378200" cy="2338388"/>
          </a:xfrm>
        </p:spPr>
        <p:txBody>
          <a:bodyPr>
            <a:normAutofit/>
          </a:bodyPr>
          <a:lstStyle>
            <a:lvl1pPr marL="0" indent="0">
              <a:buNone/>
              <a:defRPr sz="3600"/>
            </a:lvl1pPr>
          </a:lstStyle>
          <a:p>
            <a:pPr lvl="0"/>
            <a:r>
              <a:rPr lang="en-US"/>
              <a:t>Click to edit Master text styles</a:t>
            </a:r>
          </a:p>
        </p:txBody>
      </p:sp>
      <p:sp>
        <p:nvSpPr>
          <p:cNvPr id="37" name="Text Placeholder 36">
            <a:extLst>
              <a:ext uri="{FF2B5EF4-FFF2-40B4-BE49-F238E27FC236}">
                <a16:creationId xmlns:a16="http://schemas.microsoft.com/office/drawing/2014/main" id="{8CDBBD46-D232-2420-AE97-8D62A1431E96}"/>
              </a:ext>
            </a:extLst>
          </p:cNvPr>
          <p:cNvSpPr>
            <a:spLocks noGrp="1"/>
          </p:cNvSpPr>
          <p:nvPr>
            <p:ph type="body" sz="quarter" idx="14"/>
          </p:nvPr>
        </p:nvSpPr>
        <p:spPr>
          <a:xfrm>
            <a:off x="1662973" y="2470661"/>
            <a:ext cx="3294063" cy="850900"/>
          </a:xfrm>
        </p:spPr>
        <p:txBody>
          <a:bodyPr>
            <a:normAutofit/>
          </a:bodyPr>
          <a:lstStyle>
            <a:lvl1pPr marL="0" indent="0">
              <a:buNone/>
              <a:defRPr sz="2000"/>
            </a:lvl1pPr>
          </a:lstStyle>
          <a:p>
            <a:pPr lvl="0"/>
            <a:r>
              <a:rPr lang="en-US"/>
              <a:t>Click to edit Master text styles</a:t>
            </a:r>
          </a:p>
        </p:txBody>
      </p:sp>
      <p:sp>
        <p:nvSpPr>
          <p:cNvPr id="38" name="Text Placeholder 36">
            <a:extLst>
              <a:ext uri="{FF2B5EF4-FFF2-40B4-BE49-F238E27FC236}">
                <a16:creationId xmlns:a16="http://schemas.microsoft.com/office/drawing/2014/main" id="{6932600B-85A0-C5B2-B3B3-23C2B81F0BDA}"/>
              </a:ext>
            </a:extLst>
          </p:cNvPr>
          <p:cNvSpPr>
            <a:spLocks noGrp="1"/>
          </p:cNvSpPr>
          <p:nvPr>
            <p:ph type="body" sz="quarter" idx="15"/>
          </p:nvPr>
        </p:nvSpPr>
        <p:spPr>
          <a:xfrm>
            <a:off x="1672500" y="3517566"/>
            <a:ext cx="3294063" cy="850900"/>
          </a:xfrm>
        </p:spPr>
        <p:txBody>
          <a:bodyPr>
            <a:normAutofit/>
          </a:bodyPr>
          <a:lstStyle>
            <a:lvl1pPr marL="0" indent="0">
              <a:buNone/>
              <a:defRPr sz="2000"/>
            </a:lvl1pPr>
          </a:lstStyle>
          <a:p>
            <a:pPr lvl="0"/>
            <a:r>
              <a:rPr lang="en-US"/>
              <a:t>Click to edit Master text styles</a:t>
            </a:r>
          </a:p>
        </p:txBody>
      </p:sp>
      <p:sp>
        <p:nvSpPr>
          <p:cNvPr id="39" name="Text Placeholder 36">
            <a:extLst>
              <a:ext uri="{FF2B5EF4-FFF2-40B4-BE49-F238E27FC236}">
                <a16:creationId xmlns:a16="http://schemas.microsoft.com/office/drawing/2014/main" id="{5E956F18-9060-339F-0984-137B957DE6DB}"/>
              </a:ext>
            </a:extLst>
          </p:cNvPr>
          <p:cNvSpPr>
            <a:spLocks noGrp="1"/>
          </p:cNvSpPr>
          <p:nvPr>
            <p:ph type="body" sz="quarter" idx="16"/>
          </p:nvPr>
        </p:nvSpPr>
        <p:spPr>
          <a:xfrm>
            <a:off x="1672500" y="4643416"/>
            <a:ext cx="3294063" cy="850900"/>
          </a:xfrm>
        </p:spPr>
        <p:txBody>
          <a:bodyPr>
            <a:normAutofit/>
          </a:bodyPr>
          <a:lstStyle>
            <a:lvl1pPr marL="0" indent="0">
              <a:buNone/>
              <a:defRPr sz="2000"/>
            </a:lvl1pPr>
          </a:lstStyle>
          <a:p>
            <a:pPr lvl="0"/>
            <a:r>
              <a:rPr lang="en-US"/>
              <a:t>Click to edit Master text styles</a:t>
            </a:r>
          </a:p>
        </p:txBody>
      </p:sp>
      <p:sp>
        <p:nvSpPr>
          <p:cNvPr id="9" name="Picture Placeholder 8"/>
          <p:cNvSpPr>
            <a:spLocks noGrp="1"/>
          </p:cNvSpPr>
          <p:nvPr>
            <p:ph type="pic" sz="quarter" idx="11"/>
          </p:nvPr>
        </p:nvSpPr>
        <p:spPr>
          <a:xfrm>
            <a:off x="5156266" y="1928818"/>
            <a:ext cx="3377156" cy="3888446"/>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2" name="Group 1">
            <a:extLst>
              <a:ext uri="{FF2B5EF4-FFF2-40B4-BE49-F238E27FC236}">
                <a16:creationId xmlns:a16="http://schemas.microsoft.com/office/drawing/2014/main" id="{BF0FB103-0E68-7F85-6E3F-94AFB50B002C}"/>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168707BD-57FB-9BCA-3FF9-E32DBC2CFCE4}"/>
                </a:ext>
              </a:extLst>
            </p:cNvPr>
            <p:cNvGrpSpPr/>
            <p:nvPr userDrawn="1"/>
          </p:nvGrpSpPr>
          <p:grpSpPr>
            <a:xfrm>
              <a:off x="726651" y="6283402"/>
              <a:ext cx="10868638" cy="362289"/>
              <a:chOff x="731293" y="6099767"/>
              <a:chExt cx="10868638" cy="362289"/>
            </a:xfrm>
          </p:grpSpPr>
          <p:cxnSp>
            <p:nvCxnSpPr>
              <p:cNvPr id="8" name="Google Shape;86;p30">
                <a:extLst>
                  <a:ext uri="{FF2B5EF4-FFF2-40B4-BE49-F238E27FC236}">
                    <a16:creationId xmlns:a16="http://schemas.microsoft.com/office/drawing/2014/main" id="{3B0ED758-AF50-2D64-73AD-71BDDA8F5932}"/>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5FBE4A8-75DC-EE97-DCAA-4C0A94FA4647}"/>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6" name="Picture 5">
              <a:extLst>
                <a:ext uri="{FF2B5EF4-FFF2-40B4-BE49-F238E27FC236}">
                  <a16:creationId xmlns:a16="http://schemas.microsoft.com/office/drawing/2014/main" id="{69D38B0F-0DA0-ED85-A932-1578688D25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5482" b="35482"/>
            <a:stretch/>
          </p:blipFill>
          <p:spPr>
            <a:xfrm>
              <a:off x="10100802" y="6323576"/>
              <a:ext cx="1494487" cy="433951"/>
            </a:xfrm>
            <a:prstGeom prst="rect">
              <a:avLst/>
            </a:prstGeom>
          </p:spPr>
        </p:pic>
      </p:grpSp>
      <p:sp>
        <p:nvSpPr>
          <p:cNvPr id="12" name="Text Placeholder 25">
            <a:extLst>
              <a:ext uri="{FF2B5EF4-FFF2-40B4-BE49-F238E27FC236}">
                <a16:creationId xmlns:a16="http://schemas.microsoft.com/office/drawing/2014/main" id="{E6A62FF3-041C-2968-12C2-141F9CC4DE80}"/>
              </a:ext>
            </a:extLst>
          </p:cNvPr>
          <p:cNvSpPr>
            <a:spLocks noGrp="1"/>
          </p:cNvSpPr>
          <p:nvPr>
            <p:ph type="body" sz="quarter" idx="17"/>
          </p:nvPr>
        </p:nvSpPr>
        <p:spPr>
          <a:xfrm>
            <a:off x="535260" y="536357"/>
            <a:ext cx="4431303" cy="1065979"/>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57007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ox + Picture + Tex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D57AA9D-BF26-4BD9-2F1E-2D73A558A92D}"/>
              </a:ext>
            </a:extLst>
          </p:cNvPr>
          <p:cNvSpPr/>
          <p:nvPr userDrawn="1"/>
        </p:nvSpPr>
        <p:spPr>
          <a:xfrm>
            <a:off x="5157243" y="1"/>
            <a:ext cx="7034758" cy="5999088"/>
          </a:xfrm>
          <a:prstGeom prst="rect">
            <a:avLst/>
          </a:prstGeom>
          <a:gradFill>
            <a:gsLst>
              <a:gs pos="35000">
                <a:schemeClr val="accent1"/>
              </a:gs>
              <a:gs pos="100000">
                <a:schemeClr val="accent2">
                  <a:lumMod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endParaRPr>
          </a:p>
        </p:txBody>
      </p:sp>
      <p:sp>
        <p:nvSpPr>
          <p:cNvPr id="9" name="Picture Placeholder 8"/>
          <p:cNvSpPr>
            <a:spLocks noGrp="1"/>
          </p:cNvSpPr>
          <p:nvPr>
            <p:ph type="pic" sz="quarter" idx="11"/>
          </p:nvPr>
        </p:nvSpPr>
        <p:spPr>
          <a:xfrm>
            <a:off x="5624465" y="574597"/>
            <a:ext cx="3377156" cy="4982133"/>
          </a:xfrm>
          <a:custGeom>
            <a:avLst/>
            <a:gdLst>
              <a:gd name="connsiteX0" fmla="*/ 0 w 3627052"/>
              <a:gd name="connsiteY0" fmla="*/ 0 h 6862565"/>
              <a:gd name="connsiteX1" fmla="*/ 3627052 w 3627052"/>
              <a:gd name="connsiteY1" fmla="*/ 0 h 6862565"/>
              <a:gd name="connsiteX2" fmla="*/ 3627052 w 3627052"/>
              <a:gd name="connsiteY2" fmla="*/ 6862565 h 6862565"/>
              <a:gd name="connsiteX3" fmla="*/ 0 w 3627052"/>
              <a:gd name="connsiteY3" fmla="*/ 6862565 h 6862565"/>
            </a:gdLst>
            <a:ahLst/>
            <a:cxnLst>
              <a:cxn ang="0">
                <a:pos x="connsiteX0" y="connsiteY0"/>
              </a:cxn>
              <a:cxn ang="0">
                <a:pos x="connsiteX1" y="connsiteY1"/>
              </a:cxn>
              <a:cxn ang="0">
                <a:pos x="connsiteX2" y="connsiteY2"/>
              </a:cxn>
              <a:cxn ang="0">
                <a:pos x="connsiteX3" y="connsiteY3"/>
              </a:cxn>
            </a:cxnLst>
            <a:rect l="l" t="t" r="r" b="b"/>
            <a:pathLst>
              <a:path w="3627052" h="6862565">
                <a:moveTo>
                  <a:pt x="0" y="0"/>
                </a:moveTo>
                <a:lnTo>
                  <a:pt x="3627052" y="0"/>
                </a:lnTo>
                <a:lnTo>
                  <a:pt x="3627052" y="6862565"/>
                </a:lnTo>
                <a:lnTo>
                  <a:pt x="0" y="6862565"/>
                </a:ln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sp>
        <p:nvSpPr>
          <p:cNvPr id="56" name="Text Placeholder 55">
            <a:extLst>
              <a:ext uri="{FF2B5EF4-FFF2-40B4-BE49-F238E27FC236}">
                <a16:creationId xmlns:a16="http://schemas.microsoft.com/office/drawing/2014/main" id="{76E1D80A-A71F-AB31-C4B0-21DB85F74338}"/>
              </a:ext>
            </a:extLst>
          </p:cNvPr>
          <p:cNvSpPr>
            <a:spLocks noGrp="1"/>
          </p:cNvSpPr>
          <p:nvPr>
            <p:ph type="body" sz="quarter" idx="14"/>
          </p:nvPr>
        </p:nvSpPr>
        <p:spPr>
          <a:xfrm>
            <a:off x="543564" y="2225990"/>
            <a:ext cx="4487862" cy="3411537"/>
          </a:xfrm>
        </p:spPr>
        <p:txBody>
          <a:bodyPr>
            <a:normAutofit/>
          </a:bodyPr>
          <a:lstStyle>
            <a:lvl1pPr marL="0" indent="0">
              <a:buNone/>
              <a:defRPr sz="2000"/>
            </a:lvl1pPr>
            <a:lvl2pPr>
              <a:defRPr sz="1400"/>
            </a:lvl2pPr>
            <a:lvl3pPr>
              <a:defRPr sz="1400"/>
            </a:lvl3pPr>
            <a:lvl4pPr>
              <a:defRPr sz="1400"/>
            </a:lvl4pPr>
            <a:lvl5pPr>
              <a:defRPr sz="1400"/>
            </a:lvl5pPr>
          </a:lstStyle>
          <a:p>
            <a:pPr lvl="0"/>
            <a:r>
              <a:rPr lang="en-US"/>
              <a:t>Click to edit Master text styles</a:t>
            </a:r>
          </a:p>
        </p:txBody>
      </p:sp>
      <p:sp>
        <p:nvSpPr>
          <p:cNvPr id="57" name="Text Placeholder 55">
            <a:extLst>
              <a:ext uri="{FF2B5EF4-FFF2-40B4-BE49-F238E27FC236}">
                <a16:creationId xmlns:a16="http://schemas.microsoft.com/office/drawing/2014/main" id="{9C297200-B68B-5DC7-C185-B02EDF619E45}"/>
              </a:ext>
            </a:extLst>
          </p:cNvPr>
          <p:cNvSpPr>
            <a:spLocks noGrp="1"/>
          </p:cNvSpPr>
          <p:nvPr>
            <p:ph type="body" sz="quarter" idx="15"/>
          </p:nvPr>
        </p:nvSpPr>
        <p:spPr>
          <a:xfrm>
            <a:off x="9237432" y="2781906"/>
            <a:ext cx="2743037" cy="848411"/>
          </a:xfrm>
        </p:spPr>
        <p:txBody>
          <a:bodyPr>
            <a:normAutofit/>
          </a:bodyPr>
          <a:lstStyle>
            <a:lvl1pPr marL="0" indent="0">
              <a:buNone/>
              <a:defRPr sz="2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grpSp>
        <p:nvGrpSpPr>
          <p:cNvPr id="2" name="Group 1">
            <a:extLst>
              <a:ext uri="{FF2B5EF4-FFF2-40B4-BE49-F238E27FC236}">
                <a16:creationId xmlns:a16="http://schemas.microsoft.com/office/drawing/2014/main" id="{0B53EDF4-15BF-28AC-C48F-2B2F38C2CC4A}"/>
              </a:ext>
            </a:extLst>
          </p:cNvPr>
          <p:cNvGrpSpPr/>
          <p:nvPr userDrawn="1"/>
        </p:nvGrpSpPr>
        <p:grpSpPr>
          <a:xfrm>
            <a:off x="726651" y="6283402"/>
            <a:ext cx="10868638" cy="474125"/>
            <a:chOff x="726651" y="6283402"/>
            <a:chExt cx="10868638" cy="474125"/>
          </a:xfrm>
        </p:grpSpPr>
        <p:grpSp>
          <p:nvGrpSpPr>
            <p:cNvPr id="3" name="Group 2">
              <a:extLst>
                <a:ext uri="{FF2B5EF4-FFF2-40B4-BE49-F238E27FC236}">
                  <a16:creationId xmlns:a16="http://schemas.microsoft.com/office/drawing/2014/main" id="{6B96CE2D-7BFD-D428-3DCD-6850F970C3CF}"/>
                </a:ext>
              </a:extLst>
            </p:cNvPr>
            <p:cNvGrpSpPr/>
            <p:nvPr userDrawn="1"/>
          </p:nvGrpSpPr>
          <p:grpSpPr>
            <a:xfrm>
              <a:off x="726651" y="6283402"/>
              <a:ext cx="10868638" cy="362289"/>
              <a:chOff x="731293" y="6099767"/>
              <a:chExt cx="10868638" cy="362289"/>
            </a:xfrm>
          </p:grpSpPr>
          <p:cxnSp>
            <p:nvCxnSpPr>
              <p:cNvPr id="5" name="Google Shape;86;p30">
                <a:extLst>
                  <a:ext uri="{FF2B5EF4-FFF2-40B4-BE49-F238E27FC236}">
                    <a16:creationId xmlns:a16="http://schemas.microsoft.com/office/drawing/2014/main" id="{6344BC65-1ABD-7607-3151-0965BB890358}"/>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B31B8F9-FFF6-36B9-6726-B116CFC2D4D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4" name="Picture 3" descr="A logo on a black background&#10;&#10;AI-generated content may be incorrect.">
              <a:extLst>
                <a:ext uri="{FF2B5EF4-FFF2-40B4-BE49-F238E27FC236}">
                  <a16:creationId xmlns:a16="http://schemas.microsoft.com/office/drawing/2014/main" id="{F4B04E14-FA17-3339-E154-44A8854EB1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7" name="Text Placeholder 25">
            <a:extLst>
              <a:ext uri="{FF2B5EF4-FFF2-40B4-BE49-F238E27FC236}">
                <a16:creationId xmlns:a16="http://schemas.microsoft.com/office/drawing/2014/main" id="{15630B20-E874-AA6A-31CA-F9D4E5A52929}"/>
              </a:ext>
            </a:extLst>
          </p:cNvPr>
          <p:cNvSpPr>
            <a:spLocks noGrp="1"/>
          </p:cNvSpPr>
          <p:nvPr>
            <p:ph type="body" sz="quarter" idx="16"/>
          </p:nvPr>
        </p:nvSpPr>
        <p:spPr>
          <a:xfrm>
            <a:off x="543565" y="536357"/>
            <a:ext cx="4188234" cy="1168155"/>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55689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Large Round Pictur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508939" y="1711406"/>
            <a:ext cx="5086350" cy="4551278"/>
          </a:xfrm>
          <a:custGeom>
            <a:avLst/>
            <a:gdLst>
              <a:gd name="connsiteX0" fmla="*/ 2543175 w 5086350"/>
              <a:gd name="connsiteY0" fmla="*/ 0 h 4551278"/>
              <a:gd name="connsiteX1" fmla="*/ 5086350 w 5086350"/>
              <a:gd name="connsiteY1" fmla="*/ 2543175 h 4551278"/>
              <a:gd name="connsiteX2" fmla="*/ 4160871 w 5086350"/>
              <a:gd name="connsiteY2" fmla="*/ 4505613 h 4551278"/>
              <a:gd name="connsiteX3" fmla="*/ 4099804 w 5086350"/>
              <a:gd name="connsiteY3" fmla="*/ 4551278 h 4551278"/>
              <a:gd name="connsiteX4" fmla="*/ 986547 w 5086350"/>
              <a:gd name="connsiteY4" fmla="*/ 4551278 h 4551278"/>
              <a:gd name="connsiteX5" fmla="*/ 925479 w 5086350"/>
              <a:gd name="connsiteY5" fmla="*/ 4505613 h 4551278"/>
              <a:gd name="connsiteX6" fmla="*/ 0 w 5086350"/>
              <a:gd name="connsiteY6" fmla="*/ 2543175 h 4551278"/>
              <a:gd name="connsiteX7" fmla="*/ 2543175 w 5086350"/>
              <a:gd name="connsiteY7" fmla="*/ 0 h 455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6350" h="4551278">
                <a:moveTo>
                  <a:pt x="2543175" y="0"/>
                </a:moveTo>
                <a:cubicBezTo>
                  <a:pt x="3947732" y="0"/>
                  <a:pt x="5086350" y="1138618"/>
                  <a:pt x="5086350" y="2543175"/>
                </a:cubicBezTo>
                <a:cubicBezTo>
                  <a:pt x="5086350" y="3333238"/>
                  <a:pt x="4726084" y="4039157"/>
                  <a:pt x="4160871" y="4505613"/>
                </a:cubicBezTo>
                <a:lnTo>
                  <a:pt x="4099804" y="4551278"/>
                </a:lnTo>
                <a:lnTo>
                  <a:pt x="986547" y="4551278"/>
                </a:lnTo>
                <a:lnTo>
                  <a:pt x="925479" y="4505613"/>
                </a:lnTo>
                <a:cubicBezTo>
                  <a:pt x="360266" y="4039157"/>
                  <a:pt x="0" y="3333238"/>
                  <a:pt x="0" y="2543175"/>
                </a:cubicBezTo>
                <a:cubicBezTo>
                  <a:pt x="0" y="1138618"/>
                  <a:pt x="1138618" y="0"/>
                  <a:pt x="2543175" y="0"/>
                </a:cubicBezTo>
                <a:close/>
              </a:path>
            </a:pathLst>
          </a:custGeom>
        </p:spPr>
        <p:txBody>
          <a:bodyPr wrap="square">
            <a:noAutofit/>
          </a:bodyPr>
          <a:lstStyle>
            <a:lvl1pPr>
              <a:defRPr sz="1000">
                <a:latin typeface="Poppins" panose="00000500000000000000" pitchFamily="2" charset="0"/>
                <a:cs typeface="Poppins" panose="00000500000000000000" pitchFamily="2" charset="0"/>
              </a:defRPr>
            </a:lvl1pPr>
          </a:lstStyle>
          <a:p>
            <a:r>
              <a:rPr lang="en-US"/>
              <a:t>Click icon to add picture</a:t>
            </a:r>
          </a:p>
        </p:txBody>
      </p:sp>
      <p:grpSp>
        <p:nvGrpSpPr>
          <p:cNvPr id="14" name="Group 13">
            <a:extLst>
              <a:ext uri="{FF2B5EF4-FFF2-40B4-BE49-F238E27FC236}">
                <a16:creationId xmlns:a16="http://schemas.microsoft.com/office/drawing/2014/main" id="{3C7DFAEA-B5A3-4528-A889-BD032C7FFDA5}"/>
              </a:ext>
            </a:extLst>
          </p:cNvPr>
          <p:cNvGrpSpPr/>
          <p:nvPr userDrawn="1"/>
        </p:nvGrpSpPr>
        <p:grpSpPr>
          <a:xfrm>
            <a:off x="726651" y="6283402"/>
            <a:ext cx="10868638" cy="474125"/>
            <a:chOff x="726651" y="6283402"/>
            <a:chExt cx="10868638" cy="474125"/>
          </a:xfrm>
        </p:grpSpPr>
        <p:grpSp>
          <p:nvGrpSpPr>
            <p:cNvPr id="15" name="Group 14">
              <a:extLst>
                <a:ext uri="{FF2B5EF4-FFF2-40B4-BE49-F238E27FC236}">
                  <a16:creationId xmlns:a16="http://schemas.microsoft.com/office/drawing/2014/main" id="{94E55E59-3ED1-B331-21EF-B3BBAF954584}"/>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2A4841C7-3D0F-F9E4-C387-FAA45061043B}"/>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963A1D9-5C76-38AD-7C43-15C18843CB44}"/>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6" name="Picture 15" descr="A logo on a black background&#10;&#10;AI-generated content may be incorrect.">
              <a:extLst>
                <a:ext uri="{FF2B5EF4-FFF2-40B4-BE49-F238E27FC236}">
                  <a16:creationId xmlns:a16="http://schemas.microsoft.com/office/drawing/2014/main" id="{4522FE47-43EF-7BD7-DD5F-EBEC895AF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F5B834F5-BF71-43AD-5C3F-C6A282B93054}"/>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7168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mall Round Pictur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454550" y="2007035"/>
            <a:ext cx="2782622" cy="2782622"/>
          </a:xfrm>
          <a:custGeom>
            <a:avLst/>
            <a:gdLst>
              <a:gd name="connsiteX0" fmla="*/ 1391311 w 2782622"/>
              <a:gd name="connsiteY0" fmla="*/ 0 h 2782622"/>
              <a:gd name="connsiteX1" fmla="*/ 2782622 w 2782622"/>
              <a:gd name="connsiteY1" fmla="*/ 1391311 h 2782622"/>
              <a:gd name="connsiteX2" fmla="*/ 1391311 w 2782622"/>
              <a:gd name="connsiteY2" fmla="*/ 2782622 h 2782622"/>
              <a:gd name="connsiteX3" fmla="*/ 0 w 2782622"/>
              <a:gd name="connsiteY3" fmla="*/ 1391311 h 2782622"/>
              <a:gd name="connsiteX4" fmla="*/ 1391311 w 2782622"/>
              <a:gd name="connsiteY4" fmla="*/ 0 h 27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22" h="2782622">
                <a:moveTo>
                  <a:pt x="1391311" y="0"/>
                </a:moveTo>
                <a:cubicBezTo>
                  <a:pt x="2159711" y="0"/>
                  <a:pt x="2782622" y="622911"/>
                  <a:pt x="2782622" y="1391311"/>
                </a:cubicBezTo>
                <a:cubicBezTo>
                  <a:pt x="2782622" y="2159711"/>
                  <a:pt x="2159711" y="2782622"/>
                  <a:pt x="1391311" y="2782622"/>
                </a:cubicBezTo>
                <a:cubicBezTo>
                  <a:pt x="622911" y="2782622"/>
                  <a:pt x="0" y="2159711"/>
                  <a:pt x="0" y="1391311"/>
                </a:cubicBezTo>
                <a:cubicBezTo>
                  <a:pt x="0" y="622911"/>
                  <a:pt x="622911" y="0"/>
                  <a:pt x="1391311" y="0"/>
                </a:cubicBezTo>
                <a:close/>
              </a:path>
            </a:pathLst>
          </a:custGeom>
        </p:spPr>
        <p:txBody>
          <a:bodyPr wrap="square">
            <a:noAutofit/>
          </a:bodyPr>
          <a:lstStyle>
            <a:lvl1pPr>
              <a:defRPr sz="900">
                <a:latin typeface="Poppins" panose="00000500000000000000" pitchFamily="2" charset="0"/>
                <a:cs typeface="Poppins" panose="00000500000000000000" pitchFamily="2" charset="0"/>
              </a:defRPr>
            </a:lvl1pPr>
          </a:lstStyle>
          <a:p>
            <a:r>
              <a:rPr lang="en-US"/>
              <a:t>Click icon to add picture</a:t>
            </a:r>
          </a:p>
        </p:txBody>
      </p:sp>
      <p:grpSp>
        <p:nvGrpSpPr>
          <p:cNvPr id="13" name="Group 12">
            <a:extLst>
              <a:ext uri="{FF2B5EF4-FFF2-40B4-BE49-F238E27FC236}">
                <a16:creationId xmlns:a16="http://schemas.microsoft.com/office/drawing/2014/main" id="{3EEA1BC6-C206-7F85-AE92-A5C580D01EE3}"/>
              </a:ext>
            </a:extLst>
          </p:cNvPr>
          <p:cNvGrpSpPr/>
          <p:nvPr userDrawn="1"/>
        </p:nvGrpSpPr>
        <p:grpSpPr>
          <a:xfrm>
            <a:off x="726651" y="6283402"/>
            <a:ext cx="10868638" cy="474125"/>
            <a:chOff x="726651" y="6283402"/>
            <a:chExt cx="10868638" cy="474125"/>
          </a:xfrm>
        </p:grpSpPr>
        <p:grpSp>
          <p:nvGrpSpPr>
            <p:cNvPr id="14" name="Group 13">
              <a:extLst>
                <a:ext uri="{FF2B5EF4-FFF2-40B4-BE49-F238E27FC236}">
                  <a16:creationId xmlns:a16="http://schemas.microsoft.com/office/drawing/2014/main" id="{25569CDB-3C39-8A2E-C810-A25D8B199292}"/>
                </a:ext>
              </a:extLst>
            </p:cNvPr>
            <p:cNvGrpSpPr/>
            <p:nvPr userDrawn="1"/>
          </p:nvGrpSpPr>
          <p:grpSpPr>
            <a:xfrm>
              <a:off x="726651" y="6283402"/>
              <a:ext cx="10868638" cy="362289"/>
              <a:chOff x="731293" y="6099767"/>
              <a:chExt cx="10868638" cy="362289"/>
            </a:xfrm>
          </p:grpSpPr>
          <p:cxnSp>
            <p:nvCxnSpPr>
              <p:cNvPr id="17" name="Google Shape;86;p30">
                <a:extLst>
                  <a:ext uri="{FF2B5EF4-FFF2-40B4-BE49-F238E27FC236}">
                    <a16:creationId xmlns:a16="http://schemas.microsoft.com/office/drawing/2014/main" id="{1AA383B4-6681-3BC3-68F0-A7331C6FA11A}"/>
                  </a:ext>
                </a:extLst>
              </p:cNvPr>
              <p:cNvCxnSpPr/>
              <p:nvPr/>
            </p:nvCxnSpPr>
            <p:spPr>
              <a:xfrm>
                <a:off x="806823" y="6099767"/>
                <a:ext cx="10793108" cy="0"/>
              </a:xfrm>
              <a:prstGeom prst="straightConnector1">
                <a:avLst/>
              </a:prstGeom>
              <a:ln>
                <a:solidFill>
                  <a:schemeClr val="accent1"/>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51B5209-FE63-8280-95DF-94BEEB92FE9E}"/>
                  </a:ext>
                </a:extLst>
              </p:cNvPr>
              <p:cNvSpPr txBox="1"/>
              <p:nvPr/>
            </p:nvSpPr>
            <p:spPr>
              <a:xfrm>
                <a:off x="731293" y="6200446"/>
                <a:ext cx="3401430" cy="261610"/>
              </a:xfrm>
              <a:prstGeom prst="rect">
                <a:avLst/>
              </a:prstGeom>
              <a:noFill/>
            </p:spPr>
            <p:txBody>
              <a:bodyPr wrap="square" rtlCol="0">
                <a:spAutoFit/>
              </a:bodyPr>
              <a:lstStyle>
                <a:defPPr>
                  <a:defRPr lang="en-US"/>
                </a:defPPr>
                <a:lvl1pPr>
                  <a:defRPr sz="1400" b="1">
                    <a:solidFill>
                      <a:schemeClr val="tx1">
                        <a:lumMod val="85000"/>
                        <a:lumOff val="15000"/>
                      </a:schemeClr>
                    </a:solidFill>
                    <a:latin typeface="Poppins SemiBold" panose="00000700000000000000" pitchFamily="2" charset="0"/>
                    <a:ea typeface="Open Sans" panose="020B0606030504020204" pitchFamily="34" charset="0"/>
                    <a:cs typeface="Poppins SemiBold" panose="00000700000000000000" pitchFamily="2" charset="0"/>
                  </a:defRPr>
                </a:lvl1pPr>
              </a:lstStyle>
              <a:p>
                <a:r>
                  <a:rPr lang="en-US" sz="1100" b="0" spc="0">
                    <a:solidFill>
                      <a:schemeClr val="accent1"/>
                    </a:solidFill>
                    <a:latin typeface="Montserrat" pitchFamily="2" charset="0"/>
                    <a:ea typeface="Calibri" panose="020F0502020204030204" pitchFamily="34" charset="0"/>
                  </a:rPr>
                  <a:t>FEED. CLOTHE. HOUSE. HEAL.</a:t>
                </a:r>
              </a:p>
            </p:txBody>
          </p:sp>
        </p:grpSp>
        <p:pic>
          <p:nvPicPr>
            <p:cNvPr id="15" name="Picture 14" descr="A logo on a black background&#10;&#10;AI-generated content may be incorrect.">
              <a:extLst>
                <a:ext uri="{FF2B5EF4-FFF2-40B4-BE49-F238E27FC236}">
                  <a16:creationId xmlns:a16="http://schemas.microsoft.com/office/drawing/2014/main" id="{9E7E7065-5454-E7E2-A3FB-BAFB629D6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302" t="37515" r="6540" b="37177"/>
            <a:stretch>
              <a:fillRect/>
            </a:stretch>
          </p:blipFill>
          <p:spPr>
            <a:xfrm>
              <a:off x="10100802" y="6323576"/>
              <a:ext cx="1494487" cy="433951"/>
            </a:xfrm>
            <a:prstGeom prst="rect">
              <a:avLst/>
            </a:prstGeom>
          </p:spPr>
        </p:pic>
      </p:grpSp>
      <p:sp>
        <p:nvSpPr>
          <p:cNvPr id="19" name="Text Placeholder 25">
            <a:extLst>
              <a:ext uri="{FF2B5EF4-FFF2-40B4-BE49-F238E27FC236}">
                <a16:creationId xmlns:a16="http://schemas.microsoft.com/office/drawing/2014/main" id="{D690A1EB-4EDA-62DD-6278-F95EDF8E344B}"/>
              </a:ext>
            </a:extLst>
          </p:cNvPr>
          <p:cNvSpPr>
            <a:spLocks noGrp="1"/>
          </p:cNvSpPr>
          <p:nvPr>
            <p:ph type="body" sz="quarter" idx="11"/>
          </p:nvPr>
        </p:nvSpPr>
        <p:spPr>
          <a:xfrm>
            <a:off x="986807" y="536358"/>
            <a:ext cx="7869810" cy="704850"/>
          </a:xfrm>
        </p:spPr>
        <p:txBody>
          <a:bodyPr>
            <a:noAutofit/>
          </a:bodyPr>
          <a:lstStyle>
            <a:lvl1pPr marL="0" indent="0">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1865252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11180" y="6332323"/>
            <a:ext cx="2743200" cy="365125"/>
          </a:xfrm>
          <a:prstGeom prst="rect">
            <a:avLst/>
          </a:prstGeom>
        </p:spPr>
        <p:txBody>
          <a:bodyPr vert="horz" lIns="91440" tIns="45720" rIns="91440" bIns="45720" rtlCol="0" anchor="ctr"/>
          <a:lstStyle>
            <a:lvl1pPr algn="ctr">
              <a:defRPr sz="1100">
                <a:solidFill>
                  <a:schemeClr val="accent3">
                    <a:lumMod val="75000"/>
                  </a:schemeClr>
                </a:solidFill>
                <a:latin typeface="Calibri" panose="020F0502020204030204" pitchFamily="34" charset="0"/>
                <a:ea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291519" y="6316898"/>
            <a:ext cx="435132" cy="365125"/>
          </a:xfrm>
          <a:prstGeom prst="rect">
            <a:avLst/>
          </a:prstGeom>
        </p:spPr>
        <p:txBody>
          <a:bodyPr vert="horz" lIns="91440" tIns="45720" rIns="91440" bIns="45720" rtlCol="0" anchor="ctr"/>
          <a:lstStyle>
            <a:lvl1pPr algn="r">
              <a:lnSpc>
                <a:spcPct val="150000"/>
              </a:lnSpc>
              <a:defRPr sz="1100">
                <a:solidFill>
                  <a:schemeClr val="accent3">
                    <a:lumMod val="75000"/>
                  </a:schemeClr>
                </a:solidFill>
                <a:latin typeface="Calibri" panose="020F0502020204030204" pitchFamily="34" charset="0"/>
                <a:ea typeface="Calibri" panose="020F0502020204030204" pitchFamily="34" charset="0"/>
              </a:defRPr>
            </a:lvl1pPr>
          </a:lstStyle>
          <a:p>
            <a:fld id="{BDD166D6-38D1-4C6E-A253-D1BAED54E753}" type="slidenum">
              <a:rPr lang="en-US" smtClean="0"/>
              <a:pPr/>
              <a:t>‹#›</a:t>
            </a:fld>
            <a:endParaRPr lang="en-US"/>
          </a:p>
        </p:txBody>
      </p:sp>
    </p:spTree>
    <p:extLst>
      <p:ext uri="{BB962C8B-B14F-4D97-AF65-F5344CB8AC3E}">
        <p14:creationId xmlns:p14="http://schemas.microsoft.com/office/powerpoint/2010/main" val="4247148491"/>
      </p:ext>
    </p:extLst>
  </p:cSld>
  <p:clrMap bg1="lt1" tx1="dk1" bg2="lt2" tx2="dk2" accent1="accent1" accent2="accent2" accent3="accent3" accent4="accent4" accent5="accent5" accent6="accent6" hlink="hlink" folHlink="folHlink"/>
  <p:sldLayoutIdLst>
    <p:sldLayoutId id="2147483791" r:id="rId1"/>
    <p:sldLayoutId id="2147483793" r:id="rId2"/>
    <p:sldLayoutId id="2147483769" r:id="rId3"/>
    <p:sldLayoutId id="2147483651" r:id="rId4"/>
    <p:sldLayoutId id="2147483781" r:id="rId5"/>
    <p:sldLayoutId id="2147483783" r:id="rId6"/>
    <p:sldLayoutId id="2147483652" r:id="rId7"/>
    <p:sldLayoutId id="2147483780" r:id="rId8"/>
    <p:sldLayoutId id="2147483650" r:id="rId9"/>
    <p:sldLayoutId id="2147483772" r:id="rId10"/>
    <p:sldLayoutId id="2147483694" r:id="rId11"/>
    <p:sldLayoutId id="2147483782" r:id="rId12"/>
    <p:sldLayoutId id="2147483785" r:id="rId13"/>
    <p:sldLayoutId id="2147483749" r:id="rId14"/>
    <p:sldLayoutId id="2147483765" r:id="rId15"/>
    <p:sldLayoutId id="2147483762" r:id="rId16"/>
    <p:sldLayoutId id="2147483778" r:id="rId17"/>
    <p:sldLayoutId id="2147483788" r:id="rId18"/>
    <p:sldLayoutId id="2147483654" r:id="rId19"/>
    <p:sldLayoutId id="2147483655" r:id="rId20"/>
    <p:sldLayoutId id="2147483794" r:id="rId21"/>
    <p:sldLayoutId id="2147483766" r:id="rId22"/>
    <p:sldLayoutId id="2147483670" r:id="rId23"/>
    <p:sldLayoutId id="2147483786" r:id="rId24"/>
    <p:sldLayoutId id="2147483789" r:id="rId25"/>
    <p:sldLayoutId id="2147483666" r:id="rId26"/>
    <p:sldLayoutId id="2147483775" r:id="rId27"/>
    <p:sldLayoutId id="2147483656" r:id="rId28"/>
    <p:sldLayoutId id="2147483792" r:id="rId29"/>
    <p:sldLayoutId id="2147483657" r:id="rId30"/>
    <p:sldLayoutId id="2147483658" r:id="rId31"/>
    <p:sldLayoutId id="2147483660" r:id="rId32"/>
    <p:sldLayoutId id="2147483790" r:id="rId33"/>
    <p:sldLayoutId id="2147483661" r:id="rId34"/>
    <p:sldLayoutId id="2147483662" r:id="rId35"/>
    <p:sldLayoutId id="2147483777" r:id="rId36"/>
    <p:sldLayoutId id="2147483663" r:id="rId37"/>
    <p:sldLayoutId id="2147483664" r:id="rId38"/>
    <p:sldLayoutId id="2147483665" r:id="rId39"/>
    <p:sldLayoutId id="2147483720" r:id="rId40"/>
    <p:sldLayoutId id="2147483721" r:id="rId41"/>
    <p:sldLayoutId id="2147483722" r:id="rId42"/>
    <p:sldLayoutId id="2147483723" r:id="rId43"/>
    <p:sldLayoutId id="2147483724" r:id="rId44"/>
    <p:sldLayoutId id="2147483725" r:id="rId45"/>
    <p:sldLayoutId id="2147483726" r:id="rId46"/>
    <p:sldLayoutId id="2147483795" r:id="rId47"/>
    <p:sldLayoutId id="2147483796" r:id="rId48"/>
    <p:sldLayoutId id="2147483797" r:id="rId49"/>
    <p:sldLayoutId id="2147483798" r:id="rId50"/>
    <p:sldLayoutId id="2147483799" r:id="rId51"/>
    <p:sldLayoutId id="2147483801" r:id="rId52"/>
    <p:sldLayoutId id="2147483802" r:id="rId53"/>
    <p:sldLayoutId id="2147483803" r:id="rId54"/>
    <p:sldLayoutId id="2147483804" r:id="rId55"/>
    <p:sldLayoutId id="2147483805" r:id="rId56"/>
    <p:sldLayoutId id="2147483806" r:id="rId57"/>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hyperlink" Target="mailto:kdoyle@archatl.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8345-88E7-F5DB-25E8-B9F0E40EAD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4C49089-B305-4115-2642-DC0BA71B0398}"/>
              </a:ext>
            </a:extLst>
          </p:cNvPr>
          <p:cNvPicPr>
            <a:picLocks noChangeAspect="1"/>
          </p:cNvPicPr>
          <p:nvPr/>
        </p:nvPicPr>
        <p:blipFill>
          <a:blip r:embed="rId3"/>
          <a:stretch>
            <a:fillRect/>
          </a:stretch>
        </p:blipFill>
        <p:spPr>
          <a:xfrm>
            <a:off x="0" y="14153"/>
            <a:ext cx="12192000" cy="6829694"/>
          </a:xfrm>
          <a:prstGeom prst="rect">
            <a:avLst/>
          </a:prstGeom>
        </p:spPr>
      </p:pic>
      <p:sp>
        <p:nvSpPr>
          <p:cNvPr id="7" name="TextBox 6">
            <a:extLst>
              <a:ext uri="{FF2B5EF4-FFF2-40B4-BE49-F238E27FC236}">
                <a16:creationId xmlns:a16="http://schemas.microsoft.com/office/drawing/2014/main" id="{09FCD6DB-746B-E211-007A-3A5CEF48906E}"/>
              </a:ext>
            </a:extLst>
          </p:cNvPr>
          <p:cNvSpPr txBox="1"/>
          <p:nvPr/>
        </p:nvSpPr>
        <p:spPr>
          <a:xfrm>
            <a:off x="3645568" y="2707105"/>
            <a:ext cx="6012363" cy="2123658"/>
          </a:xfrm>
          <a:prstGeom prst="rect">
            <a:avLst/>
          </a:prstGeom>
          <a:solidFill>
            <a:schemeClr val="bg1"/>
          </a:solidFill>
        </p:spPr>
        <p:txBody>
          <a:bodyPr wrap="square" rtlCol="0">
            <a:spAutoFit/>
          </a:bodyPr>
          <a:lstStyle/>
          <a:p>
            <a:pPr algn="r"/>
            <a:r>
              <a:rPr lang="en-US" sz="4400" b="1" dirty="0">
                <a:solidFill>
                  <a:srgbClr val="01518F"/>
                </a:solidFill>
                <a:latin typeface="+mj-lt"/>
              </a:rPr>
              <a:t>OUR VINCENTIAN ROOTS &amp; CATHOLIC SOCIAL TEACHING</a:t>
            </a:r>
          </a:p>
        </p:txBody>
      </p:sp>
      <p:sp>
        <p:nvSpPr>
          <p:cNvPr id="8" name="TextBox 7">
            <a:extLst>
              <a:ext uri="{FF2B5EF4-FFF2-40B4-BE49-F238E27FC236}">
                <a16:creationId xmlns:a16="http://schemas.microsoft.com/office/drawing/2014/main" id="{CAEACA94-2B6A-DFE5-0A37-FF57E23EBEEA}"/>
              </a:ext>
            </a:extLst>
          </p:cNvPr>
          <p:cNvSpPr txBox="1"/>
          <p:nvPr/>
        </p:nvSpPr>
        <p:spPr>
          <a:xfrm>
            <a:off x="3109016" y="5050219"/>
            <a:ext cx="5699544" cy="461665"/>
          </a:xfrm>
          <a:prstGeom prst="rect">
            <a:avLst/>
          </a:prstGeom>
          <a:solidFill>
            <a:schemeClr val="bg1"/>
          </a:solidFill>
        </p:spPr>
        <p:txBody>
          <a:bodyPr wrap="square" rtlCol="0">
            <a:spAutoFit/>
          </a:bodyPr>
          <a:lstStyle/>
          <a:p>
            <a:pPr algn="r"/>
            <a:r>
              <a:rPr lang="en-US" sz="2400" dirty="0">
                <a:solidFill>
                  <a:srgbClr val="F6871F"/>
                </a:solidFill>
                <a:latin typeface="+mj-lt"/>
              </a:rPr>
              <a:t>Kat Doyle, Archdiocese of Atlanta</a:t>
            </a:r>
          </a:p>
        </p:txBody>
      </p:sp>
    </p:spTree>
    <p:extLst>
      <p:ext uri="{BB962C8B-B14F-4D97-AF65-F5344CB8AC3E}">
        <p14:creationId xmlns:p14="http://schemas.microsoft.com/office/powerpoint/2010/main" val="24816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n Insider's View Of 19th-Century Paris (Even The Urinals) : The ...">
            <a:extLst>
              <a:ext uri="{FF2B5EF4-FFF2-40B4-BE49-F238E27FC236}">
                <a16:creationId xmlns:a16="http://schemas.microsoft.com/office/drawing/2014/main" id="{8A2F7290-231D-BB8E-ED60-787FA70268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580" b="3"/>
          <a:stretch>
            <a:fillRect/>
          </a:stretch>
        </p:blipFill>
        <p:spPr bwMode="auto">
          <a:xfrm>
            <a:off x="6617208" y="1668431"/>
            <a:ext cx="5574792" cy="4157663"/>
          </a:xfrm>
          <a:prstGeom prst="rect">
            <a:avLst/>
          </a:prstGeom>
          <a:solidFill>
            <a:srgbClr val="FFFFFF"/>
          </a:solidFill>
        </p:spPr>
      </p:pic>
      <p:sp>
        <p:nvSpPr>
          <p:cNvPr id="3" name="Content Placeholder 2">
            <a:extLst>
              <a:ext uri="{FF2B5EF4-FFF2-40B4-BE49-F238E27FC236}">
                <a16:creationId xmlns:a16="http://schemas.microsoft.com/office/drawing/2014/main" id="{1FB962F6-AC84-97F2-EA47-72D09FEDDB9A}"/>
              </a:ext>
            </a:extLst>
          </p:cNvPr>
          <p:cNvSpPr>
            <a:spLocks noGrp="1"/>
          </p:cNvSpPr>
          <p:nvPr>
            <p:ph type="body" sz="quarter" idx="10"/>
          </p:nvPr>
        </p:nvSpPr>
        <p:spPr>
          <a:xfrm>
            <a:off x="377952" y="1292354"/>
            <a:ext cx="6016277" cy="5341969"/>
          </a:xfrm>
        </p:spPr>
        <p:txBody>
          <a:bodyPr>
            <a:normAutofit/>
          </a:bodyPr>
          <a:lstStyle/>
          <a:p>
            <a:r>
              <a:rPr lang="en-US" sz="2800" dirty="0">
                <a:solidFill>
                  <a:schemeClr val="tx1"/>
                </a:solidFill>
                <a:latin typeface="Aptos" panose="020B0004020202020204" pitchFamily="34" charset="0"/>
              </a:rPr>
              <a:t>To his own insulated and comfortable existence and</a:t>
            </a:r>
          </a:p>
          <a:p>
            <a:r>
              <a:rPr lang="en-US" sz="2800" dirty="0">
                <a:solidFill>
                  <a:schemeClr val="tx1"/>
                </a:solidFill>
                <a:latin typeface="Aptos" panose="020B0004020202020204" pitchFamily="34" charset="0"/>
              </a:rPr>
              <a:t>The Church’s own aristocratically coddled position in French society</a:t>
            </a:r>
          </a:p>
          <a:p>
            <a:endParaRPr lang="en-US" sz="400" dirty="0"/>
          </a:p>
          <a:p>
            <a:endParaRPr lang="en-US" sz="400" dirty="0"/>
          </a:p>
          <a:p>
            <a:pPr marL="0" indent="0">
              <a:buNone/>
            </a:pPr>
            <a:r>
              <a:rPr lang="en-US" sz="3600" b="1" dirty="0">
                <a:solidFill>
                  <a:srgbClr val="01518E"/>
                </a:solidFill>
                <a:effectLst>
                  <a:outerShdw blurRad="38100" dist="38100" dir="2700000" algn="tl">
                    <a:srgbClr val="000000">
                      <a:alpha val="43137"/>
                    </a:srgbClr>
                  </a:outerShdw>
                </a:effectLst>
                <a:latin typeface="Aptos" panose="020B0004020202020204" pitchFamily="34" charset="0"/>
              </a:rPr>
              <a:t>AN OPTION FOR THE POOR</a:t>
            </a:r>
          </a:p>
          <a:p>
            <a:pPr marL="0" indent="0">
              <a:buNone/>
            </a:pPr>
            <a:r>
              <a:rPr lang="en-US" sz="3000" b="1" i="1" dirty="0">
                <a:solidFill>
                  <a:schemeClr val="tx1"/>
                </a:solidFill>
                <a:latin typeface="Aptos" panose="020B0004020202020204" pitchFamily="34" charset="0"/>
              </a:rPr>
              <a:t>“We must do what is agreeable to God. Therefore, we must do what our Lord Jesus Christ did when preaching the gospel. Let us go to the poor!”</a:t>
            </a:r>
          </a:p>
          <a:p>
            <a:pPr marL="0" indent="0">
              <a:buNone/>
            </a:pPr>
            <a:endParaRPr lang="en-US" sz="400" b="1" i="1" dirty="0">
              <a:solidFill>
                <a:schemeClr val="tx1"/>
              </a:solidFill>
              <a:latin typeface="Aptos" panose="020B0004020202020204" pitchFamily="34" charset="0"/>
            </a:endParaRPr>
          </a:p>
          <a:p>
            <a:pPr marL="0" indent="0">
              <a:buNone/>
            </a:pPr>
            <a:endParaRPr lang="en-US" sz="3500" b="1" i="1" dirty="0">
              <a:solidFill>
                <a:schemeClr val="tx1"/>
              </a:solidFill>
              <a:latin typeface="Aptos" panose="020B0004020202020204" pitchFamily="34" charset="0"/>
            </a:endParaRPr>
          </a:p>
        </p:txBody>
      </p:sp>
      <p:sp>
        <p:nvSpPr>
          <p:cNvPr id="8" name="Title 7">
            <a:extLst>
              <a:ext uri="{FF2B5EF4-FFF2-40B4-BE49-F238E27FC236}">
                <a16:creationId xmlns:a16="http://schemas.microsoft.com/office/drawing/2014/main" id="{10DBE123-DF15-3DE7-989B-16F467E6BC83}"/>
              </a:ext>
            </a:extLst>
          </p:cNvPr>
          <p:cNvSpPr>
            <a:spLocks noGrp="1"/>
          </p:cNvSpPr>
          <p:nvPr>
            <p:ph type="title"/>
          </p:nvPr>
        </p:nvSpPr>
        <p:spPr>
          <a:xfrm>
            <a:off x="512064" y="382313"/>
            <a:ext cx="10515600" cy="897848"/>
          </a:xfrm>
        </p:spPr>
        <p:txBody>
          <a:bodyPr>
            <a:normAutofit/>
          </a:bodyPr>
          <a:lstStyle/>
          <a:p>
            <a:pPr algn="l"/>
            <a:r>
              <a:rPr lang="en-US" sz="4400" dirty="0">
                <a:solidFill>
                  <a:schemeClr val="tx1"/>
                </a:solidFill>
                <a:latin typeface="Aptos ExtraBold" panose="020B0004020202020204" pitchFamily="34" charset="0"/>
              </a:rPr>
              <a:t>THE CHALLENGE…</a:t>
            </a:r>
          </a:p>
        </p:txBody>
      </p:sp>
    </p:spTree>
    <p:extLst>
      <p:ext uri="{BB962C8B-B14F-4D97-AF65-F5344CB8AC3E}">
        <p14:creationId xmlns:p14="http://schemas.microsoft.com/office/powerpoint/2010/main" val="8109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0AB1F-59EA-5CC9-097F-D547B0019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9478C-5B78-BF82-4718-E1BA60CE78F8}"/>
              </a:ext>
            </a:extLst>
          </p:cNvPr>
          <p:cNvSpPr>
            <a:spLocks noGrp="1"/>
          </p:cNvSpPr>
          <p:nvPr>
            <p:ph type="title"/>
          </p:nvPr>
        </p:nvSpPr>
        <p:spPr>
          <a:xfrm>
            <a:off x="838200" y="172370"/>
            <a:ext cx="10515600" cy="1325563"/>
          </a:xfrm>
        </p:spPr>
        <p:txBody>
          <a:bodyPr anchor="ctr">
            <a:normAutofit/>
          </a:bodyPr>
          <a:lstStyle/>
          <a:p>
            <a:r>
              <a:rPr lang="en-US" sz="4400" b="1" dirty="0">
                <a:solidFill>
                  <a:schemeClr val="accent3">
                    <a:lumMod val="75000"/>
                  </a:schemeClr>
                </a:solidFill>
                <a:effectLst>
                  <a:outerShdw blurRad="38100" dist="38100" dir="2700000" algn="tl">
                    <a:srgbClr val="000000">
                      <a:alpha val="43137"/>
                    </a:srgbClr>
                  </a:outerShdw>
                </a:effectLst>
                <a:latin typeface="Aptos ExtraBold" panose="020B0004020202020204" pitchFamily="34" charset="0"/>
              </a:rPr>
              <a:t>INTERESTINGLY  BOTH ~ AND</a:t>
            </a:r>
          </a:p>
        </p:txBody>
      </p:sp>
      <p:graphicFrame>
        <p:nvGraphicFramePr>
          <p:cNvPr id="5" name="Content Placeholder 2">
            <a:extLst>
              <a:ext uri="{FF2B5EF4-FFF2-40B4-BE49-F238E27FC236}">
                <a16:creationId xmlns:a16="http://schemas.microsoft.com/office/drawing/2014/main" id="{EF8B7F26-1DCD-7DA4-52D3-CF8C7D224CC1}"/>
              </a:ext>
            </a:extLst>
          </p:cNvPr>
          <p:cNvGraphicFramePr>
            <a:graphicFrameLocks noGrp="1"/>
          </p:cNvGraphicFramePr>
          <p:nvPr>
            <p:ph idx="1"/>
            <p:extLst>
              <p:ext uri="{D42A27DB-BD31-4B8C-83A1-F6EECF244321}">
                <p14:modId xmlns:p14="http://schemas.microsoft.com/office/powerpoint/2010/main" val="1615961860"/>
              </p:ext>
            </p:extLst>
          </p:nvPr>
        </p:nvGraphicFramePr>
        <p:xfrm>
          <a:off x="838200" y="1365505"/>
          <a:ext cx="10515600" cy="465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1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52097B-FE4F-67C9-799B-7A2E1B182D77}"/>
              </a:ext>
            </a:extLst>
          </p:cNvPr>
          <p:cNvSpPr>
            <a:spLocks noGrp="1"/>
          </p:cNvSpPr>
          <p:nvPr>
            <p:ph type="body" sz="quarter" idx="10"/>
          </p:nvPr>
        </p:nvSpPr>
        <p:spPr>
          <a:xfrm>
            <a:off x="1144524" y="3233737"/>
            <a:ext cx="9902952" cy="4233863"/>
          </a:xfrm>
        </p:spPr>
        <p:txBody>
          <a:bodyPr>
            <a:normAutofit/>
          </a:bodyPr>
          <a:lstStyle/>
          <a:p>
            <a:pPr marL="0" indent="0">
              <a:buNone/>
            </a:pPr>
            <a:r>
              <a:rPr lang="en-US" sz="4800" i="1" dirty="0">
                <a:solidFill>
                  <a:schemeClr val="tx1"/>
                </a:solidFill>
                <a:latin typeface="Aptos" panose="020B0004020202020204" pitchFamily="34" charset="0"/>
              </a:rPr>
              <a:t>The Catholic Church should become more engaged with social concerns!</a:t>
            </a:r>
          </a:p>
          <a:p>
            <a:pPr algn="r"/>
            <a:endParaRPr lang="en-US" sz="1800" i="1" dirty="0"/>
          </a:p>
          <a:p>
            <a:pPr marL="0" indent="0" algn="r">
              <a:buNone/>
            </a:pPr>
            <a:r>
              <a:rPr lang="en-US" sz="1800" i="1" dirty="0">
                <a:solidFill>
                  <a:schemeClr val="tx1"/>
                </a:solidFill>
              </a:rPr>
              <a:t>From Pioneer and Prophet: Frédéric Ozanam’s Influence                                                                                                                  on Modern Catholic Social Theory - We are Vincentians</a:t>
            </a:r>
            <a:r>
              <a:rPr lang="en-US" sz="1800" i="1" dirty="0"/>
              <a:t>  </a:t>
            </a:r>
          </a:p>
        </p:txBody>
      </p:sp>
      <p:sp>
        <p:nvSpPr>
          <p:cNvPr id="4" name="Title 3">
            <a:extLst>
              <a:ext uri="{FF2B5EF4-FFF2-40B4-BE49-F238E27FC236}">
                <a16:creationId xmlns:a16="http://schemas.microsoft.com/office/drawing/2014/main" id="{10D1FE15-A732-CEF3-0B2F-64A773DA2BFF}"/>
              </a:ext>
            </a:extLst>
          </p:cNvPr>
          <p:cNvSpPr>
            <a:spLocks noGrp="1"/>
          </p:cNvSpPr>
          <p:nvPr>
            <p:ph type="title"/>
          </p:nvPr>
        </p:nvSpPr>
        <p:spPr>
          <a:xfrm>
            <a:off x="838200" y="901573"/>
            <a:ext cx="10515600" cy="1325563"/>
          </a:xfrm>
        </p:spPr>
        <p:txBody>
          <a:bodyPr>
            <a:noAutofit/>
          </a:bodyPr>
          <a:lstStyle/>
          <a:p>
            <a:pPr algn="l"/>
            <a:r>
              <a:rPr lang="en-US" sz="4400" b="1" dirty="0">
                <a:solidFill>
                  <a:schemeClr val="tx1"/>
                </a:solidFill>
                <a:latin typeface="Aptos ExtraBold" panose="020B0004020202020204" pitchFamily="34" charset="0"/>
              </a:rPr>
              <a:t>NOW…IMAGINE THIS:          </a:t>
            </a:r>
            <a:r>
              <a:rPr lang="en-US" sz="6000" b="1" dirty="0">
                <a:solidFill>
                  <a:schemeClr val="tx1"/>
                </a:solidFill>
                <a:latin typeface="Aptos ExtraBold" panose="020B0004020202020204" pitchFamily="34" charset="0"/>
              </a:rPr>
              <a:t>					             PARIS, 1848…</a:t>
            </a:r>
          </a:p>
        </p:txBody>
      </p:sp>
      <p:pic>
        <p:nvPicPr>
          <p:cNvPr id="1026" name="Picture 2" descr="French Revolution Barricade Of Faubourg St Antoine Stock Illustration ...">
            <a:extLst>
              <a:ext uri="{FF2B5EF4-FFF2-40B4-BE49-F238E27FC236}">
                <a16:creationId xmlns:a16="http://schemas.microsoft.com/office/drawing/2014/main" id="{45AC14D2-33EC-A2EC-449F-5BB2F6F7B3ED}"/>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8278"/>
            <a:ext cx="12192000" cy="686627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6D16-42E0-C5C8-187E-FC911BA39B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8022ED-0C9B-CA30-6F9D-78EC48638C73}"/>
              </a:ext>
            </a:extLst>
          </p:cNvPr>
          <p:cNvSpPr>
            <a:spLocks noGrp="1"/>
          </p:cNvSpPr>
          <p:nvPr>
            <p:ph type="title"/>
          </p:nvPr>
        </p:nvSpPr>
        <p:spPr>
          <a:xfrm>
            <a:off x="1182094" y="2766218"/>
            <a:ext cx="9827812" cy="1325563"/>
          </a:xfrm>
        </p:spPr>
        <p:txBody>
          <a:bodyPr>
            <a:noAutofit/>
          </a:bodyPr>
          <a:lstStyle/>
          <a:p>
            <a:r>
              <a:rPr lang="en-US" sz="6000" b="1" i="1" dirty="0">
                <a:solidFill>
                  <a:schemeClr val="tx1"/>
                </a:solidFill>
                <a:latin typeface="Aptos ExtraBold" panose="020B0004020202020204" pitchFamily="34" charset="0"/>
                <a:ea typeface="Calibri"/>
              </a:rPr>
              <a:t>But… </a:t>
            </a:r>
            <a:r>
              <a:rPr lang="en-US" sz="6000" b="1" dirty="0">
                <a:solidFill>
                  <a:schemeClr val="tx1"/>
                </a:solidFill>
                <a:latin typeface="Aptos ExtraBold" panose="020B0004020202020204" pitchFamily="34" charset="0"/>
                <a:ea typeface="Calibri"/>
              </a:rPr>
              <a:t>what is the role of the church in tackling the difficult issues of our time?</a:t>
            </a:r>
            <a:endParaRPr lang="en-US" sz="6000" b="1" dirty="0">
              <a:solidFill>
                <a:schemeClr val="tx1"/>
              </a:solidFill>
              <a:latin typeface="Aptos ExtraBold" panose="020B0004020202020204" pitchFamily="34" charset="0"/>
            </a:endParaRPr>
          </a:p>
        </p:txBody>
      </p:sp>
    </p:spTree>
    <p:extLst>
      <p:ext uri="{BB962C8B-B14F-4D97-AF65-F5344CB8AC3E}">
        <p14:creationId xmlns:p14="http://schemas.microsoft.com/office/powerpoint/2010/main" val="311852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F2F332-39A7-D51D-87C4-C6F18FA6F6E2}"/>
              </a:ext>
            </a:extLst>
          </p:cNvPr>
          <p:cNvSpPr>
            <a:spLocks noGrp="1"/>
          </p:cNvSpPr>
          <p:nvPr>
            <p:ph type="body" sz="quarter" idx="10"/>
          </p:nvPr>
        </p:nvSpPr>
        <p:spPr>
          <a:xfrm>
            <a:off x="1017389" y="2497399"/>
            <a:ext cx="10157222" cy="3049961"/>
          </a:xfrm>
        </p:spPr>
        <p:txBody>
          <a:bodyPr>
            <a:noAutofit/>
          </a:bodyPr>
          <a:lstStyle/>
          <a:p>
            <a:pPr marL="0" indent="0" algn="ctr">
              <a:buNone/>
            </a:pPr>
            <a:r>
              <a:rPr lang="en-US" sz="6000" i="1" dirty="0">
                <a:solidFill>
                  <a:schemeClr val="tx1"/>
                </a:solidFill>
                <a:latin typeface="Aptos" panose="020B0004020202020204" pitchFamily="34" charset="0"/>
              </a:rPr>
              <a:t>“The best kept secret in the Roman Catholic Church          in the United States!”</a:t>
            </a:r>
          </a:p>
        </p:txBody>
      </p:sp>
      <p:sp>
        <p:nvSpPr>
          <p:cNvPr id="4" name="Title 3">
            <a:extLst>
              <a:ext uri="{FF2B5EF4-FFF2-40B4-BE49-F238E27FC236}">
                <a16:creationId xmlns:a16="http://schemas.microsoft.com/office/drawing/2014/main" id="{45A95482-BC0B-1D97-24A7-04EC6B5F50FF}"/>
              </a:ext>
            </a:extLst>
          </p:cNvPr>
          <p:cNvSpPr>
            <a:spLocks noGrp="1"/>
          </p:cNvSpPr>
          <p:nvPr>
            <p:ph type="title"/>
          </p:nvPr>
        </p:nvSpPr>
        <p:spPr>
          <a:xfrm>
            <a:off x="838200" y="877189"/>
            <a:ext cx="10515600" cy="1325563"/>
          </a:xfrm>
        </p:spPr>
        <p:txBody>
          <a:bodyPr>
            <a:normAutofit fontScale="90000"/>
          </a:bodyPr>
          <a:lstStyle/>
          <a:p>
            <a:pPr algn="l"/>
            <a:r>
              <a:rPr lang="en-US" sz="6000" b="0" dirty="0">
                <a:solidFill>
                  <a:schemeClr val="tx1"/>
                </a:solidFill>
                <a:latin typeface="Aptos ExtraBold" panose="020B0004020202020204" pitchFamily="34" charset="0"/>
              </a:rPr>
              <a:t>CATHOLIC SOCIAL TEACHING</a:t>
            </a:r>
            <a:br>
              <a:rPr lang="en-US" b="0" dirty="0">
                <a:latin typeface="+mj-lt"/>
              </a:rPr>
            </a:br>
            <a:endParaRPr lang="en-US" b="0" dirty="0">
              <a:latin typeface="+mj-lt"/>
            </a:endParaRPr>
          </a:p>
        </p:txBody>
      </p:sp>
    </p:spTree>
    <p:extLst>
      <p:ext uri="{BB962C8B-B14F-4D97-AF65-F5344CB8AC3E}">
        <p14:creationId xmlns:p14="http://schemas.microsoft.com/office/powerpoint/2010/main" val="2792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CCDE5-4730-A9BD-B226-1229846B89B7}"/>
              </a:ext>
            </a:extLst>
          </p:cNvPr>
          <p:cNvSpPr>
            <a:spLocks noGrp="1"/>
          </p:cNvSpPr>
          <p:nvPr>
            <p:ph type="body" sz="quarter" idx="10"/>
          </p:nvPr>
        </p:nvSpPr>
        <p:spPr/>
        <p:txBody>
          <a:bodyPr>
            <a:normAutofit/>
          </a:bodyPr>
          <a:lstStyle/>
          <a:p>
            <a:pPr marL="0" indent="0">
              <a:buNone/>
            </a:pPr>
            <a:r>
              <a:rPr lang="en-US" sz="3900" dirty="0"/>
              <a:t>	</a:t>
            </a:r>
            <a:endParaRPr lang="en-US" b="1" dirty="0"/>
          </a:p>
        </p:txBody>
      </p:sp>
      <p:sp>
        <p:nvSpPr>
          <p:cNvPr id="2" name="Title 1">
            <a:extLst>
              <a:ext uri="{FF2B5EF4-FFF2-40B4-BE49-F238E27FC236}">
                <a16:creationId xmlns:a16="http://schemas.microsoft.com/office/drawing/2014/main" id="{B161A5E7-A730-1203-4CF5-1522526B5172}"/>
              </a:ext>
            </a:extLst>
          </p:cNvPr>
          <p:cNvSpPr>
            <a:spLocks noGrp="1"/>
          </p:cNvSpPr>
          <p:nvPr>
            <p:ph type="title"/>
          </p:nvPr>
        </p:nvSpPr>
        <p:spPr>
          <a:xfrm>
            <a:off x="472440" y="273274"/>
            <a:ext cx="10515600" cy="1325563"/>
          </a:xfrm>
        </p:spPr>
        <p:txBody>
          <a:bodyPr>
            <a:noAutofit/>
          </a:bodyPr>
          <a:lstStyle/>
          <a:p>
            <a:pPr algn="l"/>
            <a:r>
              <a:rPr lang="en-US" sz="4400" dirty="0">
                <a:solidFill>
                  <a:schemeClr val="tx1"/>
                </a:solidFill>
                <a:latin typeface="Aptos ExtraBold" panose="020B0004020202020204" pitchFamily="34" charset="0"/>
              </a:rPr>
              <a:t>CATHOLIC SOCIAL TEACHING</a:t>
            </a:r>
          </a:p>
        </p:txBody>
      </p:sp>
      <p:pic>
        <p:nvPicPr>
          <p:cNvPr id="4" name="Picture 3" descr="A blue circle with letters and text&#10;&#10;Description automatically generated">
            <a:extLst>
              <a:ext uri="{FF2B5EF4-FFF2-40B4-BE49-F238E27FC236}">
                <a16:creationId xmlns:a16="http://schemas.microsoft.com/office/drawing/2014/main" id="{9BE0D7D4-E355-417C-1870-CA7CB1D5A841}"/>
              </a:ext>
            </a:extLst>
          </p:cNvPr>
          <p:cNvPicPr>
            <a:picLocks noChangeAspect="1"/>
          </p:cNvPicPr>
          <p:nvPr/>
        </p:nvPicPr>
        <p:blipFill>
          <a:blip r:embed="rId3" cstate="email">
            <a:alphaModFix/>
            <a:biLevel thresh="25000"/>
            <a:extLst>
              <a:ext uri="{28A0092B-C50C-407E-A947-70E740481C1C}">
                <a14:useLocalDpi xmlns:a14="http://schemas.microsoft.com/office/drawing/2010/main"/>
              </a:ext>
            </a:extLst>
          </a:blip>
          <a:stretch>
            <a:fillRect/>
          </a:stretch>
        </p:blipFill>
        <p:spPr>
          <a:xfrm>
            <a:off x="10531359" y="136525"/>
            <a:ext cx="1459865" cy="1459865"/>
          </a:xfrm>
          <a:prstGeom prst="rect">
            <a:avLst/>
          </a:prstGeom>
        </p:spPr>
      </p:pic>
      <p:pic>
        <p:nvPicPr>
          <p:cNvPr id="2054" name="Picture 6" descr="The Greatest Commandments Are To Love God &amp; Others Hearing that Jesus ...">
            <a:extLst>
              <a:ext uri="{FF2B5EF4-FFF2-40B4-BE49-F238E27FC236}">
                <a16:creationId xmlns:a16="http://schemas.microsoft.com/office/drawing/2014/main" id="{EC3D8DA4-01B9-B4D7-3A7A-E4B746925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49" y="1431137"/>
            <a:ext cx="13700098" cy="478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n on Graphically Informed">
            <a:extLst>
              <a:ext uri="{FF2B5EF4-FFF2-40B4-BE49-F238E27FC236}">
                <a16:creationId xmlns:a16="http://schemas.microsoft.com/office/drawing/2014/main" id="{E6B7BB89-3724-3BA2-D47A-385DB9C0D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6"/>
            <a:ext cx="9348934" cy="685976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wo Feet of Love in Action | Loyola Press">
            <a:extLst>
              <a:ext uri="{FF2B5EF4-FFF2-40B4-BE49-F238E27FC236}">
                <a16:creationId xmlns:a16="http://schemas.microsoft.com/office/drawing/2014/main" id="{5A198D72-3FC4-50C7-7D4A-3B0E81B95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40584" y="2006584"/>
            <a:ext cx="6859765" cy="284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7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37EF2-546B-F237-0713-49B745169F66}"/>
              </a:ext>
            </a:extLst>
          </p:cNvPr>
          <p:cNvSpPr>
            <a:spLocks noGrp="1"/>
          </p:cNvSpPr>
          <p:nvPr>
            <p:ph type="body" sz="quarter" idx="10"/>
          </p:nvPr>
        </p:nvSpPr>
        <p:spPr>
          <a:xfrm>
            <a:off x="628296" y="1690688"/>
            <a:ext cx="5927899" cy="5167311"/>
          </a:xfrm>
        </p:spPr>
        <p:txBody>
          <a:bodyPr>
            <a:noAutofit/>
          </a:bodyPr>
          <a:lstStyle/>
          <a:p>
            <a:pPr marL="0" indent="0">
              <a:buNone/>
            </a:pPr>
            <a:r>
              <a:rPr lang="en-US" sz="2800" dirty="0">
                <a:solidFill>
                  <a:schemeClr val="tx1"/>
                </a:solidFill>
                <a:latin typeface="Aptos" panose="020B0004020202020204" pitchFamily="34" charset="0"/>
              </a:rPr>
              <a:t>We show our respect for the Creator by our stewardship of creation.         We are called to protect people and the planet, living our faith in relationship with all of God’s creation. </a:t>
            </a:r>
          </a:p>
          <a:p>
            <a:pPr marL="0" indent="0">
              <a:buNone/>
            </a:pPr>
            <a:r>
              <a:rPr lang="en-US" sz="2800" dirty="0">
                <a:solidFill>
                  <a:schemeClr val="tx1"/>
                </a:solidFill>
                <a:latin typeface="Aptos" panose="020B0004020202020204" pitchFamily="34" charset="0"/>
              </a:rPr>
              <a:t>Care for the earth is not just an “Earth Day” slogan, it is a requirement of our faith.   This environmental challenge has fundamental moral and ethical dimensions that cannot be ignored. </a:t>
            </a:r>
          </a:p>
        </p:txBody>
      </p:sp>
      <p:sp>
        <p:nvSpPr>
          <p:cNvPr id="2" name="Title 1">
            <a:extLst>
              <a:ext uri="{FF2B5EF4-FFF2-40B4-BE49-F238E27FC236}">
                <a16:creationId xmlns:a16="http://schemas.microsoft.com/office/drawing/2014/main" id="{5CEDCC68-A7A2-820C-D7BD-AAF2E5E02C3A}"/>
              </a:ext>
            </a:extLst>
          </p:cNvPr>
          <p:cNvSpPr>
            <a:spLocks noGrp="1"/>
          </p:cNvSpPr>
          <p:nvPr>
            <p:ph type="title"/>
          </p:nvPr>
        </p:nvSpPr>
        <p:spPr>
          <a:xfrm>
            <a:off x="628297" y="365125"/>
            <a:ext cx="10515600" cy="1325563"/>
          </a:xfrm>
        </p:spPr>
        <p:txBody>
          <a:bodyPr anchor="ctr">
            <a:normAutofit/>
          </a:bodyPr>
          <a:lstStyle/>
          <a:p>
            <a:pPr algn="l"/>
            <a:r>
              <a:rPr lang="en-US" sz="4400" dirty="0">
                <a:solidFill>
                  <a:schemeClr val="tx1"/>
                </a:solidFill>
                <a:latin typeface="Aptos ExtraBold" panose="020B0004020202020204" pitchFamily="34" charset="0"/>
              </a:rPr>
              <a:t>CARE FOR GOD’S CREATION</a:t>
            </a:r>
          </a:p>
        </p:txBody>
      </p:sp>
      <p:pic>
        <p:nvPicPr>
          <p:cNvPr id="12290" name="Picture 2" descr="A cropped image of a person touching a plant">
            <a:extLst>
              <a:ext uri="{FF2B5EF4-FFF2-40B4-BE49-F238E27FC236}">
                <a16:creationId xmlns:a16="http://schemas.microsoft.com/office/drawing/2014/main" id="{132B190E-A484-1F61-D093-F587F8F64B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081" r="15081"/>
          <a:stretch/>
        </p:blipFill>
        <p:spPr bwMode="auto">
          <a:xfrm>
            <a:off x="7022661" y="1593257"/>
            <a:ext cx="4587701" cy="4378734"/>
          </a:xfrm>
          <a:prstGeom prst="flowChartConnector">
            <a:avLst/>
          </a:prstGeom>
          <a:solidFill>
            <a:srgbClr val="FFFFFF"/>
          </a:solidFill>
        </p:spPr>
      </p:pic>
    </p:spTree>
    <p:extLst>
      <p:ext uri="{BB962C8B-B14F-4D97-AF65-F5344CB8AC3E}">
        <p14:creationId xmlns:p14="http://schemas.microsoft.com/office/powerpoint/2010/main" val="254070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CEA7-68BA-8759-5116-9BDED64A7A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ECFB1-7699-3210-EC78-53DE1DDFD21B}"/>
              </a:ext>
            </a:extLst>
          </p:cNvPr>
          <p:cNvSpPr>
            <a:spLocks noGrp="1"/>
          </p:cNvSpPr>
          <p:nvPr>
            <p:ph type="body" sz="quarter" idx="10"/>
          </p:nvPr>
        </p:nvSpPr>
        <p:spPr>
          <a:xfrm>
            <a:off x="717453" y="1826052"/>
            <a:ext cx="5622387" cy="4233863"/>
          </a:xfrm>
        </p:spPr>
        <p:txBody>
          <a:bodyPr>
            <a:noAutofit/>
          </a:bodyPr>
          <a:lstStyle/>
          <a:p>
            <a:pPr marL="0" indent="0">
              <a:buNone/>
            </a:pPr>
            <a:r>
              <a:rPr lang="en-US" sz="2600" dirty="0">
                <a:solidFill>
                  <a:schemeClr val="tx1"/>
                </a:solidFill>
                <a:latin typeface="Aptos" panose="020B0004020202020204" pitchFamily="34" charset="0"/>
              </a:rPr>
              <a:t>The Catholic Church proclaims that human life is sacred and that the dignity of the human person is the foundation of a moral vision for society. This belief is the foundation of all the principles of our social teaching. We believe that every person is precious, that people are more important than things, and that the measure of every institution is whether it threatens or enhances the life and dignity of the human person.</a:t>
            </a:r>
          </a:p>
        </p:txBody>
      </p:sp>
      <p:sp>
        <p:nvSpPr>
          <p:cNvPr id="2" name="Title 1">
            <a:extLst>
              <a:ext uri="{FF2B5EF4-FFF2-40B4-BE49-F238E27FC236}">
                <a16:creationId xmlns:a16="http://schemas.microsoft.com/office/drawing/2014/main" id="{B8131DCF-A2AE-6CF1-AD38-C6985CA8D2A8}"/>
              </a:ext>
            </a:extLst>
          </p:cNvPr>
          <p:cNvSpPr>
            <a:spLocks noGrp="1"/>
          </p:cNvSpPr>
          <p:nvPr>
            <p:ph type="title"/>
          </p:nvPr>
        </p:nvSpPr>
        <p:spPr/>
        <p:txBody>
          <a:bodyPr anchor="ctr">
            <a:normAutofit/>
          </a:bodyPr>
          <a:lstStyle/>
          <a:p>
            <a:pPr algn="l"/>
            <a:r>
              <a:rPr lang="en-US" sz="4400" dirty="0">
                <a:solidFill>
                  <a:schemeClr val="tx1"/>
                </a:solidFill>
                <a:latin typeface="Aptos ExtraBold" panose="020B0004020202020204" pitchFamily="34" charset="0"/>
              </a:rPr>
              <a:t>LIFE &amp; DIGNITY OF THE HUMAN PERSON</a:t>
            </a:r>
          </a:p>
        </p:txBody>
      </p:sp>
      <p:pic>
        <p:nvPicPr>
          <p:cNvPr id="13314" name="Picture 2" descr="Catholic Social Teachings by Lauren Taa">
            <a:extLst>
              <a:ext uri="{FF2B5EF4-FFF2-40B4-BE49-F238E27FC236}">
                <a16:creationId xmlns:a16="http://schemas.microsoft.com/office/drawing/2014/main" id="{31AFD18E-8383-0AC9-49FA-163C3F42B1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1383" y="2145546"/>
            <a:ext cx="4793164" cy="359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0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CADB6-8BBA-1B0D-88F4-3D541957A1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CDE94-AD5B-32DD-B33B-5BE5297546BA}"/>
              </a:ext>
            </a:extLst>
          </p:cNvPr>
          <p:cNvSpPr>
            <a:spLocks noGrp="1"/>
          </p:cNvSpPr>
          <p:nvPr>
            <p:ph type="body" sz="quarter" idx="10"/>
          </p:nvPr>
        </p:nvSpPr>
        <p:spPr>
          <a:xfrm>
            <a:off x="534924" y="2043074"/>
            <a:ext cx="5780532" cy="4233863"/>
          </a:xfrm>
        </p:spPr>
        <p:txBody>
          <a:bodyPr>
            <a:noAutofit/>
          </a:bodyPr>
          <a:lstStyle/>
          <a:p>
            <a:pPr marL="0" indent="0">
              <a:buNone/>
            </a:pPr>
            <a:r>
              <a:rPr lang="en-US" sz="2800" dirty="0">
                <a:solidFill>
                  <a:schemeClr val="tx1"/>
                </a:solidFill>
                <a:latin typeface="Aptos" panose="020B0004020202020204" pitchFamily="34" charset="0"/>
              </a:rPr>
              <a:t>The person is not only sacred but also social. Marriage and family are the central social institutions that must be supported and strengthened, not undermined. We believe people have a right and a duty to participate in society, seeking together the common good and well-being of all, especially the poor and vulnerable.</a:t>
            </a:r>
          </a:p>
        </p:txBody>
      </p:sp>
      <p:sp>
        <p:nvSpPr>
          <p:cNvPr id="2" name="Title 1">
            <a:extLst>
              <a:ext uri="{FF2B5EF4-FFF2-40B4-BE49-F238E27FC236}">
                <a16:creationId xmlns:a16="http://schemas.microsoft.com/office/drawing/2014/main" id="{9F302D64-9E14-35B9-F0B6-28AD635D8944}"/>
              </a:ext>
            </a:extLst>
          </p:cNvPr>
          <p:cNvSpPr>
            <a:spLocks noGrp="1"/>
          </p:cNvSpPr>
          <p:nvPr>
            <p:ph type="title"/>
          </p:nvPr>
        </p:nvSpPr>
        <p:spPr>
          <a:xfrm>
            <a:off x="534924" y="421855"/>
            <a:ext cx="11122152" cy="1325563"/>
          </a:xfrm>
        </p:spPr>
        <p:txBody>
          <a:bodyPr anchor="ctr">
            <a:normAutofit/>
          </a:bodyPr>
          <a:lstStyle/>
          <a:p>
            <a:pPr algn="l"/>
            <a:r>
              <a:rPr lang="en-US" sz="4400" dirty="0">
                <a:solidFill>
                  <a:schemeClr val="tx1"/>
                </a:solidFill>
                <a:latin typeface="Aptos ExtraBold" panose="020B0004020202020204" pitchFamily="34" charset="0"/>
              </a:rPr>
              <a:t>CALL TO FAMILY, COMMUNITY &amp; PARTICIPATION</a:t>
            </a:r>
          </a:p>
        </p:txBody>
      </p:sp>
      <p:pic>
        <p:nvPicPr>
          <p:cNvPr id="14338" name="Picture 2" descr="Catholic Social Teachings by Carter Avila-Linn">
            <a:extLst>
              <a:ext uri="{FF2B5EF4-FFF2-40B4-BE49-F238E27FC236}">
                <a16:creationId xmlns:a16="http://schemas.microsoft.com/office/drawing/2014/main" id="{97D498A6-DD64-9B53-3996-A6F925B89C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6431" y="2186444"/>
            <a:ext cx="5013296" cy="3947121"/>
          </a:xfrm>
          <a:prstGeom prst="rect">
            <a:avLst/>
          </a:prstGeom>
          <a:solidFill>
            <a:srgbClr val="FFFFFF"/>
          </a:solidFill>
        </p:spPr>
      </p:pic>
    </p:spTree>
    <p:extLst>
      <p:ext uri="{BB962C8B-B14F-4D97-AF65-F5344CB8AC3E}">
        <p14:creationId xmlns:p14="http://schemas.microsoft.com/office/powerpoint/2010/main" val="353314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BC166-F04C-C3F3-5F92-9B84B4BCDE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C4C36-A5C3-AFFD-5184-2411111DDEF1}"/>
              </a:ext>
            </a:extLst>
          </p:cNvPr>
          <p:cNvSpPr>
            <a:spLocks noGrp="1"/>
          </p:cNvSpPr>
          <p:nvPr>
            <p:ph type="body" sz="quarter" idx="10"/>
          </p:nvPr>
        </p:nvSpPr>
        <p:spPr>
          <a:xfrm>
            <a:off x="1554956" y="2097723"/>
            <a:ext cx="9082088" cy="4233863"/>
          </a:xfrm>
        </p:spPr>
        <p:txBody>
          <a:bodyPr/>
          <a:lstStyle/>
          <a:p>
            <a:pPr marL="0" indent="0">
              <a:buNone/>
            </a:pPr>
            <a:r>
              <a:rPr lang="en-US" sz="3200" b="0" i="0" dirty="0">
                <a:solidFill>
                  <a:srgbClr val="000000"/>
                </a:solidFill>
                <a:effectLst/>
                <a:latin typeface="Aptos" panose="020B0004020202020204" pitchFamily="34" charset="0"/>
              </a:rPr>
              <a:t>The collective name given to the Catholic Church’s formal pronouncements on matters of social structures and social justice since </a:t>
            </a:r>
            <a:r>
              <a:rPr lang="en-US" sz="3200" b="1" i="0" dirty="0">
                <a:solidFill>
                  <a:srgbClr val="000000"/>
                </a:solidFill>
                <a:effectLst/>
                <a:latin typeface="Aptos" panose="020B0004020202020204" pitchFamily="34" charset="0"/>
              </a:rPr>
              <a:t>1891</a:t>
            </a:r>
            <a:r>
              <a:rPr lang="en-US" sz="3200" b="0" i="0" dirty="0">
                <a:solidFill>
                  <a:srgbClr val="000000"/>
                </a:solidFill>
                <a:effectLst/>
                <a:latin typeface="Aptos" panose="020B0004020202020204" pitchFamily="34" charset="0"/>
              </a:rPr>
              <a:t>.</a:t>
            </a:r>
          </a:p>
          <a:p>
            <a:pPr marL="0" indent="0">
              <a:buNone/>
            </a:pPr>
            <a:endParaRPr lang="en-US" sz="2800" dirty="0">
              <a:solidFill>
                <a:srgbClr val="000000"/>
              </a:solidFill>
              <a:latin typeface="Aptos" panose="020B0004020202020204" pitchFamily="34" charset="0"/>
            </a:endParaRPr>
          </a:p>
          <a:p>
            <a:pPr marL="0" indent="0">
              <a:buNone/>
            </a:pPr>
            <a:r>
              <a:rPr lang="en-US" sz="3200" dirty="0">
                <a:solidFill>
                  <a:srgbClr val="000000"/>
                </a:solidFill>
                <a:latin typeface="Aptos" panose="020B0004020202020204" pitchFamily="34" charset="0"/>
              </a:rPr>
              <a:t>It is grounded in the critical social questions of the day and draws on contemporary economics, and social and political sciences.</a:t>
            </a:r>
            <a:endParaRPr lang="en-US" sz="3200" dirty="0">
              <a:latin typeface="Aptos" panose="020B0004020202020204" pitchFamily="34" charset="0"/>
            </a:endParaRPr>
          </a:p>
          <a:p>
            <a:pPr marL="0" indent="0">
              <a:buNone/>
            </a:pPr>
            <a:endParaRPr lang="en-US" b="1" dirty="0"/>
          </a:p>
        </p:txBody>
      </p:sp>
      <p:sp>
        <p:nvSpPr>
          <p:cNvPr id="2" name="Title 1">
            <a:extLst>
              <a:ext uri="{FF2B5EF4-FFF2-40B4-BE49-F238E27FC236}">
                <a16:creationId xmlns:a16="http://schemas.microsoft.com/office/drawing/2014/main" id="{F553590F-16F6-4C4D-9DB5-0FA4A0C17883}"/>
              </a:ext>
            </a:extLst>
          </p:cNvPr>
          <p:cNvSpPr>
            <a:spLocks noGrp="1"/>
          </p:cNvSpPr>
          <p:nvPr>
            <p:ph type="title"/>
          </p:nvPr>
        </p:nvSpPr>
        <p:spPr>
          <a:xfrm>
            <a:off x="-210312" y="407193"/>
            <a:ext cx="10515600" cy="1325563"/>
          </a:xfrm>
        </p:spPr>
        <p:txBody>
          <a:bodyPr>
            <a:normAutofit/>
          </a:bodyPr>
          <a:lstStyle/>
          <a:p>
            <a:r>
              <a:rPr lang="en-US" sz="4400" b="1" dirty="0">
                <a:effectLst>
                  <a:outerShdw blurRad="38100" dist="38100" dir="2700000" algn="tl">
                    <a:srgbClr val="000000">
                      <a:alpha val="43137"/>
                    </a:srgbClr>
                  </a:outerShdw>
                </a:effectLst>
                <a:latin typeface="+mj-lt"/>
              </a:rPr>
              <a:t>CATHOLIC SOCIAL TEACHING</a:t>
            </a:r>
          </a:p>
        </p:txBody>
      </p:sp>
      <p:pic>
        <p:nvPicPr>
          <p:cNvPr id="4" name="Picture 3" descr="A blue circle with letters and text&#10;&#10;Description automatically generated">
            <a:extLst>
              <a:ext uri="{FF2B5EF4-FFF2-40B4-BE49-F238E27FC236}">
                <a16:creationId xmlns:a16="http://schemas.microsoft.com/office/drawing/2014/main" id="{58DE9F91-602D-84B4-E35A-81D33480E1F1}"/>
              </a:ext>
            </a:extLst>
          </p:cNvPr>
          <p:cNvPicPr>
            <a:picLocks noChangeAspect="1"/>
          </p:cNvPicPr>
          <p:nvPr/>
        </p:nvPicPr>
        <p:blipFill>
          <a:blip r:embed="rId3" cstate="email">
            <a:alphaModFix/>
            <a:biLevel thresh="25000"/>
            <a:extLst>
              <a:ext uri="{28A0092B-C50C-407E-A947-70E740481C1C}">
                <a14:useLocalDpi xmlns:a14="http://schemas.microsoft.com/office/drawing/2010/main"/>
              </a:ext>
            </a:extLst>
          </a:blip>
          <a:stretch>
            <a:fillRect/>
          </a:stretch>
        </p:blipFill>
        <p:spPr>
          <a:xfrm>
            <a:off x="10531359" y="136525"/>
            <a:ext cx="1459865" cy="1459865"/>
          </a:xfrm>
          <a:prstGeom prst="rect">
            <a:avLst/>
          </a:prstGeom>
        </p:spPr>
      </p:pic>
      <p:pic>
        <p:nvPicPr>
          <p:cNvPr id="11268" name="Picture 4" descr="Wait? What did she say? - Side-Eyes Chloe Meme Generator">
            <a:extLst>
              <a:ext uri="{FF2B5EF4-FFF2-40B4-BE49-F238E27FC236}">
                <a16:creationId xmlns:a16="http://schemas.microsoft.com/office/drawing/2014/main" id="{886E2B60-C556-D07B-9FF6-1ACEE7BA00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182"/>
          <a:stretch/>
        </p:blipFill>
        <p:spPr bwMode="auto">
          <a:xfrm rot="20670853">
            <a:off x="969385" y="551473"/>
            <a:ext cx="10253232" cy="544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80">
                                          <p:stCondLst>
                                            <p:cond delay="0"/>
                                          </p:stCondLst>
                                        </p:cTn>
                                        <p:tgtEl>
                                          <p:spTgt spid="11268"/>
                                        </p:tgtEl>
                                      </p:cBhvr>
                                    </p:animEffect>
                                    <p:anim calcmode="lin" valueType="num">
                                      <p:cBhvr>
                                        <p:cTn id="8"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8"/>
                                        </p:tgtEl>
                                      </p:cBhvr>
                                      <p:to x="100000" y="60000"/>
                                    </p:animScale>
                                    <p:animScale>
                                      <p:cBhvr>
                                        <p:cTn id="14" dur="166" decel="50000">
                                          <p:stCondLst>
                                            <p:cond delay="676"/>
                                          </p:stCondLst>
                                        </p:cTn>
                                        <p:tgtEl>
                                          <p:spTgt spid="11268"/>
                                        </p:tgtEl>
                                      </p:cBhvr>
                                      <p:to x="100000" y="100000"/>
                                    </p:animScale>
                                    <p:animScale>
                                      <p:cBhvr>
                                        <p:cTn id="15" dur="26">
                                          <p:stCondLst>
                                            <p:cond delay="1312"/>
                                          </p:stCondLst>
                                        </p:cTn>
                                        <p:tgtEl>
                                          <p:spTgt spid="11268"/>
                                        </p:tgtEl>
                                      </p:cBhvr>
                                      <p:to x="100000" y="80000"/>
                                    </p:animScale>
                                    <p:animScale>
                                      <p:cBhvr>
                                        <p:cTn id="16" dur="166" decel="50000">
                                          <p:stCondLst>
                                            <p:cond delay="1338"/>
                                          </p:stCondLst>
                                        </p:cTn>
                                        <p:tgtEl>
                                          <p:spTgt spid="11268"/>
                                        </p:tgtEl>
                                      </p:cBhvr>
                                      <p:to x="100000" y="100000"/>
                                    </p:animScale>
                                    <p:animScale>
                                      <p:cBhvr>
                                        <p:cTn id="17" dur="26">
                                          <p:stCondLst>
                                            <p:cond delay="1642"/>
                                          </p:stCondLst>
                                        </p:cTn>
                                        <p:tgtEl>
                                          <p:spTgt spid="11268"/>
                                        </p:tgtEl>
                                      </p:cBhvr>
                                      <p:to x="100000" y="90000"/>
                                    </p:animScale>
                                    <p:animScale>
                                      <p:cBhvr>
                                        <p:cTn id="18" dur="166" decel="50000">
                                          <p:stCondLst>
                                            <p:cond delay="1668"/>
                                          </p:stCondLst>
                                        </p:cTn>
                                        <p:tgtEl>
                                          <p:spTgt spid="11268"/>
                                        </p:tgtEl>
                                      </p:cBhvr>
                                      <p:to x="100000" y="100000"/>
                                    </p:animScale>
                                    <p:animScale>
                                      <p:cBhvr>
                                        <p:cTn id="19" dur="26">
                                          <p:stCondLst>
                                            <p:cond delay="1808"/>
                                          </p:stCondLst>
                                        </p:cTn>
                                        <p:tgtEl>
                                          <p:spTgt spid="11268"/>
                                        </p:tgtEl>
                                      </p:cBhvr>
                                      <p:to x="100000" y="95000"/>
                                    </p:animScale>
                                    <p:animScale>
                                      <p:cBhvr>
                                        <p:cTn id="20" dur="166" decel="50000">
                                          <p:stCondLst>
                                            <p:cond delay="1834"/>
                                          </p:stCondLst>
                                        </p:cTn>
                                        <p:tgtEl>
                                          <p:spTgt spid="112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1B355-05F6-82CE-5A13-7553703417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F8EC2-A98D-FFA3-D53E-0B759BF1A79F}"/>
              </a:ext>
            </a:extLst>
          </p:cNvPr>
          <p:cNvSpPr>
            <a:spLocks noGrp="1"/>
          </p:cNvSpPr>
          <p:nvPr>
            <p:ph type="body" sz="quarter" idx="10"/>
          </p:nvPr>
        </p:nvSpPr>
        <p:spPr>
          <a:xfrm>
            <a:off x="636919" y="1997526"/>
            <a:ext cx="5088173" cy="4233863"/>
          </a:xfrm>
        </p:spPr>
        <p:txBody>
          <a:bodyPr>
            <a:normAutofit/>
          </a:bodyPr>
          <a:lstStyle/>
          <a:p>
            <a:pPr marL="0" indent="0">
              <a:buNone/>
            </a:pPr>
            <a:r>
              <a:rPr lang="en-US" sz="2800" dirty="0">
                <a:solidFill>
                  <a:schemeClr val="tx1"/>
                </a:solidFill>
                <a:latin typeface="Aptos" panose="020B0004020202020204" pitchFamily="34" charset="0"/>
              </a:rPr>
              <a:t>The Catholic tradition teaches that every person has a fundamental right to life and a right to those things required for human decency. </a:t>
            </a:r>
          </a:p>
          <a:p>
            <a:pPr marL="0" indent="0">
              <a:buNone/>
            </a:pPr>
            <a:r>
              <a:rPr lang="en-US" sz="2800" dirty="0">
                <a:solidFill>
                  <a:schemeClr val="tx1"/>
                </a:solidFill>
                <a:latin typeface="Aptos" panose="020B0004020202020204" pitchFamily="34" charset="0"/>
              </a:rPr>
              <a:t>Corresponding to these rights are duties and responsibilities—to one another, to our families, and to the larger society.</a:t>
            </a:r>
          </a:p>
        </p:txBody>
      </p:sp>
      <p:sp>
        <p:nvSpPr>
          <p:cNvPr id="2" name="Title 1">
            <a:extLst>
              <a:ext uri="{FF2B5EF4-FFF2-40B4-BE49-F238E27FC236}">
                <a16:creationId xmlns:a16="http://schemas.microsoft.com/office/drawing/2014/main" id="{C0BE95D3-9513-BEB5-315F-E82AD684A891}"/>
              </a:ext>
            </a:extLst>
          </p:cNvPr>
          <p:cNvSpPr>
            <a:spLocks noGrp="1"/>
          </p:cNvSpPr>
          <p:nvPr>
            <p:ph type="title"/>
          </p:nvPr>
        </p:nvSpPr>
        <p:spPr>
          <a:xfrm>
            <a:off x="636920" y="409513"/>
            <a:ext cx="10515600" cy="1325563"/>
          </a:xfrm>
        </p:spPr>
        <p:txBody>
          <a:bodyPr anchor="ctr">
            <a:normAutofit/>
          </a:bodyPr>
          <a:lstStyle/>
          <a:p>
            <a:pPr algn="l"/>
            <a:r>
              <a:rPr lang="en-US" sz="4400" dirty="0">
                <a:solidFill>
                  <a:schemeClr val="tx1"/>
                </a:solidFill>
                <a:latin typeface="Aptos ExtraBold" panose="020B0004020202020204" pitchFamily="34" charset="0"/>
              </a:rPr>
              <a:t>RIGHTS &amp; RESPONSIBILITIES</a:t>
            </a:r>
          </a:p>
        </p:txBody>
      </p:sp>
      <p:pic>
        <p:nvPicPr>
          <p:cNvPr id="15362" name="Picture 2" descr="Rights &amp; Responsibilities - Prince of Peace Lutheran Church">
            <a:extLst>
              <a:ext uri="{FF2B5EF4-FFF2-40B4-BE49-F238E27FC236}">
                <a16:creationId xmlns:a16="http://schemas.microsoft.com/office/drawing/2014/main" id="{1314B6D0-C232-AE1A-5732-B9A8D865F3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74" r="12381"/>
          <a:stretch/>
        </p:blipFill>
        <p:spPr bwMode="auto">
          <a:xfrm>
            <a:off x="6265629" y="2140005"/>
            <a:ext cx="5289452" cy="394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9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4C1E-1251-64C4-6AA2-6D3B2B38B8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415D9-5332-6B77-6842-1682AA13EDE8}"/>
              </a:ext>
            </a:extLst>
          </p:cNvPr>
          <p:cNvSpPr>
            <a:spLocks noGrp="1"/>
          </p:cNvSpPr>
          <p:nvPr>
            <p:ph type="body" sz="quarter" idx="10"/>
          </p:nvPr>
        </p:nvSpPr>
        <p:spPr>
          <a:xfrm>
            <a:off x="487680" y="2412467"/>
            <a:ext cx="5545589" cy="3355214"/>
          </a:xfrm>
        </p:spPr>
        <p:txBody>
          <a:bodyPr>
            <a:normAutofit/>
          </a:bodyPr>
          <a:lstStyle/>
          <a:p>
            <a:pPr marL="0" indent="0">
              <a:buNone/>
            </a:pPr>
            <a:r>
              <a:rPr lang="en-US" sz="2800" dirty="0">
                <a:solidFill>
                  <a:schemeClr val="tx1"/>
                </a:solidFill>
                <a:latin typeface="Aptos" panose="020B0004020202020204" pitchFamily="34" charset="0"/>
              </a:rPr>
              <a:t>A basic moral test is how our most vulnerable members are faring. In a society marred by deepening divisions between rich and poor, our tradition recalls the story of the Last Judgment (Mt 25:31-46) and instructs us to put the needs of the poor and vulnerable first.</a:t>
            </a:r>
          </a:p>
        </p:txBody>
      </p:sp>
      <p:sp>
        <p:nvSpPr>
          <p:cNvPr id="2" name="Title 1">
            <a:extLst>
              <a:ext uri="{FF2B5EF4-FFF2-40B4-BE49-F238E27FC236}">
                <a16:creationId xmlns:a16="http://schemas.microsoft.com/office/drawing/2014/main" id="{EE1B9051-A4CF-0EB3-21C4-D10F4411BA79}"/>
              </a:ext>
            </a:extLst>
          </p:cNvPr>
          <p:cNvSpPr>
            <a:spLocks noGrp="1"/>
          </p:cNvSpPr>
          <p:nvPr>
            <p:ph type="title"/>
          </p:nvPr>
        </p:nvSpPr>
        <p:spPr>
          <a:xfrm>
            <a:off x="491222" y="285687"/>
            <a:ext cx="10515600" cy="1325563"/>
          </a:xfrm>
        </p:spPr>
        <p:txBody>
          <a:bodyPr anchor="ctr">
            <a:normAutofit/>
          </a:bodyPr>
          <a:lstStyle/>
          <a:p>
            <a:pPr algn="l"/>
            <a:r>
              <a:rPr lang="en-US" sz="4400" dirty="0">
                <a:solidFill>
                  <a:schemeClr val="tx1"/>
                </a:solidFill>
                <a:latin typeface="Aptos ExtraBold" panose="020B0004020202020204" pitchFamily="34" charset="0"/>
              </a:rPr>
              <a:t>OPTION FOR THE POOR &amp; VULNERABLE</a:t>
            </a:r>
          </a:p>
        </p:txBody>
      </p:sp>
      <p:pic>
        <p:nvPicPr>
          <p:cNvPr id="16394" name="Picture 10" descr="The Preferential Option for the Poor by Anja B on Prezi">
            <a:extLst>
              <a:ext uri="{FF2B5EF4-FFF2-40B4-BE49-F238E27FC236}">
                <a16:creationId xmlns:a16="http://schemas.microsoft.com/office/drawing/2014/main" id="{761DA38F-0A05-721B-D9BD-F19BE0A4E7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858" t="13270" r="4887" b="7534"/>
          <a:stretch/>
        </p:blipFill>
        <p:spPr bwMode="auto">
          <a:xfrm>
            <a:off x="6381061" y="2157067"/>
            <a:ext cx="5323259" cy="386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9DDB-82D9-13FF-9CD7-CC80B71946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EC5C5-306F-42E7-DBD4-C26EA8E5484E}"/>
              </a:ext>
            </a:extLst>
          </p:cNvPr>
          <p:cNvSpPr>
            <a:spLocks noGrp="1"/>
          </p:cNvSpPr>
          <p:nvPr>
            <p:ph type="body" sz="quarter" idx="10"/>
          </p:nvPr>
        </p:nvSpPr>
        <p:spPr>
          <a:xfrm>
            <a:off x="785319" y="1994352"/>
            <a:ext cx="5798361" cy="4233863"/>
          </a:xfrm>
        </p:spPr>
        <p:txBody>
          <a:bodyPr>
            <a:noAutofit/>
          </a:bodyPr>
          <a:lstStyle/>
          <a:p>
            <a:pPr marL="0" indent="0">
              <a:buNone/>
            </a:pPr>
            <a:r>
              <a:rPr lang="en-US" sz="2600" dirty="0">
                <a:solidFill>
                  <a:schemeClr val="tx1"/>
                </a:solidFill>
                <a:latin typeface="Aptos" panose="020B0004020202020204" pitchFamily="34" charset="0"/>
              </a:rPr>
              <a:t>The economy must serve people, not the other way around. Work is more than a way to make a living; it is a form of continuing participation in God’s creation. If the dignity of work is to be protected, then the basic rights of workers must be respected—the right to productive work, to decent and fair wages, to the organization and joining of unions, to private property, and to economic initiative.</a:t>
            </a:r>
          </a:p>
        </p:txBody>
      </p:sp>
      <p:sp>
        <p:nvSpPr>
          <p:cNvPr id="2" name="Title 1">
            <a:extLst>
              <a:ext uri="{FF2B5EF4-FFF2-40B4-BE49-F238E27FC236}">
                <a16:creationId xmlns:a16="http://schemas.microsoft.com/office/drawing/2014/main" id="{E3F0833C-73F7-2E81-7CD3-E16DFA49E5BA}"/>
              </a:ext>
            </a:extLst>
          </p:cNvPr>
          <p:cNvSpPr>
            <a:spLocks noGrp="1"/>
          </p:cNvSpPr>
          <p:nvPr>
            <p:ph type="title"/>
          </p:nvPr>
        </p:nvSpPr>
        <p:spPr>
          <a:xfrm>
            <a:off x="630936" y="338823"/>
            <a:ext cx="10515600" cy="1325563"/>
          </a:xfrm>
        </p:spPr>
        <p:txBody>
          <a:bodyPr anchor="ctr">
            <a:normAutofit/>
          </a:bodyPr>
          <a:lstStyle/>
          <a:p>
            <a:pPr algn="l"/>
            <a:r>
              <a:rPr lang="en-US" sz="4400" dirty="0">
                <a:solidFill>
                  <a:schemeClr val="tx1"/>
                </a:solidFill>
                <a:latin typeface="Aptos ExtraBold" panose="020B0004020202020204" pitchFamily="34" charset="0"/>
              </a:rPr>
              <a:t>THE DIGNITY OF WORK &amp;                                       THE RIGHTS OF WORKERS</a:t>
            </a:r>
          </a:p>
        </p:txBody>
      </p:sp>
      <p:pic>
        <p:nvPicPr>
          <p:cNvPr id="17412" name="Picture 4" descr="06_Dignity of Work &amp; the Rights of Workers, Premium Content — Sonja Corbitt">
            <a:extLst>
              <a:ext uri="{FF2B5EF4-FFF2-40B4-BE49-F238E27FC236}">
                <a16:creationId xmlns:a16="http://schemas.microsoft.com/office/drawing/2014/main" id="{56EF0D1F-354F-BD40-F7EC-67E2B8C9F6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2" r="9017" b="21953"/>
          <a:stretch/>
        </p:blipFill>
        <p:spPr bwMode="auto">
          <a:xfrm>
            <a:off x="7028221" y="1884363"/>
            <a:ext cx="4767346" cy="445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3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5A783-1E89-8889-0E8D-615185C201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8FCBD-3670-EE4D-5EB2-C5DAC73CCCF6}"/>
              </a:ext>
            </a:extLst>
          </p:cNvPr>
          <p:cNvSpPr>
            <a:spLocks noGrp="1"/>
          </p:cNvSpPr>
          <p:nvPr>
            <p:ph type="body" sz="quarter" idx="10"/>
          </p:nvPr>
        </p:nvSpPr>
        <p:spPr>
          <a:xfrm>
            <a:off x="539364" y="2071653"/>
            <a:ext cx="5832723" cy="4233863"/>
          </a:xfrm>
        </p:spPr>
        <p:txBody>
          <a:bodyPr>
            <a:noAutofit/>
          </a:bodyPr>
          <a:lstStyle/>
          <a:p>
            <a:pPr marL="0" indent="0">
              <a:buNone/>
            </a:pPr>
            <a:r>
              <a:rPr lang="en-US" sz="2800" b="1" i="1" dirty="0">
                <a:solidFill>
                  <a:schemeClr val="tx1"/>
                </a:solidFill>
                <a:latin typeface="Aptos" panose="020B0004020202020204" pitchFamily="34" charset="0"/>
              </a:rPr>
              <a:t>Solidarity</a:t>
            </a:r>
            <a:r>
              <a:rPr lang="en-US" sz="2800" dirty="0">
                <a:solidFill>
                  <a:schemeClr val="tx1"/>
                </a:solidFill>
                <a:latin typeface="Aptos" panose="020B0004020202020204" pitchFamily="34" charset="0"/>
              </a:rPr>
              <a:t>…We are one human family. We are our brothers’ and sisters’ keepers. Loving our neighbor has global dimensions in a shrinking world. </a:t>
            </a:r>
          </a:p>
          <a:p>
            <a:pPr marL="0" indent="0">
              <a:buNone/>
            </a:pPr>
            <a:endParaRPr lang="en-US" sz="800" dirty="0">
              <a:solidFill>
                <a:schemeClr val="tx1"/>
              </a:solidFill>
              <a:latin typeface="Aptos" panose="020B0004020202020204" pitchFamily="34" charset="0"/>
            </a:endParaRPr>
          </a:p>
          <a:p>
            <a:pPr marL="0" indent="0">
              <a:buNone/>
            </a:pPr>
            <a:r>
              <a:rPr lang="en-US" sz="2800" b="1" i="1" dirty="0">
                <a:solidFill>
                  <a:schemeClr val="tx1"/>
                </a:solidFill>
                <a:latin typeface="Aptos" panose="020B0004020202020204" pitchFamily="34" charset="0"/>
              </a:rPr>
              <a:t>Subsidiarity</a:t>
            </a:r>
            <a:r>
              <a:rPr lang="en-US" sz="2800" i="1" dirty="0">
                <a:solidFill>
                  <a:schemeClr val="tx1"/>
                </a:solidFill>
                <a:latin typeface="Aptos" panose="020B0004020202020204" pitchFamily="34" charset="0"/>
              </a:rPr>
              <a:t>…</a:t>
            </a:r>
            <a:r>
              <a:rPr lang="en-US" sz="2800" dirty="0">
                <a:solidFill>
                  <a:schemeClr val="tx1"/>
                </a:solidFill>
                <a:latin typeface="Aptos" panose="020B0004020202020204" pitchFamily="34" charset="0"/>
              </a:rPr>
              <a:t>nothing should be done at a higher level that can be done well or better at a lower level.</a:t>
            </a:r>
          </a:p>
        </p:txBody>
      </p:sp>
      <p:sp>
        <p:nvSpPr>
          <p:cNvPr id="2" name="Title 1">
            <a:extLst>
              <a:ext uri="{FF2B5EF4-FFF2-40B4-BE49-F238E27FC236}">
                <a16:creationId xmlns:a16="http://schemas.microsoft.com/office/drawing/2014/main" id="{74ACDC42-403F-9389-3AA3-C314CFBE1DDD}"/>
              </a:ext>
            </a:extLst>
          </p:cNvPr>
          <p:cNvSpPr>
            <a:spLocks noGrp="1"/>
          </p:cNvSpPr>
          <p:nvPr>
            <p:ph type="title"/>
          </p:nvPr>
        </p:nvSpPr>
        <p:spPr>
          <a:xfrm>
            <a:off x="539364" y="439091"/>
            <a:ext cx="10515600" cy="1325563"/>
          </a:xfrm>
        </p:spPr>
        <p:txBody>
          <a:bodyPr anchor="ctr">
            <a:normAutofit/>
          </a:bodyPr>
          <a:lstStyle/>
          <a:p>
            <a:pPr algn="l"/>
            <a:r>
              <a:rPr lang="en-US" sz="4400" dirty="0">
                <a:solidFill>
                  <a:schemeClr val="tx1"/>
                </a:solidFill>
                <a:latin typeface="Aptos ExtraBold" panose="020B0004020202020204" pitchFamily="34" charset="0"/>
              </a:rPr>
              <a:t>SOLIDARITY &amp; SUBSIDIARITY</a:t>
            </a:r>
          </a:p>
        </p:txBody>
      </p:sp>
      <p:pic>
        <p:nvPicPr>
          <p:cNvPr id="18438" name="Picture 6" descr="Letter of solidarity to partners after the elections in the Philippines ...">
            <a:extLst>
              <a:ext uri="{FF2B5EF4-FFF2-40B4-BE49-F238E27FC236}">
                <a16:creationId xmlns:a16="http://schemas.microsoft.com/office/drawing/2014/main" id="{9D7BA6C9-C6BA-8EC6-575F-39B75E802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73" b="11625"/>
          <a:stretch/>
        </p:blipFill>
        <p:spPr bwMode="auto">
          <a:xfrm>
            <a:off x="6983740" y="1859957"/>
            <a:ext cx="4167422" cy="232862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Subsidiarity Meaning - YouTube">
            <a:extLst>
              <a:ext uri="{FF2B5EF4-FFF2-40B4-BE49-F238E27FC236}">
                <a16:creationId xmlns:a16="http://schemas.microsoft.com/office/drawing/2014/main" id="{AC057E8D-5B75-47B1-FD7E-A8B6F08E61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017" b="27052"/>
          <a:stretch/>
        </p:blipFill>
        <p:spPr bwMode="auto">
          <a:xfrm>
            <a:off x="6581214" y="4188585"/>
            <a:ext cx="5181601" cy="139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5C7E7-356C-AB31-0CA3-DCABE7C25D30}"/>
              </a:ext>
            </a:extLst>
          </p:cNvPr>
          <p:cNvSpPr>
            <a:spLocks noGrp="1"/>
          </p:cNvSpPr>
          <p:nvPr>
            <p:ph type="body" sz="quarter" idx="10"/>
          </p:nvPr>
        </p:nvSpPr>
        <p:spPr/>
        <p:txBody>
          <a:bodyPr/>
          <a:lstStyle/>
          <a:p>
            <a:endParaRPr lang="en-US"/>
          </a:p>
        </p:txBody>
      </p:sp>
      <p:sp>
        <p:nvSpPr>
          <p:cNvPr id="19463" name="Title 1">
            <a:extLst>
              <a:ext uri="{FF2B5EF4-FFF2-40B4-BE49-F238E27FC236}">
                <a16:creationId xmlns:a16="http://schemas.microsoft.com/office/drawing/2014/main" id="{2D07C18A-2196-A1F3-5729-E594B5795F40}"/>
              </a:ext>
            </a:extLst>
          </p:cNvPr>
          <p:cNvSpPr>
            <a:spLocks noGrp="1"/>
          </p:cNvSpPr>
          <p:nvPr>
            <p:ph type="title"/>
          </p:nvPr>
        </p:nvSpPr>
        <p:spPr/>
        <p:txBody>
          <a:bodyPr>
            <a:normAutofit/>
          </a:bodyPr>
          <a:lstStyle/>
          <a:p>
            <a:pPr algn="l"/>
            <a:r>
              <a:rPr lang="en-US" sz="4400" dirty="0">
                <a:solidFill>
                  <a:schemeClr val="tx1"/>
                </a:solidFill>
                <a:latin typeface="Aptos ExtraBold" panose="020B0004020202020204" pitchFamily="34" charset="0"/>
              </a:rPr>
              <a:t>MAKING THE CONNECTION…</a:t>
            </a:r>
          </a:p>
        </p:txBody>
      </p:sp>
      <p:pic>
        <p:nvPicPr>
          <p:cNvPr id="12" name="Picture 8" descr="PPT - Catholic Social Teaching &amp; Its Key Principles PowerPoint ...">
            <a:extLst>
              <a:ext uri="{FF2B5EF4-FFF2-40B4-BE49-F238E27FC236}">
                <a16:creationId xmlns:a16="http://schemas.microsoft.com/office/drawing/2014/main" id="{04A4E83C-0C06-A2EF-C4F0-CBF48A486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4" t="25992"/>
          <a:stretch/>
        </p:blipFill>
        <p:spPr bwMode="auto">
          <a:xfrm>
            <a:off x="587994" y="1863450"/>
            <a:ext cx="5459077" cy="3472866"/>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Frederic Ozanam quotes: wise famous quotes, sayings and quotations by ...">
            <a:extLst>
              <a:ext uri="{FF2B5EF4-FFF2-40B4-BE49-F238E27FC236}">
                <a16:creationId xmlns:a16="http://schemas.microsoft.com/office/drawing/2014/main" id="{EAC2F3AD-5960-43F7-D4DB-29C8E1911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935" y="2547847"/>
            <a:ext cx="6321071" cy="355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2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C0DC10-351B-6926-C3AF-1D12931E9F75}"/>
              </a:ext>
            </a:extLst>
          </p:cNvPr>
          <p:cNvSpPr>
            <a:spLocks noGrp="1"/>
          </p:cNvSpPr>
          <p:nvPr>
            <p:ph type="body" sz="quarter" idx="11"/>
          </p:nvPr>
        </p:nvSpPr>
        <p:spPr>
          <a:xfrm>
            <a:off x="1075757" y="725461"/>
            <a:ext cx="10040485" cy="704850"/>
          </a:xfrm>
        </p:spPr>
        <p:txBody>
          <a:bodyPr/>
          <a:lstStyle/>
          <a:p>
            <a:r>
              <a:rPr lang="en-US" sz="6000" dirty="0">
                <a:solidFill>
                  <a:schemeClr val="tx1"/>
                </a:solidFill>
                <a:latin typeface="Aptos ExtraBold" panose="020B0004020202020204" pitchFamily="34" charset="0"/>
              </a:rPr>
              <a:t>THANK YOU for ATTENDING!</a:t>
            </a:r>
          </a:p>
        </p:txBody>
      </p:sp>
      <p:sp>
        <p:nvSpPr>
          <p:cNvPr id="7" name="TextBox 6">
            <a:extLst>
              <a:ext uri="{FF2B5EF4-FFF2-40B4-BE49-F238E27FC236}">
                <a16:creationId xmlns:a16="http://schemas.microsoft.com/office/drawing/2014/main" id="{36F88939-846A-BC33-FCD3-7382A642CCDF}"/>
              </a:ext>
            </a:extLst>
          </p:cNvPr>
          <p:cNvSpPr txBox="1"/>
          <p:nvPr/>
        </p:nvSpPr>
        <p:spPr>
          <a:xfrm>
            <a:off x="1487424" y="2365248"/>
            <a:ext cx="8778240" cy="306244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effectLst/>
                <a:uLnTx/>
                <a:uFillTx/>
                <a:latin typeface="Aptos" panose="02110004020202020204"/>
                <a:ea typeface="+mn-ea"/>
                <a:cs typeface="+mn-cs"/>
              </a:rPr>
              <a:t>Kat Doyle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Director, Justice &amp; Peace Ministries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Office of Life, Dignity &amp; Justice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Catholic Archdiocese of Atlanta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hlinkClick r:id="rId2">
                  <a:extLst>
                    <a:ext uri="{A12FA001-AC4F-418D-AE19-62706E023703}">
                      <ahyp:hlinkClr xmlns:ahyp="http://schemas.microsoft.com/office/drawing/2018/hyperlinkcolor" val="tx"/>
                    </a:ext>
                  </a:extLst>
                </a:hlinkClick>
              </a:rPr>
              <a:t>kdoyle@archatl.com</a:t>
            </a:r>
            <a:r>
              <a:rPr kumimoji="0" lang="en-US" sz="2400" b="1"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E2841">
                    <a:lumMod val="90000"/>
                    <a:lumOff val="10000"/>
                  </a:srgbClr>
                </a:solidFill>
                <a:effectLst/>
                <a:uLnTx/>
                <a:uFillTx/>
                <a:latin typeface="Aptos" panose="02110004020202020204"/>
                <a:ea typeface="+mn-ea"/>
                <a:cs typeface="+mn-cs"/>
              </a:rPr>
              <a:t>404.920.7897</a:t>
            </a:r>
          </a:p>
        </p:txBody>
      </p:sp>
    </p:spTree>
    <p:extLst>
      <p:ext uri="{BB962C8B-B14F-4D97-AF65-F5344CB8AC3E}">
        <p14:creationId xmlns:p14="http://schemas.microsoft.com/office/powerpoint/2010/main" val="241779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sion Statement">
            <a:extLst>
              <a:ext uri="{FF2B5EF4-FFF2-40B4-BE49-F238E27FC236}">
                <a16:creationId xmlns:a16="http://schemas.microsoft.com/office/drawing/2014/main" id="{B0365F5B-5C8C-3CA9-7201-B32E4B1D1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602" y="1189160"/>
            <a:ext cx="7487872" cy="2141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7F717E-50BA-C026-E17D-574E5F405D10}"/>
              </a:ext>
            </a:extLst>
          </p:cNvPr>
          <p:cNvSpPr>
            <a:spLocks noGrp="1"/>
          </p:cNvSpPr>
          <p:nvPr>
            <p:ph type="title"/>
          </p:nvPr>
        </p:nvSpPr>
        <p:spPr>
          <a:xfrm>
            <a:off x="709738" y="329184"/>
            <a:ext cx="10515600" cy="1325563"/>
          </a:xfrm>
        </p:spPr>
        <p:txBody>
          <a:bodyPr>
            <a:normAutofit/>
          </a:bodyPr>
          <a:lstStyle/>
          <a:p>
            <a:r>
              <a:rPr lang="en-US" sz="4400" b="1" dirty="0">
                <a:solidFill>
                  <a:schemeClr val="accent2">
                    <a:lumMod val="25000"/>
                  </a:schemeClr>
                </a:solidFill>
                <a:latin typeface="+mj-lt"/>
              </a:rPr>
              <a:t>THERE IS NO OFFICIAL CATHOLIC </a:t>
            </a:r>
          </a:p>
        </p:txBody>
      </p:sp>
      <p:sp>
        <p:nvSpPr>
          <p:cNvPr id="3" name="Content Placeholder 2">
            <a:extLst>
              <a:ext uri="{FF2B5EF4-FFF2-40B4-BE49-F238E27FC236}">
                <a16:creationId xmlns:a16="http://schemas.microsoft.com/office/drawing/2014/main" id="{BEF67C46-CFD3-FD69-4096-18E890871482}"/>
              </a:ext>
            </a:extLst>
          </p:cNvPr>
          <p:cNvSpPr>
            <a:spLocks noGrp="1"/>
          </p:cNvSpPr>
          <p:nvPr>
            <p:ph idx="1"/>
          </p:nvPr>
        </p:nvSpPr>
        <p:spPr>
          <a:xfrm>
            <a:off x="838200" y="3429000"/>
            <a:ext cx="10515600" cy="3193366"/>
          </a:xfrm>
        </p:spPr>
        <p:txBody>
          <a:bodyPr>
            <a:normAutofit/>
          </a:bodyPr>
          <a:lstStyle/>
          <a:p>
            <a:pPr marL="0" indent="0">
              <a:buNone/>
            </a:pPr>
            <a:r>
              <a:rPr lang="en-US" sz="3600" i="1" dirty="0">
                <a:latin typeface="Aptos" panose="020B0004020202020204" pitchFamily="34" charset="0"/>
              </a:rPr>
              <a:t>	</a:t>
            </a:r>
            <a:r>
              <a:rPr lang="en-US" sz="3200" i="1" dirty="0">
                <a:latin typeface="Aptos" panose="020B0004020202020204" pitchFamily="34" charset="0"/>
              </a:rPr>
              <a:t>“The Church’s deepest nature is expressed in her three-fold responsibility: of proclaiming the word of God, celebrating the sacraments, and exercising the ministry of charity.  These duties presuppose each other and are inseparable.”</a:t>
            </a:r>
            <a:endParaRPr lang="en-US" sz="3200" dirty="0"/>
          </a:p>
          <a:p>
            <a:pPr marL="0" indent="0" algn="r">
              <a:buNone/>
            </a:pPr>
            <a:r>
              <a:rPr lang="en-US" sz="2400" dirty="0"/>
              <a:t>Deus Caritas Est (25)</a:t>
            </a:r>
          </a:p>
        </p:txBody>
      </p:sp>
    </p:spTree>
    <p:extLst>
      <p:ext uri="{BB962C8B-B14F-4D97-AF65-F5344CB8AC3E}">
        <p14:creationId xmlns:p14="http://schemas.microsoft.com/office/powerpoint/2010/main" val="30232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itle 1">
            <a:extLst>
              <a:ext uri="{FF2B5EF4-FFF2-40B4-BE49-F238E27FC236}">
                <a16:creationId xmlns:a16="http://schemas.microsoft.com/office/drawing/2014/main" id="{E20F3B5C-E563-C9B4-6885-40C65E86E8C4}"/>
              </a:ext>
            </a:extLst>
          </p:cNvPr>
          <p:cNvSpPr>
            <a:spLocks noGrp="1"/>
          </p:cNvSpPr>
          <p:nvPr>
            <p:ph type="title"/>
          </p:nvPr>
        </p:nvSpPr>
        <p:spPr/>
        <p:txBody>
          <a:bodyPr>
            <a:normAutofit/>
          </a:bodyPr>
          <a:lstStyle/>
          <a:p>
            <a:pPr algn="l"/>
            <a:r>
              <a:rPr lang="en-US" sz="4400" b="1" dirty="0">
                <a:solidFill>
                  <a:schemeClr val="tx1"/>
                </a:solidFill>
                <a:latin typeface="+mj-lt"/>
              </a:rPr>
              <a:t>THE POOR and…</a:t>
            </a:r>
          </a:p>
        </p:txBody>
      </p:sp>
      <p:pic>
        <p:nvPicPr>
          <p:cNvPr id="10242" name="Picture 2" descr="Catholic social teaching">
            <a:extLst>
              <a:ext uri="{FF2B5EF4-FFF2-40B4-BE49-F238E27FC236}">
                <a16:creationId xmlns:a16="http://schemas.microsoft.com/office/drawing/2014/main" id="{A6ED2816-BA00-CD4A-D876-9E27E720D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998" b="36585"/>
          <a:stretch/>
        </p:blipFill>
        <p:spPr bwMode="auto">
          <a:xfrm>
            <a:off x="422143" y="1690688"/>
            <a:ext cx="11347714" cy="3950457"/>
          </a:xfrm>
          <a:prstGeom prst="rect">
            <a:avLst/>
          </a:prstGeom>
          <a:solidFill>
            <a:srgbClr val="FFFFFF"/>
          </a:solidFill>
        </p:spPr>
      </p:pic>
    </p:spTree>
    <p:extLst>
      <p:ext uri="{BB962C8B-B14F-4D97-AF65-F5344CB8AC3E}">
        <p14:creationId xmlns:p14="http://schemas.microsoft.com/office/powerpoint/2010/main" val="347789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70BE4-6E5C-5270-39F7-391BC9CBB0A1}"/>
              </a:ext>
            </a:extLst>
          </p:cNvPr>
          <p:cNvSpPr>
            <a:spLocks noGrp="1"/>
          </p:cNvSpPr>
          <p:nvPr>
            <p:ph type="body" sz="quarter" idx="10"/>
          </p:nvPr>
        </p:nvSpPr>
        <p:spPr>
          <a:xfrm>
            <a:off x="555212" y="657183"/>
            <a:ext cx="9082088" cy="1074857"/>
          </a:xfrm>
        </p:spPr>
        <p:txBody>
          <a:bodyPr vert="horz" lIns="91440" tIns="45720" rIns="91440" bIns="45720" rtlCol="0" anchor="t">
            <a:normAutofit/>
          </a:bodyPr>
          <a:lstStyle/>
          <a:p>
            <a:pPr marL="0" indent="0">
              <a:spcBef>
                <a:spcPts val="0"/>
              </a:spcBef>
              <a:buNone/>
            </a:pPr>
            <a:r>
              <a:rPr lang="en-US" sz="4000" b="1" dirty="0">
                <a:solidFill>
                  <a:schemeClr val="tx1"/>
                </a:solidFill>
                <a:latin typeface="Aptos" panose="020B0004020202020204" pitchFamily="34" charset="0"/>
              </a:rPr>
              <a:t>Blessed Frederic Ozanam</a:t>
            </a:r>
          </a:p>
          <a:p>
            <a:pPr marL="0" indent="0">
              <a:buNone/>
            </a:pPr>
            <a:endParaRPr lang="en-US" dirty="0"/>
          </a:p>
          <a:p>
            <a:endParaRPr lang="en-US" i="1" dirty="0"/>
          </a:p>
          <a:p>
            <a:endParaRPr lang="en-US" i="1" dirty="0"/>
          </a:p>
          <a:p>
            <a:pPr marL="0" indent="0">
              <a:buNone/>
            </a:pPr>
            <a:endParaRPr lang="en-US" i="1" dirty="0"/>
          </a:p>
          <a:p>
            <a:pPr marL="0" indent="0">
              <a:buNone/>
            </a:pPr>
            <a:endParaRPr lang="en-US" i="1" dirty="0"/>
          </a:p>
          <a:p>
            <a:pPr marL="0" indent="0" algn="r">
              <a:buNone/>
            </a:pPr>
            <a:endParaRPr lang="en-US" sz="1800" dirty="0"/>
          </a:p>
        </p:txBody>
      </p:sp>
      <p:sp>
        <p:nvSpPr>
          <p:cNvPr id="2" name="Title 1">
            <a:extLst>
              <a:ext uri="{FF2B5EF4-FFF2-40B4-BE49-F238E27FC236}">
                <a16:creationId xmlns:a16="http://schemas.microsoft.com/office/drawing/2014/main" id="{051EF936-095B-9496-D849-25ED7DC1C3A3}"/>
              </a:ext>
            </a:extLst>
          </p:cNvPr>
          <p:cNvSpPr>
            <a:spLocks noGrp="1"/>
          </p:cNvSpPr>
          <p:nvPr>
            <p:ph type="title"/>
          </p:nvPr>
        </p:nvSpPr>
        <p:spPr>
          <a:xfrm>
            <a:off x="555212" y="2200382"/>
            <a:ext cx="6113812" cy="3597275"/>
          </a:xfrm>
        </p:spPr>
        <p:txBody>
          <a:bodyPr>
            <a:normAutofit fontScale="90000"/>
          </a:bodyPr>
          <a:lstStyle/>
          <a:p>
            <a:pPr algn="ctr"/>
            <a:r>
              <a:rPr lang="en-US" sz="4900" b="1" i="1" dirty="0">
                <a:solidFill>
                  <a:srgbClr val="002060"/>
                </a:solidFill>
                <a:effectLst>
                  <a:outerShdw blurRad="38100" dist="38100" dir="2700000" algn="tl">
                    <a:srgbClr val="000000">
                      <a:alpha val="43137"/>
                    </a:srgbClr>
                  </a:outerShdw>
                </a:effectLst>
                <a:latin typeface="Aptos ExtraBold" panose="020B0004020202020204" pitchFamily="34" charset="0"/>
              </a:rPr>
              <a:t>“…envisioned the establishment of a network of charity and social justice encircling the world.” </a:t>
            </a:r>
            <a:br>
              <a:rPr lang="en-US" i="1" dirty="0"/>
            </a:br>
            <a:br>
              <a:rPr lang="en-US" sz="1600" dirty="0">
                <a:solidFill>
                  <a:schemeClr val="tx1"/>
                </a:solidFill>
              </a:rPr>
            </a:br>
            <a:br>
              <a:rPr lang="en-US" sz="1600" dirty="0">
                <a:solidFill>
                  <a:schemeClr val="tx1"/>
                </a:solidFill>
              </a:rPr>
            </a:br>
            <a:br>
              <a:rPr lang="en-US" sz="1600" dirty="0">
                <a:solidFill>
                  <a:schemeClr val="tx1"/>
                </a:solidFill>
              </a:rPr>
            </a:br>
            <a:r>
              <a:rPr lang="en-US" sz="1200" dirty="0">
                <a:solidFill>
                  <a:schemeClr val="tx1"/>
                </a:solidFill>
                <a:latin typeface="Aptos" panose="020B0004020202020204" pitchFamily="34" charset="0"/>
              </a:rPr>
              <a:t>Rule of the International Confederation </a:t>
            </a:r>
            <a:br>
              <a:rPr lang="en-US" sz="1200" dirty="0">
                <a:solidFill>
                  <a:schemeClr val="tx1"/>
                </a:solidFill>
                <a:latin typeface="Aptos" panose="020B0004020202020204" pitchFamily="34" charset="0"/>
              </a:rPr>
            </a:br>
            <a:r>
              <a:rPr lang="en-US" sz="1200" dirty="0">
                <a:solidFill>
                  <a:schemeClr val="tx1"/>
                </a:solidFill>
                <a:latin typeface="Aptos" panose="020B0004020202020204" pitchFamily="34" charset="0"/>
              </a:rPr>
              <a:t>of the Society of St. Vincent de Paul, 2.4 p.8</a:t>
            </a:r>
            <a:endParaRPr lang="en-US" sz="1200" i="1" dirty="0">
              <a:latin typeface="Aptos" panose="020B0004020202020204" pitchFamily="34" charset="0"/>
            </a:endParaRPr>
          </a:p>
        </p:txBody>
      </p:sp>
      <p:pic>
        <p:nvPicPr>
          <p:cNvPr id="3076" name="Picture 4" descr="Hands Holding Globe Of The World - ClipArt Best">
            <a:extLst>
              <a:ext uri="{FF2B5EF4-FFF2-40B4-BE49-F238E27FC236}">
                <a16:creationId xmlns:a16="http://schemas.microsoft.com/office/drawing/2014/main" id="{D043B67C-4039-3BC1-A7E2-194E6ACC2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072" y="1194612"/>
            <a:ext cx="4452400" cy="460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7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Open Book Png Image Transparent HQ PNG Download | FreePNGimg">
            <a:extLst>
              <a:ext uri="{FF2B5EF4-FFF2-40B4-BE49-F238E27FC236}">
                <a16:creationId xmlns:a16="http://schemas.microsoft.com/office/drawing/2014/main" id="{6E55A693-6A5A-7A98-A676-DE6F0386B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63" y="1229517"/>
            <a:ext cx="12703125" cy="53668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0F8E298-892E-A2EA-818F-A724C5207019}"/>
              </a:ext>
            </a:extLst>
          </p:cNvPr>
          <p:cNvSpPr>
            <a:spLocks noGrp="1"/>
          </p:cNvSpPr>
          <p:nvPr>
            <p:ph type="body" sz="quarter" idx="10"/>
          </p:nvPr>
        </p:nvSpPr>
        <p:spPr/>
        <p:txBody>
          <a:bodyPr>
            <a:normAutofit/>
          </a:bodyPr>
          <a:lstStyle/>
          <a:p>
            <a:r>
              <a:rPr lang="en-US" sz="2800" dirty="0">
                <a:solidFill>
                  <a:schemeClr val="tx1"/>
                </a:solidFill>
                <a:latin typeface="Aptos" panose="020B0004020202020204" pitchFamily="34" charset="0"/>
              </a:rPr>
              <a:t>Hopelessly conservative and mired in medieval nostalgia</a:t>
            </a:r>
          </a:p>
          <a:p>
            <a:r>
              <a:rPr lang="en-US" sz="2800" dirty="0">
                <a:solidFill>
                  <a:schemeClr val="tx1"/>
                </a:solidFill>
                <a:latin typeface="Aptos" panose="020B0004020202020204" pitchFamily="34" charset="0"/>
              </a:rPr>
              <a:t>Openly reviled and denounced as anachronistic in almost every venue imaginable</a:t>
            </a:r>
          </a:p>
          <a:p>
            <a:r>
              <a:rPr lang="en-US" sz="2800" dirty="0">
                <a:solidFill>
                  <a:schemeClr val="tx1"/>
                </a:solidFill>
                <a:latin typeface="Aptos" panose="020B0004020202020204" pitchFamily="34" charset="0"/>
              </a:rPr>
              <a:t>Seen as a detrimental influence on society and the individual</a:t>
            </a:r>
          </a:p>
          <a:p>
            <a:r>
              <a:rPr lang="en-US" sz="2800" dirty="0">
                <a:solidFill>
                  <a:schemeClr val="tx1"/>
                </a:solidFill>
                <a:latin typeface="Aptos" panose="020B0004020202020204" pitchFamily="34" charset="0"/>
              </a:rPr>
              <a:t>Modern French society needed to liberate itself from this stifling and oppressive ecclesial yoke</a:t>
            </a:r>
          </a:p>
        </p:txBody>
      </p:sp>
      <p:sp>
        <p:nvSpPr>
          <p:cNvPr id="4" name="Title 3">
            <a:extLst>
              <a:ext uri="{FF2B5EF4-FFF2-40B4-BE49-F238E27FC236}">
                <a16:creationId xmlns:a16="http://schemas.microsoft.com/office/drawing/2014/main" id="{8E46F8F6-FBE0-947D-BDEA-257862B61A57}"/>
              </a:ext>
            </a:extLst>
          </p:cNvPr>
          <p:cNvSpPr>
            <a:spLocks noGrp="1"/>
          </p:cNvSpPr>
          <p:nvPr>
            <p:ph type="title"/>
          </p:nvPr>
        </p:nvSpPr>
        <p:spPr>
          <a:xfrm>
            <a:off x="569976" y="206326"/>
            <a:ext cx="10515600" cy="1325563"/>
          </a:xfrm>
        </p:spPr>
        <p:txBody>
          <a:bodyPr>
            <a:normAutofit/>
          </a:bodyPr>
          <a:lstStyle/>
          <a:p>
            <a:pPr algn="l"/>
            <a:r>
              <a:rPr lang="en-US" sz="4400" dirty="0">
                <a:solidFill>
                  <a:schemeClr val="tx1"/>
                </a:solidFill>
                <a:latin typeface="Aptos ExtraBold" panose="020B0004020202020204" pitchFamily="34" charset="0"/>
              </a:rPr>
              <a:t>PARIS 1831: Catholicism…</a:t>
            </a:r>
          </a:p>
        </p:txBody>
      </p:sp>
    </p:spTree>
    <p:extLst>
      <p:ext uri="{BB962C8B-B14F-4D97-AF65-F5344CB8AC3E}">
        <p14:creationId xmlns:p14="http://schemas.microsoft.com/office/powerpoint/2010/main" val="24372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CA84C-9B0E-EA4D-5A00-32EE222533C7}"/>
              </a:ext>
            </a:extLst>
          </p:cNvPr>
          <p:cNvSpPr>
            <a:spLocks noGrp="1"/>
          </p:cNvSpPr>
          <p:nvPr>
            <p:ph type="body" sz="quarter" idx="10"/>
          </p:nvPr>
        </p:nvSpPr>
        <p:spPr>
          <a:xfrm>
            <a:off x="628364" y="2168215"/>
            <a:ext cx="7893844" cy="4233863"/>
          </a:xfrm>
        </p:spPr>
        <p:txBody>
          <a:bodyPr>
            <a:normAutofit/>
          </a:bodyPr>
          <a:lstStyle/>
          <a:p>
            <a:r>
              <a:rPr lang="en-US" sz="3200" b="1" dirty="0">
                <a:solidFill>
                  <a:schemeClr val="tx1"/>
                </a:solidFill>
                <a:latin typeface="Aptos" panose="020B0004020202020204" pitchFamily="34" charset="0"/>
              </a:rPr>
              <a:t>NOT</a:t>
            </a:r>
            <a:r>
              <a:rPr lang="en-US" sz="3200" dirty="0">
                <a:solidFill>
                  <a:schemeClr val="tx1"/>
                </a:solidFill>
                <a:latin typeface="Aptos" panose="020B0004020202020204" pitchFamily="34" charset="0"/>
              </a:rPr>
              <a:t> as an institution permanently entangled in deteriorating medieval structures</a:t>
            </a:r>
          </a:p>
          <a:p>
            <a:endParaRPr lang="en-US" b="1" dirty="0">
              <a:solidFill>
                <a:schemeClr val="tx1"/>
              </a:solidFill>
              <a:latin typeface="Aptos" panose="020B0004020202020204" pitchFamily="34" charset="0"/>
            </a:endParaRPr>
          </a:p>
          <a:p>
            <a:r>
              <a:rPr lang="en-US" sz="3200" b="1" dirty="0">
                <a:solidFill>
                  <a:schemeClr val="tx1"/>
                </a:solidFill>
                <a:latin typeface="Aptos" panose="020B0004020202020204" pitchFamily="34" charset="0"/>
              </a:rPr>
              <a:t>RATHER</a:t>
            </a:r>
            <a:r>
              <a:rPr lang="en-US" sz="3200" dirty="0">
                <a:solidFill>
                  <a:schemeClr val="tx1"/>
                </a:solidFill>
                <a:latin typeface="Aptos" panose="020B0004020202020204" pitchFamily="34" charset="0"/>
              </a:rPr>
              <a:t>, a Church that reached out to the people, seeking bonds of solidarity and embracing the rule of </a:t>
            </a:r>
            <a:r>
              <a:rPr lang="en-US" sz="3200" b="1" dirty="0">
                <a:solidFill>
                  <a:schemeClr val="tx1"/>
                </a:solidFill>
                <a:latin typeface="Aptos" panose="020B0004020202020204" pitchFamily="34" charset="0"/>
              </a:rPr>
              <a:t>‘</a:t>
            </a:r>
            <a:r>
              <a:rPr lang="en-US" sz="3200" b="1" i="1" dirty="0">
                <a:solidFill>
                  <a:schemeClr val="tx1"/>
                </a:solidFill>
                <a:latin typeface="Aptos" panose="020B0004020202020204" pitchFamily="34" charset="0"/>
              </a:rPr>
              <a:t>all by all’</a:t>
            </a:r>
          </a:p>
        </p:txBody>
      </p:sp>
      <p:sp>
        <p:nvSpPr>
          <p:cNvPr id="2" name="Title 1">
            <a:extLst>
              <a:ext uri="{FF2B5EF4-FFF2-40B4-BE49-F238E27FC236}">
                <a16:creationId xmlns:a16="http://schemas.microsoft.com/office/drawing/2014/main" id="{A4C41935-5BD9-A0BC-0F11-F9ED827254A4}"/>
              </a:ext>
            </a:extLst>
          </p:cNvPr>
          <p:cNvSpPr>
            <a:spLocks noGrp="1"/>
          </p:cNvSpPr>
          <p:nvPr>
            <p:ph type="title"/>
          </p:nvPr>
        </p:nvSpPr>
        <p:spPr/>
        <p:txBody>
          <a:bodyPr>
            <a:normAutofit/>
          </a:bodyPr>
          <a:lstStyle/>
          <a:p>
            <a:pPr algn="l"/>
            <a:r>
              <a:rPr lang="en-US" sz="4400" dirty="0">
                <a:solidFill>
                  <a:schemeClr val="tx1"/>
                </a:solidFill>
                <a:latin typeface="Aptos ExtraBold" panose="020B0004020202020204" pitchFamily="34" charset="0"/>
              </a:rPr>
              <a:t>Ozanam: </a:t>
            </a:r>
            <a:br>
              <a:rPr lang="en-US" sz="4400" dirty="0">
                <a:solidFill>
                  <a:schemeClr val="tx1"/>
                </a:solidFill>
                <a:latin typeface="Aptos ExtraBold" panose="020B0004020202020204" pitchFamily="34" charset="0"/>
              </a:rPr>
            </a:br>
            <a:r>
              <a:rPr lang="en-US" sz="4400" dirty="0">
                <a:solidFill>
                  <a:schemeClr val="tx1"/>
                </a:solidFill>
                <a:latin typeface="Aptos ExtraBold" panose="020B0004020202020204" pitchFamily="34" charset="0"/>
              </a:rPr>
              <a:t>	Defender of the Catholic Church</a:t>
            </a:r>
          </a:p>
        </p:txBody>
      </p:sp>
      <p:pic>
        <p:nvPicPr>
          <p:cNvPr id="5122" name="Picture 2" descr="Celebrating Ozanam Sunday, April 24 – St. Vincent de Paul Chicago">
            <a:extLst>
              <a:ext uri="{FF2B5EF4-FFF2-40B4-BE49-F238E27FC236}">
                <a16:creationId xmlns:a16="http://schemas.microsoft.com/office/drawing/2014/main" id="{9B778106-8E9E-0BB6-888F-AC5A6A436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7" r="52743"/>
          <a:stretch/>
        </p:blipFill>
        <p:spPr bwMode="auto">
          <a:xfrm>
            <a:off x="8789330" y="1620236"/>
            <a:ext cx="2662005" cy="478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3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A60A9-EE4B-56BA-9857-91868BFD6EF9}"/>
              </a:ext>
            </a:extLst>
          </p:cNvPr>
          <p:cNvSpPr>
            <a:spLocks noGrp="1"/>
          </p:cNvSpPr>
          <p:nvPr>
            <p:ph type="body" sz="quarter" idx="10"/>
          </p:nvPr>
        </p:nvSpPr>
        <p:spPr>
          <a:xfrm>
            <a:off x="347948" y="1900188"/>
            <a:ext cx="6199156" cy="4233863"/>
          </a:xfrm>
        </p:spPr>
        <p:txBody>
          <a:bodyPr>
            <a:normAutofit/>
          </a:bodyPr>
          <a:lstStyle/>
          <a:p>
            <a:pPr marL="0" indent="0">
              <a:buNone/>
            </a:pPr>
            <a:r>
              <a:rPr lang="en-US" sz="3600" i="1" dirty="0"/>
              <a:t>	</a:t>
            </a:r>
            <a:r>
              <a:rPr lang="en-US" sz="3600" i="1" dirty="0">
                <a:solidFill>
                  <a:schemeClr val="tx1"/>
                </a:solidFill>
                <a:latin typeface="Aptos" panose="020B0004020202020204" pitchFamily="34" charset="0"/>
              </a:rPr>
              <a:t>“Christianity has done wonders in the </a:t>
            </a:r>
            <a:r>
              <a:rPr lang="en-US" sz="3600" b="1" i="1" dirty="0">
                <a:solidFill>
                  <a:schemeClr val="tx1"/>
                </a:solidFill>
                <a:latin typeface="Aptos" panose="020B0004020202020204" pitchFamily="34" charset="0"/>
              </a:rPr>
              <a:t>past</a:t>
            </a:r>
            <a:r>
              <a:rPr lang="en-US" sz="3600" i="1" dirty="0">
                <a:solidFill>
                  <a:schemeClr val="tx1"/>
                </a:solidFill>
                <a:latin typeface="Aptos" panose="020B0004020202020204" pitchFamily="34" charset="0"/>
              </a:rPr>
              <a:t>, but                       what is it doing </a:t>
            </a:r>
            <a:r>
              <a:rPr lang="en-US" sz="3600" b="1" i="1" dirty="0">
                <a:solidFill>
                  <a:schemeClr val="tx1"/>
                </a:solidFill>
                <a:latin typeface="Aptos" panose="020B0004020202020204" pitchFamily="34" charset="0"/>
              </a:rPr>
              <a:t>now</a:t>
            </a:r>
            <a:r>
              <a:rPr lang="en-US" sz="3600" i="1" dirty="0">
                <a:solidFill>
                  <a:schemeClr val="tx1"/>
                </a:solidFill>
                <a:latin typeface="Aptos" panose="020B0004020202020204" pitchFamily="34" charset="0"/>
              </a:rPr>
              <a:t> in Paris      for the poor? </a:t>
            </a:r>
          </a:p>
          <a:p>
            <a:pPr marL="0" indent="0">
              <a:buNone/>
            </a:pPr>
            <a:r>
              <a:rPr lang="en-US" sz="3600" i="1" dirty="0">
                <a:solidFill>
                  <a:schemeClr val="tx1"/>
                </a:solidFill>
                <a:latin typeface="Aptos" panose="020B0004020202020204" pitchFamily="34" charset="0"/>
              </a:rPr>
              <a:t>	Show us what practical benefit the working man reaps from your religion, and we too will believe in it.”</a:t>
            </a:r>
          </a:p>
        </p:txBody>
      </p:sp>
      <p:sp>
        <p:nvSpPr>
          <p:cNvPr id="2" name="Title 1">
            <a:extLst>
              <a:ext uri="{FF2B5EF4-FFF2-40B4-BE49-F238E27FC236}">
                <a16:creationId xmlns:a16="http://schemas.microsoft.com/office/drawing/2014/main" id="{7BB7B0BF-2ADB-A310-D85F-C4CA1A0EE53D}"/>
              </a:ext>
            </a:extLst>
          </p:cNvPr>
          <p:cNvSpPr>
            <a:spLocks noGrp="1"/>
          </p:cNvSpPr>
          <p:nvPr>
            <p:ph type="title"/>
          </p:nvPr>
        </p:nvSpPr>
        <p:spPr/>
        <p:txBody>
          <a:bodyPr>
            <a:normAutofit/>
          </a:bodyPr>
          <a:lstStyle/>
          <a:p>
            <a:pPr algn="l"/>
            <a:r>
              <a:rPr lang="en-US" sz="4400" dirty="0">
                <a:solidFill>
                  <a:schemeClr val="tx1"/>
                </a:solidFill>
                <a:latin typeface="Aptos ExtraBold" panose="020B0004020202020204" pitchFamily="34" charset="0"/>
              </a:rPr>
              <a:t>CATHOLICISM…</a:t>
            </a:r>
          </a:p>
        </p:txBody>
      </p:sp>
      <p:pic>
        <p:nvPicPr>
          <p:cNvPr id="6146" name="Picture 2" descr="The Importance Of Now | Lifestyle News | Zee News">
            <a:extLst>
              <a:ext uri="{FF2B5EF4-FFF2-40B4-BE49-F238E27FC236}">
                <a16:creationId xmlns:a16="http://schemas.microsoft.com/office/drawing/2014/main" id="{9CFA254A-C965-7079-7C8D-8DDBDE034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725" y="3279027"/>
            <a:ext cx="4912327" cy="31010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Give to the Poor Without Getting Ripped Off – Church Finance ...">
            <a:extLst>
              <a:ext uri="{FF2B5EF4-FFF2-40B4-BE49-F238E27FC236}">
                <a16:creationId xmlns:a16="http://schemas.microsoft.com/office/drawing/2014/main" id="{7C0168CB-C349-0B4A-4196-DE361245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032" y="612022"/>
            <a:ext cx="4426635" cy="295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8A3D-461D-9DC9-C128-7A63E35CF9B2}"/>
              </a:ext>
            </a:extLst>
          </p:cNvPr>
          <p:cNvSpPr>
            <a:spLocks noGrp="1"/>
          </p:cNvSpPr>
          <p:nvPr>
            <p:ph type="title"/>
          </p:nvPr>
        </p:nvSpPr>
        <p:spPr/>
        <p:txBody>
          <a:bodyPr>
            <a:normAutofit/>
          </a:bodyPr>
          <a:lstStyle/>
          <a:p>
            <a:pPr algn="l"/>
            <a:r>
              <a:rPr lang="en-US" sz="4400" dirty="0">
                <a:solidFill>
                  <a:schemeClr val="tx1"/>
                </a:solidFill>
                <a:latin typeface="Aptos ExtraBold" panose="020B0004020202020204" pitchFamily="34" charset="0"/>
              </a:rPr>
              <a:t>SILENCE …</a:t>
            </a:r>
          </a:p>
        </p:txBody>
      </p:sp>
      <p:pic>
        <p:nvPicPr>
          <p:cNvPr id="1026" name="Picture 2" descr="SILENCE – ZACK OMONDI">
            <a:extLst>
              <a:ext uri="{FF2B5EF4-FFF2-40B4-BE49-F238E27FC236}">
                <a16:creationId xmlns:a16="http://schemas.microsoft.com/office/drawing/2014/main" id="{EA939D41-0740-BB22-E834-FC1AA1BB7643}"/>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6986" b="19214"/>
          <a:stretch/>
        </p:blipFill>
        <p:spPr bwMode="auto">
          <a:xfrm>
            <a:off x="1547075" y="1600566"/>
            <a:ext cx="9097849" cy="489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29141"/>
      </p:ext>
    </p:extLst>
  </p:cSld>
  <p:clrMapOvr>
    <a:masterClrMapping/>
  </p:clrMapOvr>
</p:sld>
</file>

<file path=ppt/theme/theme1.xml><?xml version="1.0" encoding="utf-8"?>
<a:theme xmlns:a="http://schemas.openxmlformats.org/drawingml/2006/main" name="SVdP 2025 Theme">
  <a:themeElements>
    <a:clrScheme name="Custom 15">
      <a:dk1>
        <a:sysClr val="windowText" lastClr="000000"/>
      </a:dk1>
      <a:lt1>
        <a:sysClr val="window" lastClr="FFFFFF"/>
      </a:lt1>
      <a:dk2>
        <a:srgbClr val="44546A"/>
      </a:dk2>
      <a:lt2>
        <a:srgbClr val="E7E6E6"/>
      </a:lt2>
      <a:accent1>
        <a:srgbClr val="016699"/>
      </a:accent1>
      <a:accent2>
        <a:srgbClr val="C2DFFD"/>
      </a:accent2>
      <a:accent3>
        <a:srgbClr val="0070C0"/>
      </a:accent3>
      <a:accent4>
        <a:srgbClr val="FFC000"/>
      </a:accent4>
      <a:accent5>
        <a:srgbClr val="4472C4"/>
      </a:accent5>
      <a:accent6>
        <a:srgbClr val="70AD47"/>
      </a:accent6>
      <a:hlink>
        <a:srgbClr val="0563C1"/>
      </a:hlink>
      <a:folHlink>
        <a:srgbClr val="954F72"/>
      </a:folHlink>
    </a:clrScheme>
    <a:fontScheme name="2025 SVdP Font">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VdP 2025 Presentation Template_Blank_8.25" id="{85490283-2EDE-4064-9A91-53FBB53779A2}" vid="{BE073E4E-4644-4E63-84F5-6B8C96FB8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ab23a8-0fc5-487f-9482-e914f386351f">
      <Terms xmlns="http://schemas.microsoft.com/office/infopath/2007/PartnerControls"/>
    </lcf76f155ced4ddcb4097134ff3c332f>
    <TaxCatchAll xmlns="3324ddd1-98b6-4f10-acc2-412e4bcd46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888AF4C4BBC44BB15093CF543CD6AC" ma:contentTypeVersion="13" ma:contentTypeDescription="Create a new document." ma:contentTypeScope="" ma:versionID="0c1c6cca4a6ef09f52ce70d06fa195be">
  <xsd:schema xmlns:xsd="http://www.w3.org/2001/XMLSchema" xmlns:xs="http://www.w3.org/2001/XMLSchema" xmlns:p="http://schemas.microsoft.com/office/2006/metadata/properties" xmlns:ns2="62ab23a8-0fc5-487f-9482-e914f386351f" xmlns:ns3="3324ddd1-98b6-4f10-acc2-412e4bcd46df" targetNamespace="http://schemas.microsoft.com/office/2006/metadata/properties" ma:root="true" ma:fieldsID="1190ca8fcdf699ce25fe87bd0eb1a75f" ns2:_="" ns3:_="">
    <xsd:import namespace="62ab23a8-0fc5-487f-9482-e914f386351f"/>
    <xsd:import namespace="3324ddd1-98b6-4f10-acc2-412e4bcd46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b23a8-0fc5-487f-9482-e914f3863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409fbd-2620-46ad-8e3c-10223361a0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24ddd1-98b6-4f10-acc2-412e4bcd46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8bcb096-ad38-48f8-9906-d442cbb11d19}" ma:internalName="TaxCatchAll" ma:showField="CatchAllData" ma:web="3324ddd1-98b6-4f10-acc2-412e4bcd46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FBA18-66CE-4C8D-8610-EB7DD7207F8B}">
  <ds:schemaRefs>
    <ds:schemaRef ds:uri="http://purl.org/dc/terms/"/>
    <ds:schemaRef ds:uri="http://www.w3.org/XML/1998/namespace"/>
    <ds:schemaRef ds:uri="3324ddd1-98b6-4f10-acc2-412e4bcd46df"/>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62ab23a8-0fc5-487f-9482-e914f386351f"/>
    <ds:schemaRef ds:uri="http://schemas.microsoft.com/office/2006/metadata/properties"/>
  </ds:schemaRefs>
</ds:datastoreItem>
</file>

<file path=customXml/itemProps2.xml><?xml version="1.0" encoding="utf-8"?>
<ds:datastoreItem xmlns:ds="http://schemas.openxmlformats.org/officeDocument/2006/customXml" ds:itemID="{E9CE80AE-D6B7-4DE2-BA4B-CD06A982FF76}">
  <ds:schemaRefs>
    <ds:schemaRef ds:uri="http://schemas.microsoft.com/sharepoint/v3/contenttype/forms"/>
  </ds:schemaRefs>
</ds:datastoreItem>
</file>

<file path=customXml/itemProps3.xml><?xml version="1.0" encoding="utf-8"?>
<ds:datastoreItem xmlns:ds="http://schemas.openxmlformats.org/officeDocument/2006/customXml" ds:itemID="{D4F5A87B-DF88-4334-BE01-90BDE5865606}"/>
</file>

<file path=docProps/app.xml><?xml version="1.0" encoding="utf-8"?>
<Properties xmlns="http://schemas.openxmlformats.org/officeDocument/2006/extended-properties" xmlns:vt="http://schemas.openxmlformats.org/officeDocument/2006/docPropsVTypes">
  <Template>SVdP 2025 Presentation Template</Template>
  <TotalTime>171</TotalTime>
  <Words>4241</Words>
  <Application>Microsoft Office PowerPoint</Application>
  <PresentationFormat>Widescreen</PresentationFormat>
  <Paragraphs>258</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Aptos ExtraBold</vt:lpstr>
      <vt:lpstr>Arial</vt:lpstr>
      <vt:lpstr>Bookman Old Style</vt:lpstr>
      <vt:lpstr>Calibri</vt:lpstr>
      <vt:lpstr>Montserrat</vt:lpstr>
      <vt:lpstr>Poppins</vt:lpstr>
      <vt:lpstr>SVdP 2025 Theme</vt:lpstr>
      <vt:lpstr>PowerPoint Presentation</vt:lpstr>
      <vt:lpstr>CATHOLIC SOCIAL TEACHING</vt:lpstr>
      <vt:lpstr>THERE IS NO OFFICIAL CATHOLIC </vt:lpstr>
      <vt:lpstr>THE POOR and…</vt:lpstr>
      <vt:lpstr>“…envisioned the establishment of a network of charity and social justice encircling the world.”     Rule of the International Confederation  of the Society of St. Vincent de Paul, 2.4 p.8</vt:lpstr>
      <vt:lpstr>PARIS 1831: Catholicism…</vt:lpstr>
      <vt:lpstr>Ozanam:   Defender of the Catholic Church</vt:lpstr>
      <vt:lpstr>CATHOLICISM…</vt:lpstr>
      <vt:lpstr>SILENCE …</vt:lpstr>
      <vt:lpstr>THE CHALLENGE…</vt:lpstr>
      <vt:lpstr>INTERESTINGLY  BOTH ~ AND</vt:lpstr>
      <vt:lpstr>NOW…IMAGINE THIS:                            PARIS, 1848…</vt:lpstr>
      <vt:lpstr>But… what is the role of the church in tackling the difficult issues of our time?</vt:lpstr>
      <vt:lpstr>CATHOLIC SOCIAL TEACHING </vt:lpstr>
      <vt:lpstr>CATHOLIC SOCIAL TEACHING</vt:lpstr>
      <vt:lpstr>PowerPoint Presentation</vt:lpstr>
      <vt:lpstr>CARE FOR GOD’S CREATION</vt:lpstr>
      <vt:lpstr>LIFE &amp; DIGNITY OF THE HUMAN PERSON</vt:lpstr>
      <vt:lpstr>CALL TO FAMILY, COMMUNITY &amp; PARTICIPATION</vt:lpstr>
      <vt:lpstr>RIGHTS &amp; RESPONSIBILITIES</vt:lpstr>
      <vt:lpstr>OPTION FOR THE POOR &amp; VULNERABLE</vt:lpstr>
      <vt:lpstr>THE DIGNITY OF WORK &amp;                                       THE RIGHTS OF WORKERS</vt:lpstr>
      <vt:lpstr>SOLIDARITY &amp; SUBSIDIARITY</vt:lpstr>
      <vt:lpstr>MAKING THE CONNECTION…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Stricklin</dc:creator>
  <cp:lastModifiedBy>Kat Doyle</cp:lastModifiedBy>
  <cp:revision>11</cp:revision>
  <dcterms:created xsi:type="dcterms:W3CDTF">2025-08-05T19:06:05Z</dcterms:created>
  <dcterms:modified xsi:type="dcterms:W3CDTF">2026-03-26T20:25:10Z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0x0101008E888AF4C4BBC44BB15093CF543CD6AC</vt:lpwstr>
  </property>
  <property fmtid="{D5CDD505-2E9C-101B-9397-08002B2CF9AE}" pid="3" name="MediaServiceImageTags">
    <vt:lpwstr/>
  </property>
</Properties>
</file>