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428" r:id="rId5"/>
    <p:sldId id="2141411551" r:id="rId6"/>
    <p:sldId id="2141411572" r:id="rId7"/>
    <p:sldId id="2141411571" r:id="rId8"/>
    <p:sldId id="2141411552" r:id="rId9"/>
    <p:sldId id="2141411553" r:id="rId10"/>
    <p:sldId id="373" r:id="rId11"/>
    <p:sldId id="2141411557" r:id="rId12"/>
    <p:sldId id="2141411542" r:id="rId13"/>
    <p:sldId id="2141411556" r:id="rId14"/>
    <p:sldId id="2141411558" r:id="rId15"/>
    <p:sldId id="2141411559" r:id="rId16"/>
    <p:sldId id="2141411560" r:id="rId17"/>
    <p:sldId id="2141411561" r:id="rId18"/>
    <p:sldId id="2141411562" r:id="rId19"/>
    <p:sldId id="2141411573" r:id="rId20"/>
    <p:sldId id="2141411565" r:id="rId21"/>
    <p:sldId id="2141411566" r:id="rId22"/>
    <p:sldId id="2141411567" r:id="rId23"/>
    <p:sldId id="783" r:id="rId24"/>
    <p:sldId id="784" r:id="rId25"/>
    <p:sldId id="785" r:id="rId26"/>
    <p:sldId id="786"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9D8E2B-321F-4AB5-B406-4485E82194D2}">
          <p14:sldIdLst>
            <p14:sldId id="428"/>
            <p14:sldId id="2141411551"/>
            <p14:sldId id="2141411572"/>
            <p14:sldId id="2141411571"/>
            <p14:sldId id="2141411552"/>
            <p14:sldId id="2141411553"/>
            <p14:sldId id="373"/>
            <p14:sldId id="2141411557"/>
            <p14:sldId id="2141411542"/>
            <p14:sldId id="2141411556"/>
            <p14:sldId id="2141411558"/>
            <p14:sldId id="2141411559"/>
            <p14:sldId id="2141411560"/>
            <p14:sldId id="2141411561"/>
            <p14:sldId id="2141411562"/>
            <p14:sldId id="2141411573"/>
            <p14:sldId id="2141411565"/>
            <p14:sldId id="2141411566"/>
            <p14:sldId id="2141411567"/>
            <p14:sldId id="783"/>
            <p14:sldId id="784"/>
            <p14:sldId id="785"/>
            <p14:sldId id="786"/>
            <p14:sldId id="28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18F"/>
    <a:srgbClr val="272727"/>
    <a:srgbClr val="7BD5AD"/>
    <a:srgbClr val="3E3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80237419524502E-2"/>
          <c:y val="0"/>
          <c:w val="0.93041976258047554"/>
          <c:h val="0.89112389753111743"/>
        </c:manualLayout>
      </c:layout>
      <c:barChart>
        <c:barDir val="col"/>
        <c:grouping val="clustered"/>
        <c:varyColors val="0"/>
        <c:ser>
          <c:idx val="0"/>
          <c:order val="0"/>
          <c:tx>
            <c:strRef>
              <c:f>Sheet1!$B$1</c:f>
              <c:strCache>
                <c:ptCount val="1"/>
                <c:pt idx="0">
                  <c:v>Column1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tx>
                <c:rich>
                  <a:bodyPr/>
                  <a:lstStyle/>
                  <a:p>
                    <a:fld id="{F2201C84-9743-4F0C-A49C-F99523F3DF69}" type="CATEGORYNAME">
                      <a:rPr lang="en-US"/>
                      <a:pPr/>
                      <a:t>[CATEGORY NAME]</a:t>
                    </a:fld>
                    <a:r>
                      <a:rPr lang="en-US" baseline="0" dirty="0"/>
                      <a:t>, </a:t>
                    </a:r>
                    <a:fld id="{EF0EE66C-FD5C-4BEF-A78A-A44EBEE9B7AD}" type="VALUE">
                      <a:rPr lang="en-US" b="1"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26649031704083265"/>
                      <c:h val="8.9210108708559568E-2"/>
                    </c:manualLayout>
                  </c15:layout>
                  <c15:dlblFieldTable/>
                  <c15:showDataLabelsRange val="0"/>
                </c:ext>
                <c:ext xmlns:c16="http://schemas.microsoft.com/office/drawing/2014/chart" uri="{C3380CC4-5D6E-409C-BE32-E72D297353CC}">
                  <c16:uniqueId val="{00000004-0427-44C8-BB25-5DA60514D491}"/>
                </c:ext>
              </c:extLst>
            </c:dLbl>
            <c:dLbl>
              <c:idx val="1"/>
              <c:tx>
                <c:rich>
                  <a:bodyPr/>
                  <a:lstStyle/>
                  <a:p>
                    <a:fld id="{1FD7A141-85E6-41EF-B515-ED02B35632C7}" type="CATEGORYNAME">
                      <a:rPr lang="en-US"/>
                      <a:pPr/>
                      <a:t>[CATEGORY NAME]</a:t>
                    </a:fld>
                    <a:r>
                      <a:rPr lang="en-US" baseline="0" dirty="0"/>
                      <a:t>, </a:t>
                    </a:r>
                    <a:fld id="{7A0E72B9-8838-42A4-B485-6BF635A0A63B}" type="VALUE">
                      <a:rPr lang="en-US" b="1"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26536642437270702"/>
                      <c:h val="0.17011389029827384"/>
                    </c:manualLayout>
                  </c15:layout>
                  <c15:dlblFieldTable/>
                  <c15:showDataLabelsRange val="0"/>
                </c:ext>
                <c:ext xmlns:c16="http://schemas.microsoft.com/office/drawing/2014/chart" uri="{C3380CC4-5D6E-409C-BE32-E72D297353CC}">
                  <c16:uniqueId val="{00000003-0427-44C8-BB25-5DA60514D491}"/>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Housed in GA</c:v>
                </c:pt>
                <c:pt idx="1">
                  <c:v>Entered into homelessness</c:v>
                </c:pt>
              </c:strCache>
            </c:strRef>
          </c:cat>
          <c:val>
            <c:numRef>
              <c:f>Sheet1!$B$2:$B$3</c:f>
              <c:numCache>
                <c:formatCode>#,##0</c:formatCode>
                <c:ptCount val="2"/>
                <c:pt idx="0" formatCode="General">
                  <c:v>7540</c:v>
                </c:pt>
                <c:pt idx="1">
                  <c:v>22046</c:v>
                </c:pt>
              </c:numCache>
            </c:numRef>
          </c:val>
          <c:extLst>
            <c:ext xmlns:c16="http://schemas.microsoft.com/office/drawing/2014/chart" uri="{C3380CC4-5D6E-409C-BE32-E72D297353CC}">
              <c16:uniqueId val="{00000000-0427-44C8-BB25-5DA60514D491}"/>
            </c:ext>
          </c:extLst>
        </c:ser>
        <c:dLbls>
          <c:showLegendKey val="0"/>
          <c:showVal val="0"/>
          <c:showCatName val="0"/>
          <c:showSerName val="0"/>
          <c:showPercent val="0"/>
          <c:showBubbleSize val="0"/>
        </c:dLbls>
        <c:gapWidth val="100"/>
        <c:overlap val="-24"/>
        <c:axId val="901069552"/>
        <c:axId val="901070992"/>
      </c:barChart>
      <c:catAx>
        <c:axId val="901069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1070992"/>
        <c:crosses val="autoZero"/>
        <c:auto val="1"/>
        <c:lblAlgn val="ctr"/>
        <c:lblOffset val="100"/>
        <c:noMultiLvlLbl val="0"/>
      </c:catAx>
      <c:valAx>
        <c:axId val="901070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10695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7D7643-5B40-44E9-B3D7-06364EF1DD83}" type="doc">
      <dgm:prSet loTypeId="urn:microsoft.com/office/officeart/2016/7/layout/VerticalDownArrowProcess" loCatId="process" qsTypeId="urn:microsoft.com/office/officeart/2005/8/quickstyle/simple1" qsCatId="simple" csTypeId="urn:microsoft.com/office/officeart/2005/8/colors/accent3_5" csCatId="accent3" phldr="1"/>
      <dgm:spPr/>
      <dgm:t>
        <a:bodyPr/>
        <a:lstStyle/>
        <a:p>
          <a:endParaRPr lang="en-US"/>
        </a:p>
      </dgm:t>
    </dgm:pt>
    <dgm:pt modelId="{9EBF736A-4513-4965-9F3D-5915401031F6}">
      <dgm:prSet/>
      <dgm:spPr/>
      <dgm:t>
        <a:bodyPr/>
        <a:lstStyle/>
        <a:p>
          <a:r>
            <a:rPr lang="en-US" dirty="0">
              <a:latin typeface="Aptos" panose="020B0004020202020204" pitchFamily="34" charset="0"/>
            </a:rPr>
            <a:t>Prevention and Diversion</a:t>
          </a:r>
        </a:p>
      </dgm:t>
    </dgm:pt>
    <dgm:pt modelId="{FC2E71B2-FD4D-4209-AAB2-AE3163824972}" type="parTrans" cxnId="{4D7EB34C-A494-4B90-800B-9A2D1D7541CD}">
      <dgm:prSet/>
      <dgm:spPr/>
      <dgm:t>
        <a:bodyPr/>
        <a:lstStyle/>
        <a:p>
          <a:endParaRPr lang="en-US"/>
        </a:p>
      </dgm:t>
    </dgm:pt>
    <dgm:pt modelId="{15A0C6FA-A2E4-48D3-BEAA-5F471F211548}" type="sibTrans" cxnId="{4D7EB34C-A494-4B90-800B-9A2D1D7541CD}">
      <dgm:prSet/>
      <dgm:spPr/>
      <dgm:t>
        <a:bodyPr/>
        <a:lstStyle/>
        <a:p>
          <a:endParaRPr lang="en-US"/>
        </a:p>
      </dgm:t>
    </dgm:pt>
    <dgm:pt modelId="{4C2A24AE-5B66-40AC-8E98-22288C16E149}">
      <dgm:prSet custT="1"/>
      <dgm:spPr/>
      <dgm:t>
        <a:bodyPr/>
        <a:lstStyle/>
        <a:p>
          <a:pPr>
            <a:lnSpc>
              <a:spcPct val="100000"/>
            </a:lnSpc>
            <a:spcAft>
              <a:spcPts val="400"/>
            </a:spcAft>
          </a:pPr>
          <a:r>
            <a:rPr lang="en-US" sz="1600" dirty="0">
              <a:latin typeface="Aptos" panose="020B0004020202020204" pitchFamily="34" charset="0"/>
            </a:rPr>
            <a:t>Rent and Utility Assistance</a:t>
          </a:r>
        </a:p>
      </dgm:t>
    </dgm:pt>
    <dgm:pt modelId="{C295E7B5-6764-489C-B8C5-E900D633496A}" type="parTrans" cxnId="{53E9F4C1-5FCB-4217-87FB-A5FEADCF0E7B}">
      <dgm:prSet/>
      <dgm:spPr/>
      <dgm:t>
        <a:bodyPr/>
        <a:lstStyle/>
        <a:p>
          <a:endParaRPr lang="en-US"/>
        </a:p>
      </dgm:t>
    </dgm:pt>
    <dgm:pt modelId="{CE83D2F1-7901-432C-8BC3-02FBB2BC8DB9}" type="sibTrans" cxnId="{53E9F4C1-5FCB-4217-87FB-A5FEADCF0E7B}">
      <dgm:prSet/>
      <dgm:spPr/>
      <dgm:t>
        <a:bodyPr/>
        <a:lstStyle/>
        <a:p>
          <a:endParaRPr lang="en-US"/>
        </a:p>
      </dgm:t>
    </dgm:pt>
    <dgm:pt modelId="{1DCEE4A4-A2F0-49B2-9EA0-E56118C0F161}">
      <dgm:prSet custT="1"/>
      <dgm:spPr/>
      <dgm:t>
        <a:bodyPr/>
        <a:lstStyle/>
        <a:p>
          <a:pPr>
            <a:lnSpc>
              <a:spcPct val="100000"/>
            </a:lnSpc>
            <a:spcAft>
              <a:spcPts val="400"/>
            </a:spcAft>
          </a:pPr>
          <a:r>
            <a:rPr lang="en-US" sz="1600" dirty="0">
              <a:latin typeface="Aptos" panose="020B0004020202020204" pitchFamily="34" charset="0"/>
            </a:rPr>
            <a:t>Legal Support –Evictions</a:t>
          </a:r>
        </a:p>
        <a:p>
          <a:pPr>
            <a:lnSpc>
              <a:spcPct val="100000"/>
            </a:lnSpc>
            <a:spcAft>
              <a:spcPts val="400"/>
            </a:spcAft>
          </a:pPr>
          <a:r>
            <a:rPr lang="en-US" sz="1600" dirty="0">
              <a:latin typeface="Aptos" panose="020B0004020202020204" pitchFamily="34" charset="0"/>
            </a:rPr>
            <a:t>Diversion-AKA Homelessness Problem Solving</a:t>
          </a:r>
        </a:p>
        <a:p>
          <a:pPr>
            <a:lnSpc>
              <a:spcPct val="100000"/>
            </a:lnSpc>
            <a:spcAft>
              <a:spcPts val="400"/>
            </a:spcAft>
          </a:pPr>
          <a:r>
            <a:rPr lang="en-US" sz="1600" dirty="0">
              <a:latin typeface="Aptos" panose="020B0004020202020204" pitchFamily="34" charset="0"/>
            </a:rPr>
            <a:t>General Assistance: Childcare, Transportation, Food, Workforce Development</a:t>
          </a:r>
        </a:p>
      </dgm:t>
    </dgm:pt>
    <dgm:pt modelId="{6D3C000B-E2D0-496B-A598-2A377A3CF0B6}" type="parTrans" cxnId="{09719584-B7B6-4505-904B-1AEE9E32238E}">
      <dgm:prSet/>
      <dgm:spPr/>
      <dgm:t>
        <a:bodyPr/>
        <a:lstStyle/>
        <a:p>
          <a:endParaRPr lang="en-US"/>
        </a:p>
      </dgm:t>
    </dgm:pt>
    <dgm:pt modelId="{05B26E4E-E4C7-4CA4-AC54-89B67E38BA55}" type="sibTrans" cxnId="{09719584-B7B6-4505-904B-1AEE9E32238E}">
      <dgm:prSet/>
      <dgm:spPr/>
      <dgm:t>
        <a:bodyPr/>
        <a:lstStyle/>
        <a:p>
          <a:endParaRPr lang="en-US"/>
        </a:p>
      </dgm:t>
    </dgm:pt>
    <dgm:pt modelId="{D96857B3-C6E2-4D79-8A0F-E5C760BE47FD}">
      <dgm:prSet/>
      <dgm:spPr/>
      <dgm:t>
        <a:bodyPr/>
        <a:lstStyle/>
        <a:p>
          <a:r>
            <a:rPr lang="en-US" dirty="0"/>
            <a:t>Homelessness Emergency Response System</a:t>
          </a:r>
        </a:p>
      </dgm:t>
    </dgm:pt>
    <dgm:pt modelId="{A8F6273F-5D12-42C8-93A0-138D35D542A0}" type="parTrans" cxnId="{4ADA0E29-47C4-4A00-ACC6-9B8B9B618A4F}">
      <dgm:prSet/>
      <dgm:spPr/>
      <dgm:t>
        <a:bodyPr/>
        <a:lstStyle/>
        <a:p>
          <a:endParaRPr lang="en-US"/>
        </a:p>
      </dgm:t>
    </dgm:pt>
    <dgm:pt modelId="{CCFCADFC-5245-44FB-8582-C8A23EE07A7C}" type="sibTrans" cxnId="{4ADA0E29-47C4-4A00-ACC6-9B8B9B618A4F}">
      <dgm:prSet/>
      <dgm:spPr/>
      <dgm:t>
        <a:bodyPr/>
        <a:lstStyle/>
        <a:p>
          <a:endParaRPr lang="en-US"/>
        </a:p>
      </dgm:t>
    </dgm:pt>
    <dgm:pt modelId="{ED7E0B3B-A2B2-44EF-8F35-A57A5922D85D}">
      <dgm:prSet custT="1"/>
      <dgm:spPr/>
      <dgm:t>
        <a:bodyPr/>
        <a:lstStyle/>
        <a:p>
          <a:pPr>
            <a:spcAft>
              <a:spcPts val="400"/>
            </a:spcAft>
          </a:pPr>
          <a:r>
            <a:rPr lang="en-US" sz="1600" dirty="0">
              <a:latin typeface="Aptos" panose="020B0004020202020204" pitchFamily="34" charset="0"/>
            </a:rPr>
            <a:t>Street Outreach</a:t>
          </a:r>
        </a:p>
        <a:p>
          <a:pPr>
            <a:spcAft>
              <a:spcPts val="400"/>
            </a:spcAft>
          </a:pPr>
          <a:r>
            <a:rPr lang="en-US" sz="1600" dirty="0">
              <a:latin typeface="Aptos" panose="020B0004020202020204" pitchFamily="34" charset="0"/>
            </a:rPr>
            <a:t>Emergency Shelter: Congregate, Non-congregate, Motel</a:t>
          </a:r>
        </a:p>
      </dgm:t>
    </dgm:pt>
    <dgm:pt modelId="{3E65FD24-9C9A-43FD-A98B-4BD2448F9B49}" type="parTrans" cxnId="{03C9FCBC-1011-4BEF-A674-376D5CA34295}">
      <dgm:prSet/>
      <dgm:spPr/>
      <dgm:t>
        <a:bodyPr/>
        <a:lstStyle/>
        <a:p>
          <a:endParaRPr lang="en-US"/>
        </a:p>
      </dgm:t>
    </dgm:pt>
    <dgm:pt modelId="{586C99C5-7AE7-426F-99B1-E73F066C5662}" type="sibTrans" cxnId="{03C9FCBC-1011-4BEF-A674-376D5CA34295}">
      <dgm:prSet/>
      <dgm:spPr/>
      <dgm:t>
        <a:bodyPr/>
        <a:lstStyle/>
        <a:p>
          <a:endParaRPr lang="en-US"/>
        </a:p>
      </dgm:t>
    </dgm:pt>
    <dgm:pt modelId="{89DE919E-1E79-4BDC-A873-26224FC1337D}">
      <dgm:prSet custT="1"/>
      <dgm:spPr/>
      <dgm:t>
        <a:bodyPr/>
        <a:lstStyle/>
        <a:p>
          <a:pPr>
            <a:spcAft>
              <a:spcPts val="400"/>
            </a:spcAft>
          </a:pPr>
          <a:r>
            <a:rPr lang="en-US" sz="1600" dirty="0">
              <a:latin typeface="Aptos" panose="020B0004020202020204" pitchFamily="34" charset="0"/>
            </a:rPr>
            <a:t>Motel to Home</a:t>
          </a:r>
        </a:p>
      </dgm:t>
    </dgm:pt>
    <dgm:pt modelId="{43785AAE-0190-4D1B-90BC-BF571900DC72}" type="parTrans" cxnId="{BBD47348-9E38-429A-9FD1-BA1CC2DE90FE}">
      <dgm:prSet/>
      <dgm:spPr/>
      <dgm:t>
        <a:bodyPr/>
        <a:lstStyle/>
        <a:p>
          <a:endParaRPr lang="en-US"/>
        </a:p>
      </dgm:t>
    </dgm:pt>
    <dgm:pt modelId="{F95296B1-C86D-4BD9-8637-BBA982C8BF3F}" type="sibTrans" cxnId="{BBD47348-9E38-429A-9FD1-BA1CC2DE90FE}">
      <dgm:prSet/>
      <dgm:spPr/>
      <dgm:t>
        <a:bodyPr/>
        <a:lstStyle/>
        <a:p>
          <a:endParaRPr lang="en-US"/>
        </a:p>
      </dgm:t>
    </dgm:pt>
    <dgm:pt modelId="{3113F392-4D40-42C8-B978-3882A2F95AB8}">
      <dgm:prSet custT="1"/>
      <dgm:spPr/>
      <dgm:t>
        <a:bodyPr/>
        <a:lstStyle/>
        <a:p>
          <a:pPr>
            <a:spcAft>
              <a:spcPts val="400"/>
            </a:spcAft>
          </a:pPr>
          <a:r>
            <a:rPr lang="en-US" sz="1600" dirty="0">
              <a:latin typeface="Aptos" panose="020B0004020202020204" pitchFamily="34" charset="0"/>
            </a:rPr>
            <a:t>Transitional Housing </a:t>
          </a:r>
        </a:p>
      </dgm:t>
    </dgm:pt>
    <dgm:pt modelId="{18A5712A-FE45-4F22-A810-A6B05610F372}" type="parTrans" cxnId="{26EC50B7-CF98-45A0-A7DF-BE8BFBAFAC06}">
      <dgm:prSet/>
      <dgm:spPr/>
      <dgm:t>
        <a:bodyPr/>
        <a:lstStyle/>
        <a:p>
          <a:endParaRPr lang="en-US"/>
        </a:p>
      </dgm:t>
    </dgm:pt>
    <dgm:pt modelId="{935B64C0-4856-4A17-A8E5-A3DA6B6E8AF1}" type="sibTrans" cxnId="{26EC50B7-CF98-45A0-A7DF-BE8BFBAFAC06}">
      <dgm:prSet/>
      <dgm:spPr/>
      <dgm:t>
        <a:bodyPr/>
        <a:lstStyle/>
        <a:p>
          <a:endParaRPr lang="en-US"/>
        </a:p>
      </dgm:t>
    </dgm:pt>
    <dgm:pt modelId="{681AD9A8-E53C-464A-A7E5-9BDAB8288CB5}">
      <dgm:prSet custT="1"/>
      <dgm:spPr/>
      <dgm:t>
        <a:bodyPr/>
        <a:lstStyle/>
        <a:p>
          <a:pPr>
            <a:spcAft>
              <a:spcPts val="400"/>
            </a:spcAft>
          </a:pPr>
          <a:r>
            <a:rPr lang="en-US" sz="1600" dirty="0">
              <a:latin typeface="Aptos" panose="020B0004020202020204" pitchFamily="34" charset="0"/>
            </a:rPr>
            <a:t>Rapid Rehousing </a:t>
          </a:r>
        </a:p>
      </dgm:t>
    </dgm:pt>
    <dgm:pt modelId="{D4C69C3A-972C-471A-9326-9FF14E325ADA}" type="parTrans" cxnId="{137BAAFE-E3DB-47F7-9BCB-6DD5A3E5ADA0}">
      <dgm:prSet/>
      <dgm:spPr/>
      <dgm:t>
        <a:bodyPr/>
        <a:lstStyle/>
        <a:p>
          <a:endParaRPr lang="en-US"/>
        </a:p>
      </dgm:t>
    </dgm:pt>
    <dgm:pt modelId="{52A63F87-BB48-4105-8B7B-62C5947FBB98}" type="sibTrans" cxnId="{137BAAFE-E3DB-47F7-9BCB-6DD5A3E5ADA0}">
      <dgm:prSet/>
      <dgm:spPr/>
      <dgm:t>
        <a:bodyPr/>
        <a:lstStyle/>
        <a:p>
          <a:endParaRPr lang="en-US"/>
        </a:p>
      </dgm:t>
    </dgm:pt>
    <dgm:pt modelId="{547CFD42-F153-4E33-8972-891072AD673C}">
      <dgm:prSet/>
      <dgm:spPr/>
      <dgm:t>
        <a:bodyPr/>
        <a:lstStyle/>
        <a:p>
          <a:r>
            <a:rPr lang="en-US"/>
            <a:t>Stable Housing</a:t>
          </a:r>
        </a:p>
      </dgm:t>
    </dgm:pt>
    <dgm:pt modelId="{BEC7DE01-2E65-41AC-90C9-FBA623980CF6}" type="parTrans" cxnId="{B7B9D1CF-9F98-41A9-A98D-DA495D51568B}">
      <dgm:prSet/>
      <dgm:spPr/>
      <dgm:t>
        <a:bodyPr/>
        <a:lstStyle/>
        <a:p>
          <a:endParaRPr lang="en-US"/>
        </a:p>
      </dgm:t>
    </dgm:pt>
    <dgm:pt modelId="{A231E2CE-B471-4351-AAC7-B91BC854E4C4}" type="sibTrans" cxnId="{B7B9D1CF-9F98-41A9-A98D-DA495D51568B}">
      <dgm:prSet/>
      <dgm:spPr/>
      <dgm:t>
        <a:bodyPr/>
        <a:lstStyle/>
        <a:p>
          <a:endParaRPr lang="en-US"/>
        </a:p>
      </dgm:t>
    </dgm:pt>
    <dgm:pt modelId="{59C9FF2C-42A8-4FB6-9592-094BBB4B8743}">
      <dgm:prSet custT="1"/>
      <dgm:spPr/>
      <dgm:t>
        <a:bodyPr/>
        <a:lstStyle/>
        <a:p>
          <a:pPr>
            <a:spcAft>
              <a:spcPts val="600"/>
            </a:spcAft>
          </a:pPr>
          <a:r>
            <a:rPr lang="en-US" sz="1600" dirty="0">
              <a:latin typeface="Aptos" panose="020B0004020202020204" pitchFamily="34" charset="0"/>
            </a:rPr>
            <a:t>Permanent Supportive Housing</a:t>
          </a:r>
        </a:p>
      </dgm:t>
    </dgm:pt>
    <dgm:pt modelId="{F4698643-84DE-4798-B4A5-AC1F5CCB44D6}" type="parTrans" cxnId="{722BA931-7C4F-4331-B0E2-B1F88CB6F16F}">
      <dgm:prSet/>
      <dgm:spPr/>
      <dgm:t>
        <a:bodyPr/>
        <a:lstStyle/>
        <a:p>
          <a:endParaRPr lang="en-US"/>
        </a:p>
      </dgm:t>
    </dgm:pt>
    <dgm:pt modelId="{D4F92F38-B813-4DB8-A017-9074321F7316}" type="sibTrans" cxnId="{722BA931-7C4F-4331-B0E2-B1F88CB6F16F}">
      <dgm:prSet/>
      <dgm:spPr/>
      <dgm:t>
        <a:bodyPr/>
        <a:lstStyle/>
        <a:p>
          <a:endParaRPr lang="en-US"/>
        </a:p>
      </dgm:t>
    </dgm:pt>
    <dgm:pt modelId="{64021863-C099-4D66-885E-7D7203320C43}">
      <dgm:prSet custT="1"/>
      <dgm:spPr/>
      <dgm:t>
        <a:bodyPr/>
        <a:lstStyle/>
        <a:p>
          <a:pPr>
            <a:spcAft>
              <a:spcPts val="600"/>
            </a:spcAft>
          </a:pPr>
          <a:r>
            <a:rPr lang="en-US" sz="1600" dirty="0">
              <a:latin typeface="Aptos" panose="020B0004020202020204" pitchFamily="34" charset="0"/>
            </a:rPr>
            <a:t>Affordable Housing</a:t>
          </a:r>
        </a:p>
      </dgm:t>
    </dgm:pt>
    <dgm:pt modelId="{B59CB259-5496-4E31-810B-FF7F1B8DC1AA}" type="parTrans" cxnId="{8D479493-47DE-46B4-9DF9-F12A0EE65014}">
      <dgm:prSet/>
      <dgm:spPr/>
      <dgm:t>
        <a:bodyPr/>
        <a:lstStyle/>
        <a:p>
          <a:endParaRPr lang="en-US"/>
        </a:p>
      </dgm:t>
    </dgm:pt>
    <dgm:pt modelId="{0DA87D7B-B46D-4CFD-83B2-955A747634A0}" type="sibTrans" cxnId="{8D479493-47DE-46B4-9DF9-F12A0EE65014}">
      <dgm:prSet/>
      <dgm:spPr/>
      <dgm:t>
        <a:bodyPr/>
        <a:lstStyle/>
        <a:p>
          <a:endParaRPr lang="en-US"/>
        </a:p>
      </dgm:t>
    </dgm:pt>
    <dgm:pt modelId="{67A26454-8360-43DB-AD50-513E342178C4}">
      <dgm:prSet custT="1"/>
      <dgm:spPr/>
      <dgm:t>
        <a:bodyPr/>
        <a:lstStyle/>
        <a:p>
          <a:pPr>
            <a:spcAft>
              <a:spcPts val="600"/>
            </a:spcAft>
          </a:pPr>
          <a:r>
            <a:rPr lang="en-US" sz="1600" dirty="0">
              <a:latin typeface="Aptos" panose="020B0004020202020204" pitchFamily="34" charset="0"/>
            </a:rPr>
            <a:t>Market Housing</a:t>
          </a:r>
        </a:p>
      </dgm:t>
    </dgm:pt>
    <dgm:pt modelId="{9151A3D7-6033-42F2-BCBA-1B47496F38BE}" type="parTrans" cxnId="{68396C8C-0CAF-44CC-A8C2-10C425A1EC0C}">
      <dgm:prSet/>
      <dgm:spPr/>
      <dgm:t>
        <a:bodyPr/>
        <a:lstStyle/>
        <a:p>
          <a:endParaRPr lang="en-US"/>
        </a:p>
      </dgm:t>
    </dgm:pt>
    <dgm:pt modelId="{16F29D38-3309-4BE6-8A28-BF8D45D2695B}" type="sibTrans" cxnId="{68396C8C-0CAF-44CC-A8C2-10C425A1EC0C}">
      <dgm:prSet/>
      <dgm:spPr/>
      <dgm:t>
        <a:bodyPr/>
        <a:lstStyle/>
        <a:p>
          <a:endParaRPr lang="en-US"/>
        </a:p>
      </dgm:t>
    </dgm:pt>
    <dgm:pt modelId="{9FD5E5C1-312B-6045-A604-B700C9D2C13F}" type="pres">
      <dgm:prSet presAssocID="{617D7643-5B40-44E9-B3D7-06364EF1DD83}" presName="Name0" presStyleCnt="0">
        <dgm:presLayoutVars>
          <dgm:dir/>
          <dgm:animLvl val="lvl"/>
          <dgm:resizeHandles val="exact"/>
        </dgm:presLayoutVars>
      </dgm:prSet>
      <dgm:spPr/>
    </dgm:pt>
    <dgm:pt modelId="{4E6EABE2-746E-F64D-8144-FBEDEA5063AE}" type="pres">
      <dgm:prSet presAssocID="{547CFD42-F153-4E33-8972-891072AD673C}" presName="boxAndChildren" presStyleCnt="0"/>
      <dgm:spPr/>
    </dgm:pt>
    <dgm:pt modelId="{E52282AC-0425-0F4B-999D-DD87F3BB506C}" type="pres">
      <dgm:prSet presAssocID="{547CFD42-F153-4E33-8972-891072AD673C}" presName="parentTextBox" presStyleLbl="alignNode1" presStyleIdx="0" presStyleCnt="3"/>
      <dgm:spPr/>
    </dgm:pt>
    <dgm:pt modelId="{0F7B9A61-80F3-CE40-B3E0-0DD42D86942C}" type="pres">
      <dgm:prSet presAssocID="{547CFD42-F153-4E33-8972-891072AD673C}" presName="descendantBox" presStyleLbl="bgAccFollowNode1" presStyleIdx="0" presStyleCnt="3"/>
      <dgm:spPr/>
    </dgm:pt>
    <dgm:pt modelId="{5FDB00E3-AC20-CB48-B896-7A2F3C3A0D66}" type="pres">
      <dgm:prSet presAssocID="{CCFCADFC-5245-44FB-8582-C8A23EE07A7C}" presName="sp" presStyleCnt="0"/>
      <dgm:spPr/>
    </dgm:pt>
    <dgm:pt modelId="{8B8CADB8-C36F-DC44-8DAB-310DC8A9FE75}" type="pres">
      <dgm:prSet presAssocID="{D96857B3-C6E2-4D79-8A0F-E5C760BE47FD}" presName="arrowAndChildren" presStyleCnt="0"/>
      <dgm:spPr/>
    </dgm:pt>
    <dgm:pt modelId="{D04CE098-9252-7C44-843B-D41963BF6D8B}" type="pres">
      <dgm:prSet presAssocID="{D96857B3-C6E2-4D79-8A0F-E5C760BE47FD}" presName="parentTextArrow" presStyleLbl="node1" presStyleIdx="0" presStyleCnt="0"/>
      <dgm:spPr/>
    </dgm:pt>
    <dgm:pt modelId="{041430B0-3446-0041-83FD-C185392C723B}" type="pres">
      <dgm:prSet presAssocID="{D96857B3-C6E2-4D79-8A0F-E5C760BE47FD}" presName="arrow" presStyleLbl="alignNode1" presStyleIdx="1" presStyleCnt="3"/>
      <dgm:spPr/>
    </dgm:pt>
    <dgm:pt modelId="{08501BEA-177C-B940-83B8-385362E7717F}" type="pres">
      <dgm:prSet presAssocID="{D96857B3-C6E2-4D79-8A0F-E5C760BE47FD}" presName="descendantArrow" presStyleLbl="bgAccFollowNode1" presStyleIdx="1" presStyleCnt="3"/>
      <dgm:spPr/>
    </dgm:pt>
    <dgm:pt modelId="{BA1F9266-4B87-AD4F-A8B9-5C972FCF77F4}" type="pres">
      <dgm:prSet presAssocID="{15A0C6FA-A2E4-48D3-BEAA-5F471F211548}" presName="sp" presStyleCnt="0"/>
      <dgm:spPr/>
    </dgm:pt>
    <dgm:pt modelId="{839476A9-4E69-E944-9D07-0258CB6EAA07}" type="pres">
      <dgm:prSet presAssocID="{9EBF736A-4513-4965-9F3D-5915401031F6}" presName="arrowAndChildren" presStyleCnt="0"/>
      <dgm:spPr/>
    </dgm:pt>
    <dgm:pt modelId="{E0DD1EBB-87F8-484F-A999-4EFDA387D54D}" type="pres">
      <dgm:prSet presAssocID="{9EBF736A-4513-4965-9F3D-5915401031F6}" presName="parentTextArrow" presStyleLbl="node1" presStyleIdx="0" presStyleCnt="0"/>
      <dgm:spPr/>
    </dgm:pt>
    <dgm:pt modelId="{86EFBFFC-24AD-F744-85F5-3F54B4237D63}" type="pres">
      <dgm:prSet presAssocID="{9EBF736A-4513-4965-9F3D-5915401031F6}" presName="arrow" presStyleLbl="alignNode1" presStyleIdx="2" presStyleCnt="3"/>
      <dgm:spPr/>
    </dgm:pt>
    <dgm:pt modelId="{5331163A-1DF5-B54D-9D6C-0022D269147D}" type="pres">
      <dgm:prSet presAssocID="{9EBF736A-4513-4965-9F3D-5915401031F6}" presName="descendantArrow" presStyleLbl="bgAccFollowNode1" presStyleIdx="2" presStyleCnt="3" custScaleX="99584" custLinFactNeighborX="-761" custLinFactNeighborY="-779"/>
      <dgm:spPr/>
    </dgm:pt>
  </dgm:ptLst>
  <dgm:cxnLst>
    <dgm:cxn modelId="{FCD69B0D-F73F-9C4E-AC07-0F1A71CB0471}" type="presOf" srcId="{681AD9A8-E53C-464A-A7E5-9BDAB8288CB5}" destId="{08501BEA-177C-B940-83B8-385362E7717F}" srcOrd="0" destOrd="3" presId="urn:microsoft.com/office/officeart/2016/7/layout/VerticalDownArrowProcess"/>
    <dgm:cxn modelId="{DF835E15-521A-E444-82D9-DE61CDEE27EB}" type="presOf" srcId="{547CFD42-F153-4E33-8972-891072AD673C}" destId="{E52282AC-0425-0F4B-999D-DD87F3BB506C}" srcOrd="0" destOrd="0" presId="urn:microsoft.com/office/officeart/2016/7/layout/VerticalDownArrowProcess"/>
    <dgm:cxn modelId="{51334924-3F9A-3C49-9BBE-F933E0D0D8CB}" type="presOf" srcId="{1DCEE4A4-A2F0-49B2-9EA0-E56118C0F161}" destId="{5331163A-1DF5-B54D-9D6C-0022D269147D}" srcOrd="0" destOrd="1" presId="urn:microsoft.com/office/officeart/2016/7/layout/VerticalDownArrowProcess"/>
    <dgm:cxn modelId="{F671AC28-3179-9C44-BE61-DFB192DF750D}" type="presOf" srcId="{3113F392-4D40-42C8-B978-3882A2F95AB8}" destId="{08501BEA-177C-B940-83B8-385362E7717F}" srcOrd="0" destOrd="2" presId="urn:microsoft.com/office/officeart/2016/7/layout/VerticalDownArrowProcess"/>
    <dgm:cxn modelId="{4ADA0E29-47C4-4A00-ACC6-9B8B9B618A4F}" srcId="{617D7643-5B40-44E9-B3D7-06364EF1DD83}" destId="{D96857B3-C6E2-4D79-8A0F-E5C760BE47FD}" srcOrd="1" destOrd="0" parTransId="{A8F6273F-5D12-42C8-93A0-138D35D542A0}" sibTransId="{CCFCADFC-5245-44FB-8582-C8A23EE07A7C}"/>
    <dgm:cxn modelId="{A236092B-B622-084B-B932-CD596AB7FE62}" type="presOf" srcId="{ED7E0B3B-A2B2-44EF-8F35-A57A5922D85D}" destId="{08501BEA-177C-B940-83B8-385362E7717F}" srcOrd="0" destOrd="0" presId="urn:microsoft.com/office/officeart/2016/7/layout/VerticalDownArrowProcess"/>
    <dgm:cxn modelId="{B0BA5031-26B0-B741-BDA8-5A3675BF460F}" type="presOf" srcId="{9EBF736A-4513-4965-9F3D-5915401031F6}" destId="{E0DD1EBB-87F8-484F-A999-4EFDA387D54D}" srcOrd="0" destOrd="0" presId="urn:microsoft.com/office/officeart/2016/7/layout/VerticalDownArrowProcess"/>
    <dgm:cxn modelId="{722BA931-7C4F-4331-B0E2-B1F88CB6F16F}" srcId="{547CFD42-F153-4E33-8972-891072AD673C}" destId="{59C9FF2C-42A8-4FB6-9592-094BBB4B8743}" srcOrd="0" destOrd="0" parTransId="{F4698643-84DE-4798-B4A5-AC1F5CCB44D6}" sibTransId="{D4F92F38-B813-4DB8-A017-9074321F7316}"/>
    <dgm:cxn modelId="{C6C9283A-C5A1-A048-A3D1-49FAE018070D}" type="presOf" srcId="{4C2A24AE-5B66-40AC-8E98-22288C16E149}" destId="{5331163A-1DF5-B54D-9D6C-0022D269147D}" srcOrd="0" destOrd="0" presId="urn:microsoft.com/office/officeart/2016/7/layout/VerticalDownArrowProcess"/>
    <dgm:cxn modelId="{BBD47348-9E38-429A-9FD1-BA1CC2DE90FE}" srcId="{D96857B3-C6E2-4D79-8A0F-E5C760BE47FD}" destId="{89DE919E-1E79-4BDC-A873-26224FC1337D}" srcOrd="1" destOrd="0" parTransId="{43785AAE-0190-4D1B-90BC-BF571900DC72}" sibTransId="{F95296B1-C86D-4BD9-8637-BBA982C8BF3F}"/>
    <dgm:cxn modelId="{4D7EB34C-A494-4B90-800B-9A2D1D7541CD}" srcId="{617D7643-5B40-44E9-B3D7-06364EF1DD83}" destId="{9EBF736A-4513-4965-9F3D-5915401031F6}" srcOrd="0" destOrd="0" parTransId="{FC2E71B2-FD4D-4209-AAB2-AE3163824972}" sibTransId="{15A0C6FA-A2E4-48D3-BEAA-5F471F211548}"/>
    <dgm:cxn modelId="{05E5BD56-84FF-1147-83C4-81F2FF38D3F4}" type="presOf" srcId="{59C9FF2C-42A8-4FB6-9592-094BBB4B8743}" destId="{0F7B9A61-80F3-CE40-B3E0-0DD42D86942C}" srcOrd="0" destOrd="0" presId="urn:microsoft.com/office/officeart/2016/7/layout/VerticalDownArrowProcess"/>
    <dgm:cxn modelId="{63DEED63-1364-8F49-BB5F-92CB8DEB283F}" type="presOf" srcId="{64021863-C099-4D66-885E-7D7203320C43}" destId="{0F7B9A61-80F3-CE40-B3E0-0DD42D86942C}" srcOrd="0" destOrd="1" presId="urn:microsoft.com/office/officeart/2016/7/layout/VerticalDownArrowProcess"/>
    <dgm:cxn modelId="{914DE879-7810-E743-B09D-EA88E320EDE2}" type="presOf" srcId="{D96857B3-C6E2-4D79-8A0F-E5C760BE47FD}" destId="{D04CE098-9252-7C44-843B-D41963BF6D8B}" srcOrd="0" destOrd="0" presId="urn:microsoft.com/office/officeart/2016/7/layout/VerticalDownArrowProcess"/>
    <dgm:cxn modelId="{DBC62681-3D05-B245-9ECD-E9C65BE49DA8}" type="presOf" srcId="{67A26454-8360-43DB-AD50-513E342178C4}" destId="{0F7B9A61-80F3-CE40-B3E0-0DD42D86942C}" srcOrd="0" destOrd="2" presId="urn:microsoft.com/office/officeart/2016/7/layout/VerticalDownArrowProcess"/>
    <dgm:cxn modelId="{09719584-B7B6-4505-904B-1AEE9E32238E}" srcId="{9EBF736A-4513-4965-9F3D-5915401031F6}" destId="{1DCEE4A4-A2F0-49B2-9EA0-E56118C0F161}" srcOrd="1" destOrd="0" parTransId="{6D3C000B-E2D0-496B-A598-2A377A3CF0B6}" sibTransId="{05B26E4E-E4C7-4CA4-AC54-89B67E38BA55}"/>
    <dgm:cxn modelId="{68396C8C-0CAF-44CC-A8C2-10C425A1EC0C}" srcId="{547CFD42-F153-4E33-8972-891072AD673C}" destId="{67A26454-8360-43DB-AD50-513E342178C4}" srcOrd="2" destOrd="0" parTransId="{9151A3D7-6033-42F2-BCBA-1B47496F38BE}" sibTransId="{16F29D38-3309-4BE6-8A28-BF8D45D2695B}"/>
    <dgm:cxn modelId="{8D479493-47DE-46B4-9DF9-F12A0EE65014}" srcId="{547CFD42-F153-4E33-8972-891072AD673C}" destId="{64021863-C099-4D66-885E-7D7203320C43}" srcOrd="1" destOrd="0" parTransId="{B59CB259-5496-4E31-810B-FF7F1B8DC1AA}" sibTransId="{0DA87D7B-B46D-4CFD-83B2-955A747634A0}"/>
    <dgm:cxn modelId="{10CA8D9E-F4AB-914A-8E0F-5578D3196478}" type="presOf" srcId="{D96857B3-C6E2-4D79-8A0F-E5C760BE47FD}" destId="{041430B0-3446-0041-83FD-C185392C723B}" srcOrd="1" destOrd="0" presId="urn:microsoft.com/office/officeart/2016/7/layout/VerticalDownArrowProcess"/>
    <dgm:cxn modelId="{26EC50B7-CF98-45A0-A7DF-BE8BFBAFAC06}" srcId="{D96857B3-C6E2-4D79-8A0F-E5C760BE47FD}" destId="{3113F392-4D40-42C8-B978-3882A2F95AB8}" srcOrd="2" destOrd="0" parTransId="{18A5712A-FE45-4F22-A810-A6B05610F372}" sibTransId="{935B64C0-4856-4A17-A8E5-A3DA6B6E8AF1}"/>
    <dgm:cxn modelId="{03C9FCBC-1011-4BEF-A674-376D5CA34295}" srcId="{D96857B3-C6E2-4D79-8A0F-E5C760BE47FD}" destId="{ED7E0B3B-A2B2-44EF-8F35-A57A5922D85D}" srcOrd="0" destOrd="0" parTransId="{3E65FD24-9C9A-43FD-A98B-4BD2448F9B49}" sibTransId="{586C99C5-7AE7-426F-99B1-E73F066C5662}"/>
    <dgm:cxn modelId="{53E9F4C1-5FCB-4217-87FB-A5FEADCF0E7B}" srcId="{9EBF736A-4513-4965-9F3D-5915401031F6}" destId="{4C2A24AE-5B66-40AC-8E98-22288C16E149}" srcOrd="0" destOrd="0" parTransId="{C295E7B5-6764-489C-B8C5-E900D633496A}" sibTransId="{CE83D2F1-7901-432C-8BC3-02FBB2BC8DB9}"/>
    <dgm:cxn modelId="{B7B9D1CF-9F98-41A9-A98D-DA495D51568B}" srcId="{617D7643-5B40-44E9-B3D7-06364EF1DD83}" destId="{547CFD42-F153-4E33-8972-891072AD673C}" srcOrd="2" destOrd="0" parTransId="{BEC7DE01-2E65-41AC-90C9-FBA623980CF6}" sibTransId="{A231E2CE-B471-4351-AAC7-B91BC854E4C4}"/>
    <dgm:cxn modelId="{F9AF2ED8-F9FB-A64C-8BA2-36B379DE16D0}" type="presOf" srcId="{617D7643-5B40-44E9-B3D7-06364EF1DD83}" destId="{9FD5E5C1-312B-6045-A604-B700C9D2C13F}" srcOrd="0" destOrd="0" presId="urn:microsoft.com/office/officeart/2016/7/layout/VerticalDownArrowProcess"/>
    <dgm:cxn modelId="{88B147E0-689A-5C4D-9A8B-5AB68388987F}" type="presOf" srcId="{9EBF736A-4513-4965-9F3D-5915401031F6}" destId="{86EFBFFC-24AD-F744-85F5-3F54B4237D63}" srcOrd="1" destOrd="0" presId="urn:microsoft.com/office/officeart/2016/7/layout/VerticalDownArrowProcess"/>
    <dgm:cxn modelId="{56EFD6E1-1F16-344C-848F-E5140C599C54}" type="presOf" srcId="{89DE919E-1E79-4BDC-A873-26224FC1337D}" destId="{08501BEA-177C-B940-83B8-385362E7717F}" srcOrd="0" destOrd="1" presId="urn:microsoft.com/office/officeart/2016/7/layout/VerticalDownArrowProcess"/>
    <dgm:cxn modelId="{137BAAFE-E3DB-47F7-9BCB-6DD5A3E5ADA0}" srcId="{D96857B3-C6E2-4D79-8A0F-E5C760BE47FD}" destId="{681AD9A8-E53C-464A-A7E5-9BDAB8288CB5}" srcOrd="3" destOrd="0" parTransId="{D4C69C3A-972C-471A-9326-9FF14E325ADA}" sibTransId="{52A63F87-BB48-4105-8B7B-62C5947FBB98}"/>
    <dgm:cxn modelId="{8125333D-FDD4-F141-9478-A37B32496A8D}" type="presParOf" srcId="{9FD5E5C1-312B-6045-A604-B700C9D2C13F}" destId="{4E6EABE2-746E-F64D-8144-FBEDEA5063AE}" srcOrd="0" destOrd="0" presId="urn:microsoft.com/office/officeart/2016/7/layout/VerticalDownArrowProcess"/>
    <dgm:cxn modelId="{3073C5C8-779F-584D-835F-F9A119EF3BD0}" type="presParOf" srcId="{4E6EABE2-746E-F64D-8144-FBEDEA5063AE}" destId="{E52282AC-0425-0F4B-999D-DD87F3BB506C}" srcOrd="0" destOrd="0" presId="urn:microsoft.com/office/officeart/2016/7/layout/VerticalDownArrowProcess"/>
    <dgm:cxn modelId="{3C1171A9-667E-064C-86BC-737354B8459C}" type="presParOf" srcId="{4E6EABE2-746E-F64D-8144-FBEDEA5063AE}" destId="{0F7B9A61-80F3-CE40-B3E0-0DD42D86942C}" srcOrd="1" destOrd="0" presId="urn:microsoft.com/office/officeart/2016/7/layout/VerticalDownArrowProcess"/>
    <dgm:cxn modelId="{5173ED27-C8DB-1940-8DA9-B942337CFB09}" type="presParOf" srcId="{9FD5E5C1-312B-6045-A604-B700C9D2C13F}" destId="{5FDB00E3-AC20-CB48-B896-7A2F3C3A0D66}" srcOrd="1" destOrd="0" presId="urn:microsoft.com/office/officeart/2016/7/layout/VerticalDownArrowProcess"/>
    <dgm:cxn modelId="{706BA06B-A31F-7F40-BA6A-236DFF0CF67B}" type="presParOf" srcId="{9FD5E5C1-312B-6045-A604-B700C9D2C13F}" destId="{8B8CADB8-C36F-DC44-8DAB-310DC8A9FE75}" srcOrd="2" destOrd="0" presId="urn:microsoft.com/office/officeart/2016/7/layout/VerticalDownArrowProcess"/>
    <dgm:cxn modelId="{11A85426-36F5-1643-9D2B-49A3AA0A1C8F}" type="presParOf" srcId="{8B8CADB8-C36F-DC44-8DAB-310DC8A9FE75}" destId="{D04CE098-9252-7C44-843B-D41963BF6D8B}" srcOrd="0" destOrd="0" presId="urn:microsoft.com/office/officeart/2016/7/layout/VerticalDownArrowProcess"/>
    <dgm:cxn modelId="{AAFAECEE-35B2-044C-9F5C-D51850BA971F}" type="presParOf" srcId="{8B8CADB8-C36F-DC44-8DAB-310DC8A9FE75}" destId="{041430B0-3446-0041-83FD-C185392C723B}" srcOrd="1" destOrd="0" presId="urn:microsoft.com/office/officeart/2016/7/layout/VerticalDownArrowProcess"/>
    <dgm:cxn modelId="{A6525C82-82D5-F247-B5F1-AD424DD3CE1E}" type="presParOf" srcId="{8B8CADB8-C36F-DC44-8DAB-310DC8A9FE75}" destId="{08501BEA-177C-B940-83B8-385362E7717F}" srcOrd="2" destOrd="0" presId="urn:microsoft.com/office/officeart/2016/7/layout/VerticalDownArrowProcess"/>
    <dgm:cxn modelId="{B5B2E26A-5FC1-3A43-B932-25BF1C058176}" type="presParOf" srcId="{9FD5E5C1-312B-6045-A604-B700C9D2C13F}" destId="{BA1F9266-4B87-AD4F-A8B9-5C972FCF77F4}" srcOrd="3" destOrd="0" presId="urn:microsoft.com/office/officeart/2016/7/layout/VerticalDownArrowProcess"/>
    <dgm:cxn modelId="{4E2A6CBB-6F2D-6A47-A5B6-27CF91EB020B}" type="presParOf" srcId="{9FD5E5C1-312B-6045-A604-B700C9D2C13F}" destId="{839476A9-4E69-E944-9D07-0258CB6EAA07}" srcOrd="4" destOrd="0" presId="urn:microsoft.com/office/officeart/2016/7/layout/VerticalDownArrowProcess"/>
    <dgm:cxn modelId="{6371410F-ADD3-A646-B8FF-F67EDC9774F8}" type="presParOf" srcId="{839476A9-4E69-E944-9D07-0258CB6EAA07}" destId="{E0DD1EBB-87F8-484F-A999-4EFDA387D54D}" srcOrd="0" destOrd="0" presId="urn:microsoft.com/office/officeart/2016/7/layout/VerticalDownArrowProcess"/>
    <dgm:cxn modelId="{D6B41F06-FBBA-6E42-90A6-3C4B7A8BD2F6}" type="presParOf" srcId="{839476A9-4E69-E944-9D07-0258CB6EAA07}" destId="{86EFBFFC-24AD-F744-85F5-3F54B4237D63}" srcOrd="1" destOrd="0" presId="urn:microsoft.com/office/officeart/2016/7/layout/VerticalDownArrowProcess"/>
    <dgm:cxn modelId="{391AB753-C33E-524D-9D17-CD0EAF4EF0EA}" type="presParOf" srcId="{839476A9-4E69-E944-9D07-0258CB6EAA07}" destId="{5331163A-1DF5-B54D-9D6C-0022D269147D}" srcOrd="2" destOrd="0" presId="urn:microsoft.com/office/officeart/2016/7/layout/VerticalDownArrowProcess"/>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1F0467-39D0-FE46-80B8-B34CB8397D48}" type="doc">
      <dgm:prSet loTypeId="urn:microsoft.com/office/officeart/2005/8/layout/chevron1" loCatId="" qsTypeId="urn:microsoft.com/office/officeart/2005/8/quickstyle/simple1" qsCatId="simple" csTypeId="urn:microsoft.com/office/officeart/2005/8/colors/accent1_3" csCatId="accent1" phldr="1"/>
      <dgm:spPr/>
    </dgm:pt>
    <dgm:pt modelId="{53A3889F-7BEF-8344-8604-5C9E24B5473D}">
      <dgm:prSet phldrT="[Text]"/>
      <dgm:spPr/>
      <dgm:t>
        <a:bodyPr/>
        <a:lstStyle/>
        <a:p>
          <a:r>
            <a:rPr lang="en-US"/>
            <a:t>Notice to Quit</a:t>
          </a:r>
        </a:p>
      </dgm:t>
    </dgm:pt>
    <dgm:pt modelId="{3BE647DD-251D-3D40-9662-7B460AECFD8B}" type="parTrans" cxnId="{452A304D-D990-4E49-9C50-502E564960B6}">
      <dgm:prSet/>
      <dgm:spPr/>
      <dgm:t>
        <a:bodyPr/>
        <a:lstStyle/>
        <a:p>
          <a:endParaRPr lang="en-US"/>
        </a:p>
      </dgm:t>
    </dgm:pt>
    <dgm:pt modelId="{53CBC14B-7C47-CF4C-B273-BB9A8EEA80B3}" type="sibTrans" cxnId="{452A304D-D990-4E49-9C50-502E564960B6}">
      <dgm:prSet/>
      <dgm:spPr/>
      <dgm:t>
        <a:bodyPr/>
        <a:lstStyle/>
        <a:p>
          <a:endParaRPr lang="en-US"/>
        </a:p>
      </dgm:t>
    </dgm:pt>
    <dgm:pt modelId="{686AE948-FC8C-B34C-9A29-A5962AE86657}">
      <dgm:prSet phldrT="[Text]"/>
      <dgm:spPr/>
      <dgm:t>
        <a:bodyPr/>
        <a:lstStyle/>
        <a:p>
          <a:r>
            <a:rPr lang="en-US" dirty="0"/>
            <a:t>Eviction Filing</a:t>
          </a:r>
        </a:p>
      </dgm:t>
    </dgm:pt>
    <dgm:pt modelId="{7FEB4EB3-C782-2B4A-82FA-22E1E3951C56}" type="parTrans" cxnId="{EAE95F33-492E-FB46-847A-CE160DD607CC}">
      <dgm:prSet/>
      <dgm:spPr/>
      <dgm:t>
        <a:bodyPr/>
        <a:lstStyle/>
        <a:p>
          <a:endParaRPr lang="en-US"/>
        </a:p>
      </dgm:t>
    </dgm:pt>
    <dgm:pt modelId="{D49F70E7-34A2-7C43-B0C0-C436A0E43022}" type="sibTrans" cxnId="{EAE95F33-492E-FB46-847A-CE160DD607CC}">
      <dgm:prSet/>
      <dgm:spPr/>
      <dgm:t>
        <a:bodyPr/>
        <a:lstStyle/>
        <a:p>
          <a:endParaRPr lang="en-US"/>
        </a:p>
      </dgm:t>
    </dgm:pt>
    <dgm:pt modelId="{B62089B9-51F5-8441-AD7F-7056AFA05BA3}">
      <dgm:prSet phldrT="[Text]"/>
      <dgm:spPr/>
      <dgm:t>
        <a:bodyPr/>
        <a:lstStyle/>
        <a:p>
          <a:r>
            <a:rPr lang="en-US"/>
            <a:t>Court Hearing</a:t>
          </a:r>
        </a:p>
      </dgm:t>
    </dgm:pt>
    <dgm:pt modelId="{37CCEBC7-8D9B-B44B-93EF-A97BE3BBD1D5}" type="parTrans" cxnId="{69D0A3C5-A0DA-6548-AC85-D3E9E3C4564B}">
      <dgm:prSet/>
      <dgm:spPr/>
      <dgm:t>
        <a:bodyPr/>
        <a:lstStyle/>
        <a:p>
          <a:endParaRPr lang="en-US"/>
        </a:p>
      </dgm:t>
    </dgm:pt>
    <dgm:pt modelId="{D0F7FEC4-0F37-2449-941F-1BDC078A3FF0}" type="sibTrans" cxnId="{69D0A3C5-A0DA-6548-AC85-D3E9E3C4564B}">
      <dgm:prSet/>
      <dgm:spPr/>
      <dgm:t>
        <a:bodyPr/>
        <a:lstStyle/>
        <a:p>
          <a:endParaRPr lang="en-US"/>
        </a:p>
      </dgm:t>
    </dgm:pt>
    <dgm:pt modelId="{E2C6BC77-78BC-BD46-8D93-E6C82B0CEFE9}">
      <dgm:prSet phldrT="[Text]"/>
      <dgm:spPr/>
      <dgm:t>
        <a:bodyPr/>
        <a:lstStyle/>
        <a:p>
          <a:r>
            <a:rPr lang="en-US"/>
            <a:t>Judge's Decision</a:t>
          </a:r>
        </a:p>
      </dgm:t>
    </dgm:pt>
    <dgm:pt modelId="{7F4B8961-7FBF-3345-AEC4-766C9939C103}" type="parTrans" cxnId="{505ACFA7-FE64-7045-8261-87632BE5FEC3}">
      <dgm:prSet/>
      <dgm:spPr/>
      <dgm:t>
        <a:bodyPr/>
        <a:lstStyle/>
        <a:p>
          <a:endParaRPr lang="en-US"/>
        </a:p>
      </dgm:t>
    </dgm:pt>
    <dgm:pt modelId="{B7F70CF1-D94C-3340-9E35-78064851325B}" type="sibTrans" cxnId="{505ACFA7-FE64-7045-8261-87632BE5FEC3}">
      <dgm:prSet/>
      <dgm:spPr/>
      <dgm:t>
        <a:bodyPr/>
        <a:lstStyle/>
        <a:p>
          <a:endParaRPr lang="en-US"/>
        </a:p>
      </dgm:t>
    </dgm:pt>
    <dgm:pt modelId="{E1996804-06FB-0140-A364-223D67F1A446}">
      <dgm:prSet phldrT="[Text]"/>
      <dgm:spPr/>
      <dgm:t>
        <a:bodyPr/>
        <a:lstStyle/>
        <a:p>
          <a:r>
            <a:rPr lang="en-US"/>
            <a:t>Notice to Vacate</a:t>
          </a:r>
        </a:p>
      </dgm:t>
    </dgm:pt>
    <dgm:pt modelId="{4B72638F-CB92-6049-8688-0B0832BDC091}" type="parTrans" cxnId="{4C160452-60A4-6143-AFB6-51F2F6C8521C}">
      <dgm:prSet/>
      <dgm:spPr/>
      <dgm:t>
        <a:bodyPr/>
        <a:lstStyle/>
        <a:p>
          <a:endParaRPr lang="en-US"/>
        </a:p>
      </dgm:t>
    </dgm:pt>
    <dgm:pt modelId="{F9B83983-3BAC-5C44-8C72-1303F7A1E9CB}" type="sibTrans" cxnId="{4C160452-60A4-6143-AFB6-51F2F6C8521C}">
      <dgm:prSet/>
      <dgm:spPr/>
      <dgm:t>
        <a:bodyPr/>
        <a:lstStyle/>
        <a:p>
          <a:endParaRPr lang="en-US"/>
        </a:p>
      </dgm:t>
    </dgm:pt>
    <dgm:pt modelId="{9E788981-A6EE-4116-9533-66DE9D85911C}">
      <dgm:prSet/>
      <dgm:spPr/>
      <dgm:t>
        <a:bodyPr/>
        <a:lstStyle/>
        <a:p>
          <a:r>
            <a:rPr lang="en-US"/>
            <a:t>Late Notice</a:t>
          </a:r>
        </a:p>
      </dgm:t>
    </dgm:pt>
    <dgm:pt modelId="{F4AACC66-DFB1-4A36-97F2-1E05D3477C6E}" type="parTrans" cxnId="{ED51B3C9-ED3E-41D1-8872-EC254F711610}">
      <dgm:prSet/>
      <dgm:spPr/>
      <dgm:t>
        <a:bodyPr/>
        <a:lstStyle/>
        <a:p>
          <a:endParaRPr lang="en-US"/>
        </a:p>
      </dgm:t>
    </dgm:pt>
    <dgm:pt modelId="{FF9B3B90-A7F8-48BC-9108-2ABD3B12EDCD}" type="sibTrans" cxnId="{ED51B3C9-ED3E-41D1-8872-EC254F711610}">
      <dgm:prSet/>
      <dgm:spPr/>
      <dgm:t>
        <a:bodyPr/>
        <a:lstStyle/>
        <a:p>
          <a:endParaRPr lang="en-US"/>
        </a:p>
      </dgm:t>
    </dgm:pt>
    <dgm:pt modelId="{827CF932-4451-1244-9268-38B936AF1060}" type="pres">
      <dgm:prSet presAssocID="{711F0467-39D0-FE46-80B8-B34CB8397D48}" presName="Name0" presStyleCnt="0">
        <dgm:presLayoutVars>
          <dgm:dir/>
          <dgm:animLvl val="lvl"/>
          <dgm:resizeHandles val="exact"/>
        </dgm:presLayoutVars>
      </dgm:prSet>
      <dgm:spPr/>
    </dgm:pt>
    <dgm:pt modelId="{AB5F1371-8CD5-4ABD-945C-87A3454F9EEB}" type="pres">
      <dgm:prSet presAssocID="{9E788981-A6EE-4116-9533-66DE9D85911C}" presName="parTxOnly" presStyleLbl="node1" presStyleIdx="0" presStyleCnt="6">
        <dgm:presLayoutVars>
          <dgm:chMax val="0"/>
          <dgm:chPref val="0"/>
          <dgm:bulletEnabled val="1"/>
        </dgm:presLayoutVars>
      </dgm:prSet>
      <dgm:spPr/>
    </dgm:pt>
    <dgm:pt modelId="{0C30E989-C187-479F-A128-F92BF1A387C6}" type="pres">
      <dgm:prSet presAssocID="{FF9B3B90-A7F8-48BC-9108-2ABD3B12EDCD}" presName="parTxOnlySpace" presStyleCnt="0"/>
      <dgm:spPr/>
    </dgm:pt>
    <dgm:pt modelId="{53C4EED4-3305-824C-8F47-BBDE95D32876}" type="pres">
      <dgm:prSet presAssocID="{53A3889F-7BEF-8344-8604-5C9E24B5473D}" presName="parTxOnly" presStyleLbl="node1" presStyleIdx="1" presStyleCnt="6" custLinFactNeighborX="13950" custLinFactNeighborY="1096">
        <dgm:presLayoutVars>
          <dgm:chMax val="0"/>
          <dgm:chPref val="0"/>
          <dgm:bulletEnabled val="1"/>
        </dgm:presLayoutVars>
      </dgm:prSet>
      <dgm:spPr/>
    </dgm:pt>
    <dgm:pt modelId="{0944BA45-83D2-F24C-A8DA-21EBF09C90F6}" type="pres">
      <dgm:prSet presAssocID="{53CBC14B-7C47-CF4C-B273-BB9A8EEA80B3}" presName="parTxOnlySpace" presStyleCnt="0"/>
      <dgm:spPr/>
    </dgm:pt>
    <dgm:pt modelId="{E47733BC-BD35-C440-A6D3-F8DB9C02900A}" type="pres">
      <dgm:prSet presAssocID="{686AE948-FC8C-B34C-9A29-A5962AE86657}" presName="parTxOnly" presStyleLbl="node1" presStyleIdx="2" presStyleCnt="6">
        <dgm:presLayoutVars>
          <dgm:chMax val="0"/>
          <dgm:chPref val="0"/>
          <dgm:bulletEnabled val="1"/>
        </dgm:presLayoutVars>
      </dgm:prSet>
      <dgm:spPr/>
    </dgm:pt>
    <dgm:pt modelId="{824CCA6C-19B3-E04E-A7B1-1ED40D82011F}" type="pres">
      <dgm:prSet presAssocID="{D49F70E7-34A2-7C43-B0C0-C436A0E43022}" presName="parTxOnlySpace" presStyleCnt="0"/>
      <dgm:spPr/>
    </dgm:pt>
    <dgm:pt modelId="{D4C567B6-8371-9840-A750-DD9DF2F0A3D7}" type="pres">
      <dgm:prSet presAssocID="{B62089B9-51F5-8441-AD7F-7056AFA05BA3}" presName="parTxOnly" presStyleLbl="node1" presStyleIdx="3" presStyleCnt="6">
        <dgm:presLayoutVars>
          <dgm:chMax val="0"/>
          <dgm:chPref val="0"/>
          <dgm:bulletEnabled val="1"/>
        </dgm:presLayoutVars>
      </dgm:prSet>
      <dgm:spPr/>
    </dgm:pt>
    <dgm:pt modelId="{65FACF31-2501-7D45-AD39-B884388B5B9B}" type="pres">
      <dgm:prSet presAssocID="{D0F7FEC4-0F37-2449-941F-1BDC078A3FF0}" presName="parTxOnlySpace" presStyleCnt="0"/>
      <dgm:spPr/>
    </dgm:pt>
    <dgm:pt modelId="{AD34A1AC-D0C6-3A43-AA71-D767DAEF7F00}" type="pres">
      <dgm:prSet presAssocID="{E2C6BC77-78BC-BD46-8D93-E6C82B0CEFE9}" presName="parTxOnly" presStyleLbl="node1" presStyleIdx="4" presStyleCnt="6">
        <dgm:presLayoutVars>
          <dgm:chMax val="0"/>
          <dgm:chPref val="0"/>
          <dgm:bulletEnabled val="1"/>
        </dgm:presLayoutVars>
      </dgm:prSet>
      <dgm:spPr/>
    </dgm:pt>
    <dgm:pt modelId="{08A31136-C199-3E41-BBF6-7C72BDBEFE1D}" type="pres">
      <dgm:prSet presAssocID="{B7F70CF1-D94C-3340-9E35-78064851325B}" presName="parTxOnlySpace" presStyleCnt="0"/>
      <dgm:spPr/>
    </dgm:pt>
    <dgm:pt modelId="{925E0DA6-B4CF-784A-9DDA-30C9F1D65039}" type="pres">
      <dgm:prSet presAssocID="{E1996804-06FB-0140-A364-223D67F1A446}" presName="parTxOnly" presStyleLbl="node1" presStyleIdx="5" presStyleCnt="6">
        <dgm:presLayoutVars>
          <dgm:chMax val="0"/>
          <dgm:chPref val="0"/>
          <dgm:bulletEnabled val="1"/>
        </dgm:presLayoutVars>
      </dgm:prSet>
      <dgm:spPr/>
    </dgm:pt>
  </dgm:ptLst>
  <dgm:cxnLst>
    <dgm:cxn modelId="{6DEEEA03-D0D7-40F4-A9DC-1847991E503E}" type="presOf" srcId="{9E788981-A6EE-4116-9533-66DE9D85911C}" destId="{AB5F1371-8CD5-4ABD-945C-87A3454F9EEB}" srcOrd="0" destOrd="0" presId="urn:microsoft.com/office/officeart/2005/8/layout/chevron1"/>
    <dgm:cxn modelId="{EAE95F33-492E-FB46-847A-CE160DD607CC}" srcId="{711F0467-39D0-FE46-80B8-B34CB8397D48}" destId="{686AE948-FC8C-B34C-9A29-A5962AE86657}" srcOrd="2" destOrd="0" parTransId="{7FEB4EB3-C782-2B4A-82FA-22E1E3951C56}" sibTransId="{D49F70E7-34A2-7C43-B0C0-C436A0E43022}"/>
    <dgm:cxn modelId="{AF190D3C-7CDC-FF41-B6EF-6422EB878480}" type="presOf" srcId="{B62089B9-51F5-8441-AD7F-7056AFA05BA3}" destId="{D4C567B6-8371-9840-A750-DD9DF2F0A3D7}" srcOrd="0" destOrd="0" presId="urn:microsoft.com/office/officeart/2005/8/layout/chevron1"/>
    <dgm:cxn modelId="{452A304D-D990-4E49-9C50-502E564960B6}" srcId="{711F0467-39D0-FE46-80B8-B34CB8397D48}" destId="{53A3889F-7BEF-8344-8604-5C9E24B5473D}" srcOrd="1" destOrd="0" parTransId="{3BE647DD-251D-3D40-9662-7B460AECFD8B}" sibTransId="{53CBC14B-7C47-CF4C-B273-BB9A8EEA80B3}"/>
    <dgm:cxn modelId="{4C160452-60A4-6143-AFB6-51F2F6C8521C}" srcId="{711F0467-39D0-FE46-80B8-B34CB8397D48}" destId="{E1996804-06FB-0140-A364-223D67F1A446}" srcOrd="5" destOrd="0" parTransId="{4B72638F-CB92-6049-8688-0B0832BDC091}" sibTransId="{F9B83983-3BAC-5C44-8C72-1303F7A1E9CB}"/>
    <dgm:cxn modelId="{4972FE58-1302-FF46-8BB7-F2DD3A58A60F}" type="presOf" srcId="{711F0467-39D0-FE46-80B8-B34CB8397D48}" destId="{827CF932-4451-1244-9268-38B936AF1060}" srcOrd="0" destOrd="0" presId="urn:microsoft.com/office/officeart/2005/8/layout/chevron1"/>
    <dgm:cxn modelId="{67B9DB91-341B-4546-9678-10E3A27CE393}" type="presOf" srcId="{E2C6BC77-78BC-BD46-8D93-E6C82B0CEFE9}" destId="{AD34A1AC-D0C6-3A43-AA71-D767DAEF7F00}" srcOrd="0" destOrd="0" presId="urn:microsoft.com/office/officeart/2005/8/layout/chevron1"/>
    <dgm:cxn modelId="{505ACFA7-FE64-7045-8261-87632BE5FEC3}" srcId="{711F0467-39D0-FE46-80B8-B34CB8397D48}" destId="{E2C6BC77-78BC-BD46-8D93-E6C82B0CEFE9}" srcOrd="4" destOrd="0" parTransId="{7F4B8961-7FBF-3345-AEC4-766C9939C103}" sibTransId="{B7F70CF1-D94C-3340-9E35-78064851325B}"/>
    <dgm:cxn modelId="{69D0A3C5-A0DA-6548-AC85-D3E9E3C4564B}" srcId="{711F0467-39D0-FE46-80B8-B34CB8397D48}" destId="{B62089B9-51F5-8441-AD7F-7056AFA05BA3}" srcOrd="3" destOrd="0" parTransId="{37CCEBC7-8D9B-B44B-93EF-A97BE3BBD1D5}" sibTransId="{D0F7FEC4-0F37-2449-941F-1BDC078A3FF0}"/>
    <dgm:cxn modelId="{EC117DC7-F637-D949-9CDD-09ED11438048}" type="presOf" srcId="{53A3889F-7BEF-8344-8604-5C9E24B5473D}" destId="{53C4EED4-3305-824C-8F47-BBDE95D32876}" srcOrd="0" destOrd="0" presId="urn:microsoft.com/office/officeart/2005/8/layout/chevron1"/>
    <dgm:cxn modelId="{ED51B3C9-ED3E-41D1-8872-EC254F711610}" srcId="{711F0467-39D0-FE46-80B8-B34CB8397D48}" destId="{9E788981-A6EE-4116-9533-66DE9D85911C}" srcOrd="0" destOrd="0" parTransId="{F4AACC66-DFB1-4A36-97F2-1E05D3477C6E}" sibTransId="{FF9B3B90-A7F8-48BC-9108-2ABD3B12EDCD}"/>
    <dgm:cxn modelId="{7437C7E1-E935-124B-890E-E466860D31AA}" type="presOf" srcId="{686AE948-FC8C-B34C-9A29-A5962AE86657}" destId="{E47733BC-BD35-C440-A6D3-F8DB9C02900A}" srcOrd="0" destOrd="0" presId="urn:microsoft.com/office/officeart/2005/8/layout/chevron1"/>
    <dgm:cxn modelId="{257625F1-38E4-094D-B0CC-82CC1EC9411A}" type="presOf" srcId="{E1996804-06FB-0140-A364-223D67F1A446}" destId="{925E0DA6-B4CF-784A-9DDA-30C9F1D65039}" srcOrd="0" destOrd="0" presId="urn:microsoft.com/office/officeart/2005/8/layout/chevron1"/>
    <dgm:cxn modelId="{0302AA5E-5E57-423C-9A54-5880B213EC96}" type="presParOf" srcId="{827CF932-4451-1244-9268-38B936AF1060}" destId="{AB5F1371-8CD5-4ABD-945C-87A3454F9EEB}" srcOrd="0" destOrd="0" presId="urn:microsoft.com/office/officeart/2005/8/layout/chevron1"/>
    <dgm:cxn modelId="{44B4A9A5-668B-4596-9923-F3A8B6542C92}" type="presParOf" srcId="{827CF932-4451-1244-9268-38B936AF1060}" destId="{0C30E989-C187-479F-A128-F92BF1A387C6}" srcOrd="1" destOrd="0" presId="urn:microsoft.com/office/officeart/2005/8/layout/chevron1"/>
    <dgm:cxn modelId="{3F90215B-13EF-FF4F-AD94-F774FE5AE211}" type="presParOf" srcId="{827CF932-4451-1244-9268-38B936AF1060}" destId="{53C4EED4-3305-824C-8F47-BBDE95D32876}" srcOrd="2" destOrd="0" presId="urn:microsoft.com/office/officeart/2005/8/layout/chevron1"/>
    <dgm:cxn modelId="{1D52BDC6-0272-6647-B8F8-788DF70C12A9}" type="presParOf" srcId="{827CF932-4451-1244-9268-38B936AF1060}" destId="{0944BA45-83D2-F24C-A8DA-21EBF09C90F6}" srcOrd="3" destOrd="0" presId="urn:microsoft.com/office/officeart/2005/8/layout/chevron1"/>
    <dgm:cxn modelId="{17007521-2867-2F4D-8519-D738A18F181D}" type="presParOf" srcId="{827CF932-4451-1244-9268-38B936AF1060}" destId="{E47733BC-BD35-C440-A6D3-F8DB9C02900A}" srcOrd="4" destOrd="0" presId="urn:microsoft.com/office/officeart/2005/8/layout/chevron1"/>
    <dgm:cxn modelId="{306FAFB1-B353-8A49-A99E-BCE092DA4679}" type="presParOf" srcId="{827CF932-4451-1244-9268-38B936AF1060}" destId="{824CCA6C-19B3-E04E-A7B1-1ED40D82011F}" srcOrd="5" destOrd="0" presId="urn:microsoft.com/office/officeart/2005/8/layout/chevron1"/>
    <dgm:cxn modelId="{266F2D5F-35C9-6044-83AB-D8FA512D05BD}" type="presParOf" srcId="{827CF932-4451-1244-9268-38B936AF1060}" destId="{D4C567B6-8371-9840-A750-DD9DF2F0A3D7}" srcOrd="6" destOrd="0" presId="urn:microsoft.com/office/officeart/2005/8/layout/chevron1"/>
    <dgm:cxn modelId="{DCAEBE44-0221-474A-8C11-5BD079F76C26}" type="presParOf" srcId="{827CF932-4451-1244-9268-38B936AF1060}" destId="{65FACF31-2501-7D45-AD39-B884388B5B9B}" srcOrd="7" destOrd="0" presId="urn:microsoft.com/office/officeart/2005/8/layout/chevron1"/>
    <dgm:cxn modelId="{182A26D1-3D3D-454E-A58F-6C8176AB4E40}" type="presParOf" srcId="{827CF932-4451-1244-9268-38B936AF1060}" destId="{AD34A1AC-D0C6-3A43-AA71-D767DAEF7F00}" srcOrd="8" destOrd="0" presId="urn:microsoft.com/office/officeart/2005/8/layout/chevron1"/>
    <dgm:cxn modelId="{7E397D55-8A8C-514C-81C2-0923B041F386}" type="presParOf" srcId="{827CF932-4451-1244-9268-38B936AF1060}" destId="{08A31136-C199-3E41-BBF6-7C72BDBEFE1D}" srcOrd="9" destOrd="0" presId="urn:microsoft.com/office/officeart/2005/8/layout/chevron1"/>
    <dgm:cxn modelId="{DD097891-17C4-534E-BB22-F0F0F6E4D84C}" type="presParOf" srcId="{827CF932-4451-1244-9268-38B936AF1060}" destId="{925E0DA6-B4CF-784A-9DDA-30C9F1D65039}"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33F01F-FBDF-DD4D-9E11-BC5C84A87C80}" type="doc">
      <dgm:prSet loTypeId="urn:microsoft.com/office/officeart/2005/8/layout/matrix1" loCatId="icon" qsTypeId="urn:microsoft.com/office/officeart/2005/8/quickstyle/simple2" qsCatId="simple" csTypeId="urn:microsoft.com/office/officeart/2005/8/colors/accent1_2" csCatId="accent1" phldr="1"/>
      <dgm:spPr/>
      <dgm:t>
        <a:bodyPr/>
        <a:lstStyle/>
        <a:p>
          <a:endParaRPr lang="en-US"/>
        </a:p>
      </dgm:t>
    </dgm:pt>
    <dgm:pt modelId="{1D6DA741-F423-7C41-A0BA-8F270DBC746D}">
      <dgm:prSet phldrT="[Text]"/>
      <dgm:spPr/>
      <dgm:t>
        <a:bodyPr/>
        <a:lstStyle/>
        <a:p>
          <a:r>
            <a:rPr lang="en-US"/>
            <a:t>Types of Homelessness</a:t>
          </a:r>
        </a:p>
      </dgm:t>
    </dgm:pt>
    <dgm:pt modelId="{DE130AEA-5975-4F4F-A6EF-20E29002AE08}" type="parTrans" cxnId="{757E9F69-282A-B94B-BD60-B1C8FA569BDA}">
      <dgm:prSet/>
      <dgm:spPr/>
      <dgm:t>
        <a:bodyPr/>
        <a:lstStyle/>
        <a:p>
          <a:endParaRPr lang="en-US"/>
        </a:p>
      </dgm:t>
    </dgm:pt>
    <dgm:pt modelId="{ACE79303-2377-FA4C-A165-A45F7DAE4938}" type="sibTrans" cxnId="{757E9F69-282A-B94B-BD60-B1C8FA569BDA}">
      <dgm:prSet/>
      <dgm:spPr/>
      <dgm:t>
        <a:bodyPr/>
        <a:lstStyle/>
        <a:p>
          <a:endParaRPr lang="en-US"/>
        </a:p>
      </dgm:t>
    </dgm:pt>
    <dgm:pt modelId="{4309195B-98E9-7040-9B6D-891360EF07DF}">
      <dgm:prSet phldrT="[Text]"/>
      <dgm:spPr/>
      <dgm:t>
        <a:bodyPr/>
        <a:lstStyle/>
        <a:p>
          <a:r>
            <a:rPr lang="en-US"/>
            <a:t>Transitional</a:t>
          </a:r>
        </a:p>
      </dgm:t>
    </dgm:pt>
    <dgm:pt modelId="{0DF6A0D2-34D5-F341-9EED-04CF9A986BFA}" type="parTrans" cxnId="{C12492D2-5DAF-D045-86D3-72C6FCDA08AB}">
      <dgm:prSet/>
      <dgm:spPr/>
      <dgm:t>
        <a:bodyPr/>
        <a:lstStyle/>
        <a:p>
          <a:endParaRPr lang="en-US"/>
        </a:p>
      </dgm:t>
    </dgm:pt>
    <dgm:pt modelId="{D9CC553F-5CBA-7744-B370-34940D6F602B}" type="sibTrans" cxnId="{C12492D2-5DAF-D045-86D3-72C6FCDA08AB}">
      <dgm:prSet/>
      <dgm:spPr/>
      <dgm:t>
        <a:bodyPr/>
        <a:lstStyle/>
        <a:p>
          <a:endParaRPr lang="en-US"/>
        </a:p>
      </dgm:t>
    </dgm:pt>
    <dgm:pt modelId="{62A09B22-C08C-F34C-BE77-9FD2BCC90498}">
      <dgm:prSet phldrT="[Text]"/>
      <dgm:spPr/>
      <dgm:t>
        <a:bodyPr/>
        <a:lstStyle/>
        <a:p>
          <a:r>
            <a:rPr lang="en-US"/>
            <a:t>Hidden</a:t>
          </a:r>
        </a:p>
      </dgm:t>
    </dgm:pt>
    <dgm:pt modelId="{FA774194-694B-DB4F-8152-2AD781CA00E1}" type="parTrans" cxnId="{D72544A5-3C0D-C344-819F-BE30D52A0C3E}">
      <dgm:prSet/>
      <dgm:spPr/>
      <dgm:t>
        <a:bodyPr/>
        <a:lstStyle/>
        <a:p>
          <a:endParaRPr lang="en-US"/>
        </a:p>
      </dgm:t>
    </dgm:pt>
    <dgm:pt modelId="{AF0DD6D3-83C0-1E42-9F1E-1C380B87B12F}" type="sibTrans" cxnId="{D72544A5-3C0D-C344-819F-BE30D52A0C3E}">
      <dgm:prSet/>
      <dgm:spPr/>
      <dgm:t>
        <a:bodyPr/>
        <a:lstStyle/>
        <a:p>
          <a:endParaRPr lang="en-US"/>
        </a:p>
      </dgm:t>
    </dgm:pt>
    <dgm:pt modelId="{6BECE049-1985-0742-9924-A630141A2CF6}">
      <dgm:prSet phldrT="[Text]"/>
      <dgm:spPr/>
      <dgm:t>
        <a:bodyPr/>
        <a:lstStyle/>
        <a:p>
          <a:r>
            <a:rPr lang="en-US"/>
            <a:t>Episodic</a:t>
          </a:r>
        </a:p>
      </dgm:t>
    </dgm:pt>
    <dgm:pt modelId="{43563F01-6E70-5745-A116-8571647EFCE4}" type="parTrans" cxnId="{7A74C5BD-67D7-FD47-8F3E-C48893606A57}">
      <dgm:prSet/>
      <dgm:spPr/>
      <dgm:t>
        <a:bodyPr/>
        <a:lstStyle/>
        <a:p>
          <a:endParaRPr lang="en-US"/>
        </a:p>
      </dgm:t>
    </dgm:pt>
    <dgm:pt modelId="{DC622F33-2A1C-5B41-A10C-E6E56E28E6CC}" type="sibTrans" cxnId="{7A74C5BD-67D7-FD47-8F3E-C48893606A57}">
      <dgm:prSet/>
      <dgm:spPr/>
      <dgm:t>
        <a:bodyPr/>
        <a:lstStyle/>
        <a:p>
          <a:endParaRPr lang="en-US"/>
        </a:p>
      </dgm:t>
    </dgm:pt>
    <dgm:pt modelId="{26014A08-024D-E44E-99BF-0A764FB2CC0D}">
      <dgm:prSet phldrT="[Text]"/>
      <dgm:spPr/>
      <dgm:t>
        <a:bodyPr/>
        <a:lstStyle/>
        <a:p>
          <a:r>
            <a:rPr lang="en-US"/>
            <a:t>Chronic</a:t>
          </a:r>
        </a:p>
      </dgm:t>
    </dgm:pt>
    <dgm:pt modelId="{5B60A7A3-56B4-BB47-8088-CAA7B502E349}" type="parTrans" cxnId="{4F15BC8A-7262-9D43-9F41-8146EBE5266E}">
      <dgm:prSet/>
      <dgm:spPr/>
      <dgm:t>
        <a:bodyPr/>
        <a:lstStyle/>
        <a:p>
          <a:endParaRPr lang="en-US"/>
        </a:p>
      </dgm:t>
    </dgm:pt>
    <dgm:pt modelId="{256F4F20-F6A0-624E-BF65-87904CAF95B3}" type="sibTrans" cxnId="{4F15BC8A-7262-9D43-9F41-8146EBE5266E}">
      <dgm:prSet/>
      <dgm:spPr/>
      <dgm:t>
        <a:bodyPr/>
        <a:lstStyle/>
        <a:p>
          <a:endParaRPr lang="en-US"/>
        </a:p>
      </dgm:t>
    </dgm:pt>
    <dgm:pt modelId="{D1D3E9C4-6ABC-944A-8F74-1457EBCA7C7A}" type="pres">
      <dgm:prSet presAssocID="{A933F01F-FBDF-DD4D-9E11-BC5C84A87C80}" presName="diagram" presStyleCnt="0">
        <dgm:presLayoutVars>
          <dgm:chMax val="1"/>
          <dgm:dir/>
          <dgm:animLvl val="ctr"/>
          <dgm:resizeHandles val="exact"/>
        </dgm:presLayoutVars>
      </dgm:prSet>
      <dgm:spPr/>
    </dgm:pt>
    <dgm:pt modelId="{073981ED-2D9F-424E-824D-FF0A0D65B0AC}" type="pres">
      <dgm:prSet presAssocID="{A933F01F-FBDF-DD4D-9E11-BC5C84A87C80}" presName="matrix" presStyleCnt="0"/>
      <dgm:spPr/>
    </dgm:pt>
    <dgm:pt modelId="{833B534B-6994-ED40-B43B-D7733AA989DE}" type="pres">
      <dgm:prSet presAssocID="{A933F01F-FBDF-DD4D-9E11-BC5C84A87C80}" presName="tile1" presStyleLbl="node1" presStyleIdx="0" presStyleCnt="4"/>
      <dgm:spPr/>
    </dgm:pt>
    <dgm:pt modelId="{054BE889-8222-0447-9068-21BE51F04FAB}" type="pres">
      <dgm:prSet presAssocID="{A933F01F-FBDF-DD4D-9E11-BC5C84A87C80}" presName="tile1text" presStyleLbl="node1" presStyleIdx="0" presStyleCnt="4">
        <dgm:presLayoutVars>
          <dgm:chMax val="0"/>
          <dgm:chPref val="0"/>
          <dgm:bulletEnabled val="1"/>
        </dgm:presLayoutVars>
      </dgm:prSet>
      <dgm:spPr/>
    </dgm:pt>
    <dgm:pt modelId="{F1949C42-C332-D94F-8D26-060CA75667DC}" type="pres">
      <dgm:prSet presAssocID="{A933F01F-FBDF-DD4D-9E11-BC5C84A87C80}" presName="tile2" presStyleLbl="node1" presStyleIdx="1" presStyleCnt="4"/>
      <dgm:spPr/>
    </dgm:pt>
    <dgm:pt modelId="{C0321EAD-9359-604C-9944-9B217B8E6B67}" type="pres">
      <dgm:prSet presAssocID="{A933F01F-FBDF-DD4D-9E11-BC5C84A87C80}" presName="tile2text" presStyleLbl="node1" presStyleIdx="1" presStyleCnt="4">
        <dgm:presLayoutVars>
          <dgm:chMax val="0"/>
          <dgm:chPref val="0"/>
          <dgm:bulletEnabled val="1"/>
        </dgm:presLayoutVars>
      </dgm:prSet>
      <dgm:spPr/>
    </dgm:pt>
    <dgm:pt modelId="{10DC6CFC-05CA-CF45-BEED-36E6764F29E9}" type="pres">
      <dgm:prSet presAssocID="{A933F01F-FBDF-DD4D-9E11-BC5C84A87C80}" presName="tile3" presStyleLbl="node1" presStyleIdx="2" presStyleCnt="4"/>
      <dgm:spPr/>
    </dgm:pt>
    <dgm:pt modelId="{77CA8DE9-26A2-994D-ABEB-02453CD1F39D}" type="pres">
      <dgm:prSet presAssocID="{A933F01F-FBDF-DD4D-9E11-BC5C84A87C80}" presName="tile3text" presStyleLbl="node1" presStyleIdx="2" presStyleCnt="4">
        <dgm:presLayoutVars>
          <dgm:chMax val="0"/>
          <dgm:chPref val="0"/>
          <dgm:bulletEnabled val="1"/>
        </dgm:presLayoutVars>
      </dgm:prSet>
      <dgm:spPr/>
    </dgm:pt>
    <dgm:pt modelId="{F485C690-019E-8F45-AECA-1E186D82AB5A}" type="pres">
      <dgm:prSet presAssocID="{A933F01F-FBDF-DD4D-9E11-BC5C84A87C80}" presName="tile4" presStyleLbl="node1" presStyleIdx="3" presStyleCnt="4"/>
      <dgm:spPr/>
    </dgm:pt>
    <dgm:pt modelId="{93720FEA-0D70-3A41-9BDD-2B4824D1F7D8}" type="pres">
      <dgm:prSet presAssocID="{A933F01F-FBDF-DD4D-9E11-BC5C84A87C80}" presName="tile4text" presStyleLbl="node1" presStyleIdx="3" presStyleCnt="4">
        <dgm:presLayoutVars>
          <dgm:chMax val="0"/>
          <dgm:chPref val="0"/>
          <dgm:bulletEnabled val="1"/>
        </dgm:presLayoutVars>
      </dgm:prSet>
      <dgm:spPr/>
    </dgm:pt>
    <dgm:pt modelId="{16CEAAF6-1323-1E46-B1B4-CBB2E5D54204}" type="pres">
      <dgm:prSet presAssocID="{A933F01F-FBDF-DD4D-9E11-BC5C84A87C80}" presName="centerTile" presStyleLbl="fgShp" presStyleIdx="0" presStyleCnt="1">
        <dgm:presLayoutVars>
          <dgm:chMax val="0"/>
          <dgm:chPref val="0"/>
        </dgm:presLayoutVars>
      </dgm:prSet>
      <dgm:spPr/>
    </dgm:pt>
  </dgm:ptLst>
  <dgm:cxnLst>
    <dgm:cxn modelId="{BF8B2B18-2766-6744-AC5D-416B408F8A7D}" type="presOf" srcId="{62A09B22-C08C-F34C-BE77-9FD2BCC90498}" destId="{F1949C42-C332-D94F-8D26-060CA75667DC}" srcOrd="0" destOrd="0" presId="urn:microsoft.com/office/officeart/2005/8/layout/matrix1"/>
    <dgm:cxn modelId="{5626E82C-2224-3E42-9677-1EB064A3C50B}" type="presOf" srcId="{62A09B22-C08C-F34C-BE77-9FD2BCC90498}" destId="{C0321EAD-9359-604C-9944-9B217B8E6B67}" srcOrd="1" destOrd="0" presId="urn:microsoft.com/office/officeart/2005/8/layout/matrix1"/>
    <dgm:cxn modelId="{56338240-447D-F148-A070-1ED5E8D4AB41}" type="presOf" srcId="{6BECE049-1985-0742-9924-A630141A2CF6}" destId="{10DC6CFC-05CA-CF45-BEED-36E6764F29E9}" srcOrd="0" destOrd="0" presId="urn:microsoft.com/office/officeart/2005/8/layout/matrix1"/>
    <dgm:cxn modelId="{757E9F69-282A-B94B-BD60-B1C8FA569BDA}" srcId="{A933F01F-FBDF-DD4D-9E11-BC5C84A87C80}" destId="{1D6DA741-F423-7C41-A0BA-8F270DBC746D}" srcOrd="0" destOrd="0" parTransId="{DE130AEA-5975-4F4F-A6EF-20E29002AE08}" sibTransId="{ACE79303-2377-FA4C-A165-A45F7DAE4938}"/>
    <dgm:cxn modelId="{DE617E7B-E270-EE4C-89AA-A48211A9DC36}" type="presOf" srcId="{4309195B-98E9-7040-9B6D-891360EF07DF}" destId="{054BE889-8222-0447-9068-21BE51F04FAB}" srcOrd="1" destOrd="0" presId="urn:microsoft.com/office/officeart/2005/8/layout/matrix1"/>
    <dgm:cxn modelId="{4F15BC8A-7262-9D43-9F41-8146EBE5266E}" srcId="{1D6DA741-F423-7C41-A0BA-8F270DBC746D}" destId="{26014A08-024D-E44E-99BF-0A764FB2CC0D}" srcOrd="3" destOrd="0" parTransId="{5B60A7A3-56B4-BB47-8088-CAA7B502E349}" sibTransId="{256F4F20-F6A0-624E-BF65-87904CAF95B3}"/>
    <dgm:cxn modelId="{5306A89A-F4BB-7441-AD18-1DCA390C27E3}" type="presOf" srcId="{4309195B-98E9-7040-9B6D-891360EF07DF}" destId="{833B534B-6994-ED40-B43B-D7733AA989DE}" srcOrd="0" destOrd="0" presId="urn:microsoft.com/office/officeart/2005/8/layout/matrix1"/>
    <dgm:cxn modelId="{1B6BFF9A-8F25-CF4A-81E1-6394EEEE10F3}" type="presOf" srcId="{A933F01F-FBDF-DD4D-9E11-BC5C84A87C80}" destId="{D1D3E9C4-6ABC-944A-8F74-1457EBCA7C7A}" srcOrd="0" destOrd="0" presId="urn:microsoft.com/office/officeart/2005/8/layout/matrix1"/>
    <dgm:cxn modelId="{FFCEBE9C-156C-684A-9744-E6B74287826F}" type="presOf" srcId="{26014A08-024D-E44E-99BF-0A764FB2CC0D}" destId="{93720FEA-0D70-3A41-9BDD-2B4824D1F7D8}" srcOrd="1" destOrd="0" presId="urn:microsoft.com/office/officeart/2005/8/layout/matrix1"/>
    <dgm:cxn modelId="{758903A2-09D8-1644-8086-EBD67C8F0ADF}" type="presOf" srcId="{6BECE049-1985-0742-9924-A630141A2CF6}" destId="{77CA8DE9-26A2-994D-ABEB-02453CD1F39D}" srcOrd="1" destOrd="0" presId="urn:microsoft.com/office/officeart/2005/8/layout/matrix1"/>
    <dgm:cxn modelId="{D72544A5-3C0D-C344-819F-BE30D52A0C3E}" srcId="{1D6DA741-F423-7C41-A0BA-8F270DBC746D}" destId="{62A09B22-C08C-F34C-BE77-9FD2BCC90498}" srcOrd="1" destOrd="0" parTransId="{FA774194-694B-DB4F-8152-2AD781CA00E1}" sibTransId="{AF0DD6D3-83C0-1E42-9F1E-1C380B87B12F}"/>
    <dgm:cxn modelId="{7A74C5BD-67D7-FD47-8F3E-C48893606A57}" srcId="{1D6DA741-F423-7C41-A0BA-8F270DBC746D}" destId="{6BECE049-1985-0742-9924-A630141A2CF6}" srcOrd="2" destOrd="0" parTransId="{43563F01-6E70-5745-A116-8571647EFCE4}" sibTransId="{DC622F33-2A1C-5B41-A10C-E6E56E28E6CC}"/>
    <dgm:cxn modelId="{C2D234C0-1023-6E45-8198-E0C146F959E8}" type="presOf" srcId="{26014A08-024D-E44E-99BF-0A764FB2CC0D}" destId="{F485C690-019E-8F45-AECA-1E186D82AB5A}" srcOrd="0" destOrd="0" presId="urn:microsoft.com/office/officeart/2005/8/layout/matrix1"/>
    <dgm:cxn modelId="{C12492D2-5DAF-D045-86D3-72C6FCDA08AB}" srcId="{1D6DA741-F423-7C41-A0BA-8F270DBC746D}" destId="{4309195B-98E9-7040-9B6D-891360EF07DF}" srcOrd="0" destOrd="0" parTransId="{0DF6A0D2-34D5-F341-9EED-04CF9A986BFA}" sibTransId="{D9CC553F-5CBA-7744-B370-34940D6F602B}"/>
    <dgm:cxn modelId="{F96D5DDB-ADF6-AB42-B01D-8E4D68CEDBAB}" type="presOf" srcId="{1D6DA741-F423-7C41-A0BA-8F270DBC746D}" destId="{16CEAAF6-1323-1E46-B1B4-CBB2E5D54204}" srcOrd="0" destOrd="0" presId="urn:microsoft.com/office/officeart/2005/8/layout/matrix1"/>
    <dgm:cxn modelId="{63D39AD1-BA59-7B4A-84EE-8EA317BC9B91}" type="presParOf" srcId="{D1D3E9C4-6ABC-944A-8F74-1457EBCA7C7A}" destId="{073981ED-2D9F-424E-824D-FF0A0D65B0AC}" srcOrd="0" destOrd="0" presId="urn:microsoft.com/office/officeart/2005/8/layout/matrix1"/>
    <dgm:cxn modelId="{1473A8EC-59D8-6448-9270-9CD529C480B8}" type="presParOf" srcId="{073981ED-2D9F-424E-824D-FF0A0D65B0AC}" destId="{833B534B-6994-ED40-B43B-D7733AA989DE}" srcOrd="0" destOrd="0" presId="urn:microsoft.com/office/officeart/2005/8/layout/matrix1"/>
    <dgm:cxn modelId="{C7CFB563-778B-8E4C-B7D7-A1A057E43A59}" type="presParOf" srcId="{073981ED-2D9F-424E-824D-FF0A0D65B0AC}" destId="{054BE889-8222-0447-9068-21BE51F04FAB}" srcOrd="1" destOrd="0" presId="urn:microsoft.com/office/officeart/2005/8/layout/matrix1"/>
    <dgm:cxn modelId="{E7F25D0D-35FC-254C-8D9F-FB8F003DE1D8}" type="presParOf" srcId="{073981ED-2D9F-424E-824D-FF0A0D65B0AC}" destId="{F1949C42-C332-D94F-8D26-060CA75667DC}" srcOrd="2" destOrd="0" presId="urn:microsoft.com/office/officeart/2005/8/layout/matrix1"/>
    <dgm:cxn modelId="{74CC3594-F04E-8D4E-BBFC-A70CCFD52AE1}" type="presParOf" srcId="{073981ED-2D9F-424E-824D-FF0A0D65B0AC}" destId="{C0321EAD-9359-604C-9944-9B217B8E6B67}" srcOrd="3" destOrd="0" presId="urn:microsoft.com/office/officeart/2005/8/layout/matrix1"/>
    <dgm:cxn modelId="{E3BDB73A-9708-284B-A43D-94E4EF8B2675}" type="presParOf" srcId="{073981ED-2D9F-424E-824D-FF0A0D65B0AC}" destId="{10DC6CFC-05CA-CF45-BEED-36E6764F29E9}" srcOrd="4" destOrd="0" presId="urn:microsoft.com/office/officeart/2005/8/layout/matrix1"/>
    <dgm:cxn modelId="{6174B259-126E-6148-81AA-B927D229A65B}" type="presParOf" srcId="{073981ED-2D9F-424E-824D-FF0A0D65B0AC}" destId="{77CA8DE9-26A2-994D-ABEB-02453CD1F39D}" srcOrd="5" destOrd="0" presId="urn:microsoft.com/office/officeart/2005/8/layout/matrix1"/>
    <dgm:cxn modelId="{BF7DD11C-3725-BD40-ACD7-E716532464FD}" type="presParOf" srcId="{073981ED-2D9F-424E-824D-FF0A0D65B0AC}" destId="{F485C690-019E-8F45-AECA-1E186D82AB5A}" srcOrd="6" destOrd="0" presId="urn:microsoft.com/office/officeart/2005/8/layout/matrix1"/>
    <dgm:cxn modelId="{D9DC9427-8E9B-9245-8291-1D02B46962F1}" type="presParOf" srcId="{073981ED-2D9F-424E-824D-FF0A0D65B0AC}" destId="{93720FEA-0D70-3A41-9BDD-2B4824D1F7D8}" srcOrd="7" destOrd="0" presId="urn:microsoft.com/office/officeart/2005/8/layout/matrix1"/>
    <dgm:cxn modelId="{095F2B50-FD75-5F44-9513-88EADBF72471}" type="presParOf" srcId="{D1D3E9C4-6ABC-944A-8F74-1457EBCA7C7A}" destId="{16CEAAF6-1323-1E46-B1B4-CBB2E5D5420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FE08EE8-D8CF-4127-9B5B-89D41ED8017F}"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DD60253E-27A7-4EB6-93A4-9FA48FD12644}">
      <dgm:prSet phldrT="[Text]" phldr="0"/>
      <dgm:spPr/>
      <dgm:t>
        <a:bodyPr/>
        <a:lstStyle/>
        <a:p>
          <a:pPr rtl="0"/>
          <a:r>
            <a:rPr lang="en-US">
              <a:latin typeface="Montserrat"/>
            </a:rPr>
            <a:t>HUD</a:t>
          </a:r>
          <a:endParaRPr lang="en-US"/>
        </a:p>
      </dgm:t>
    </dgm:pt>
    <dgm:pt modelId="{02087A2A-555B-4189-8CF5-E3F1D96A8B8A}" type="parTrans" cxnId="{6FC70F32-381B-423E-8EBE-C884F9DB00EC}">
      <dgm:prSet/>
      <dgm:spPr/>
      <dgm:t>
        <a:bodyPr/>
        <a:lstStyle/>
        <a:p>
          <a:endParaRPr lang="en-US"/>
        </a:p>
      </dgm:t>
    </dgm:pt>
    <dgm:pt modelId="{B6869D90-BA51-4E7E-B4E6-90E1B438EBDF}" type="sibTrans" cxnId="{6FC70F32-381B-423E-8EBE-C884F9DB00EC}">
      <dgm:prSet/>
      <dgm:spPr/>
      <dgm:t>
        <a:bodyPr/>
        <a:lstStyle/>
        <a:p>
          <a:endParaRPr lang="en-US"/>
        </a:p>
      </dgm:t>
    </dgm:pt>
    <dgm:pt modelId="{C1E3BF6B-9426-4FF1-9DFD-CBA069C1BC40}">
      <dgm:prSet phldrT="[Text]" phldr="0"/>
      <dgm:spPr/>
      <dgm:t>
        <a:bodyPr/>
        <a:lstStyle/>
        <a:p>
          <a:pPr rtl="0"/>
          <a:r>
            <a:rPr lang="en-US" sz="1800">
              <a:latin typeface="Montserrat"/>
            </a:rPr>
            <a:t>CoC</a:t>
          </a:r>
          <a:endParaRPr lang="en-US" sz="1800"/>
        </a:p>
      </dgm:t>
    </dgm:pt>
    <dgm:pt modelId="{F884519E-55DD-48FF-A6C0-1164BA84C6D5}" type="parTrans" cxnId="{6B4AF2ED-5233-4DD8-80AB-8637F2BAC373}">
      <dgm:prSet/>
      <dgm:spPr/>
      <dgm:t>
        <a:bodyPr/>
        <a:lstStyle/>
        <a:p>
          <a:endParaRPr lang="en-US"/>
        </a:p>
      </dgm:t>
    </dgm:pt>
    <dgm:pt modelId="{4FE160C7-0847-4B42-B70C-C980D0CD8942}" type="sibTrans" cxnId="{6B4AF2ED-5233-4DD8-80AB-8637F2BAC373}">
      <dgm:prSet/>
      <dgm:spPr/>
      <dgm:t>
        <a:bodyPr/>
        <a:lstStyle/>
        <a:p>
          <a:endParaRPr lang="en-US"/>
        </a:p>
      </dgm:t>
    </dgm:pt>
    <dgm:pt modelId="{EF28987E-24BE-4471-84A8-783C5421902F}">
      <dgm:prSet phldrT="[Text]" phldr="0"/>
      <dgm:spPr/>
      <dgm:t>
        <a:bodyPr/>
        <a:lstStyle/>
        <a:p>
          <a:pPr rtl="0"/>
          <a:r>
            <a:rPr lang="en-US" sz="1800">
              <a:latin typeface="Montserrat"/>
            </a:rPr>
            <a:t>Lead Agency</a:t>
          </a:r>
          <a:endParaRPr lang="en-US" sz="1800"/>
        </a:p>
      </dgm:t>
    </dgm:pt>
    <dgm:pt modelId="{D734BDF3-7D43-4BA6-86E7-67859C9A4E0E}" type="parTrans" cxnId="{0635455E-B453-4A66-A8A8-68EA013BD817}">
      <dgm:prSet/>
      <dgm:spPr/>
      <dgm:t>
        <a:bodyPr/>
        <a:lstStyle/>
        <a:p>
          <a:endParaRPr lang="en-US"/>
        </a:p>
      </dgm:t>
    </dgm:pt>
    <dgm:pt modelId="{F653989B-2D81-46FA-9532-04997CC3B45B}" type="sibTrans" cxnId="{0635455E-B453-4A66-A8A8-68EA013BD817}">
      <dgm:prSet/>
      <dgm:spPr/>
      <dgm:t>
        <a:bodyPr/>
        <a:lstStyle/>
        <a:p>
          <a:endParaRPr lang="en-US"/>
        </a:p>
      </dgm:t>
    </dgm:pt>
    <dgm:pt modelId="{A9991AC6-9AB8-47A6-863E-A711EDFFCE2B}">
      <dgm:prSet phldrT="[Text]" phldr="0"/>
      <dgm:spPr/>
      <dgm:t>
        <a:bodyPr/>
        <a:lstStyle/>
        <a:p>
          <a:pPr rtl="0"/>
          <a:r>
            <a:rPr lang="en-US" sz="1400">
              <a:latin typeface="Montserrat"/>
            </a:rPr>
            <a:t>Coordinated Entry</a:t>
          </a:r>
          <a:endParaRPr lang="en-US" sz="1400"/>
        </a:p>
      </dgm:t>
    </dgm:pt>
    <dgm:pt modelId="{B5CC019E-B1F8-419A-9E52-F37A61F8ED70}" type="parTrans" cxnId="{8AEEC48F-178A-4BE1-9C81-497FF6705D7D}">
      <dgm:prSet/>
      <dgm:spPr/>
      <dgm:t>
        <a:bodyPr/>
        <a:lstStyle/>
        <a:p>
          <a:endParaRPr lang="en-US"/>
        </a:p>
      </dgm:t>
    </dgm:pt>
    <dgm:pt modelId="{EBFDAB14-3909-4DC8-ACD5-681F5ACCAF74}" type="sibTrans" cxnId="{8AEEC48F-178A-4BE1-9C81-497FF6705D7D}">
      <dgm:prSet/>
      <dgm:spPr/>
      <dgm:t>
        <a:bodyPr/>
        <a:lstStyle/>
        <a:p>
          <a:endParaRPr lang="en-US"/>
        </a:p>
      </dgm:t>
    </dgm:pt>
    <dgm:pt modelId="{517C6C23-DAA2-4291-A95B-08D33D4254D7}" type="pres">
      <dgm:prSet presAssocID="{1FE08EE8-D8CF-4127-9B5B-89D41ED8017F}" presName="mainComposite" presStyleCnt="0">
        <dgm:presLayoutVars>
          <dgm:chPref val="1"/>
          <dgm:dir/>
          <dgm:animOne val="branch"/>
          <dgm:animLvl val="lvl"/>
          <dgm:resizeHandles val="exact"/>
        </dgm:presLayoutVars>
      </dgm:prSet>
      <dgm:spPr/>
    </dgm:pt>
    <dgm:pt modelId="{2F77331D-C6EC-4E07-B242-E01FF6B9AB78}" type="pres">
      <dgm:prSet presAssocID="{1FE08EE8-D8CF-4127-9B5B-89D41ED8017F}" presName="hierFlow" presStyleCnt="0"/>
      <dgm:spPr/>
    </dgm:pt>
    <dgm:pt modelId="{50CB6034-E3DB-49FA-847E-C0B8111AB478}" type="pres">
      <dgm:prSet presAssocID="{1FE08EE8-D8CF-4127-9B5B-89D41ED8017F}" presName="hierChild1" presStyleCnt="0">
        <dgm:presLayoutVars>
          <dgm:chPref val="1"/>
          <dgm:animOne val="branch"/>
          <dgm:animLvl val="lvl"/>
        </dgm:presLayoutVars>
      </dgm:prSet>
      <dgm:spPr/>
    </dgm:pt>
    <dgm:pt modelId="{D92736FF-98DB-4A16-8AA7-D3D9A9D98A63}" type="pres">
      <dgm:prSet presAssocID="{DD60253E-27A7-4EB6-93A4-9FA48FD12644}" presName="Name14" presStyleCnt="0"/>
      <dgm:spPr/>
    </dgm:pt>
    <dgm:pt modelId="{62FDE43B-8CBC-4308-BBD3-554FF7FCB200}" type="pres">
      <dgm:prSet presAssocID="{DD60253E-27A7-4EB6-93A4-9FA48FD12644}" presName="level1Shape" presStyleLbl="node0" presStyleIdx="0" presStyleCnt="1">
        <dgm:presLayoutVars>
          <dgm:chPref val="3"/>
        </dgm:presLayoutVars>
      </dgm:prSet>
      <dgm:spPr/>
    </dgm:pt>
    <dgm:pt modelId="{43865027-2281-44A2-A884-E36D78CD06A4}" type="pres">
      <dgm:prSet presAssocID="{DD60253E-27A7-4EB6-93A4-9FA48FD12644}" presName="hierChild2" presStyleCnt="0"/>
      <dgm:spPr/>
    </dgm:pt>
    <dgm:pt modelId="{801D3C1F-EFC8-4487-A8DA-F96C1054643A}" type="pres">
      <dgm:prSet presAssocID="{F884519E-55DD-48FF-A6C0-1164BA84C6D5}" presName="Name19" presStyleLbl="parChTrans1D2" presStyleIdx="0" presStyleCnt="2"/>
      <dgm:spPr/>
    </dgm:pt>
    <dgm:pt modelId="{B0B81948-D343-44AF-A63C-9CA5172065F8}" type="pres">
      <dgm:prSet presAssocID="{C1E3BF6B-9426-4FF1-9DFD-CBA069C1BC40}" presName="Name21" presStyleCnt="0"/>
      <dgm:spPr/>
    </dgm:pt>
    <dgm:pt modelId="{0BA0D3AE-C13E-408E-8AE4-1BC68B69A2AF}" type="pres">
      <dgm:prSet presAssocID="{C1E3BF6B-9426-4FF1-9DFD-CBA069C1BC40}" presName="level2Shape" presStyleLbl="node2" presStyleIdx="0" presStyleCnt="2"/>
      <dgm:spPr/>
    </dgm:pt>
    <dgm:pt modelId="{A2ABD132-4B64-472A-99C6-F675A7A8F44B}" type="pres">
      <dgm:prSet presAssocID="{C1E3BF6B-9426-4FF1-9DFD-CBA069C1BC40}" presName="hierChild3" presStyleCnt="0"/>
      <dgm:spPr/>
    </dgm:pt>
    <dgm:pt modelId="{945407F1-7944-454F-8ED7-54C4EDB68AF7}" type="pres">
      <dgm:prSet presAssocID="{D734BDF3-7D43-4BA6-86E7-67859C9A4E0E}" presName="Name19" presStyleLbl="parChTrans1D2" presStyleIdx="1" presStyleCnt="2"/>
      <dgm:spPr/>
    </dgm:pt>
    <dgm:pt modelId="{D28D71A0-A776-4338-8A3D-D5A9C2FB2616}" type="pres">
      <dgm:prSet presAssocID="{EF28987E-24BE-4471-84A8-783C5421902F}" presName="Name21" presStyleCnt="0"/>
      <dgm:spPr/>
    </dgm:pt>
    <dgm:pt modelId="{B1EE6B07-EEDA-4D91-9DAA-A6C87DC78F82}" type="pres">
      <dgm:prSet presAssocID="{EF28987E-24BE-4471-84A8-783C5421902F}" presName="level2Shape" presStyleLbl="node2" presStyleIdx="1" presStyleCnt="2"/>
      <dgm:spPr/>
    </dgm:pt>
    <dgm:pt modelId="{2438F6F1-4093-42FC-8F32-6BBE7B36EAE5}" type="pres">
      <dgm:prSet presAssocID="{EF28987E-24BE-4471-84A8-783C5421902F}" presName="hierChild3" presStyleCnt="0"/>
      <dgm:spPr/>
    </dgm:pt>
    <dgm:pt modelId="{9DAE8AA4-77A7-4C37-B798-CF639D7F7ED4}" type="pres">
      <dgm:prSet presAssocID="{B5CC019E-B1F8-419A-9E52-F37A61F8ED70}" presName="Name19" presStyleLbl="parChTrans1D3" presStyleIdx="0" presStyleCnt="1"/>
      <dgm:spPr/>
    </dgm:pt>
    <dgm:pt modelId="{40D18942-F7C0-4BDC-9BE5-3A1AF86B4B8B}" type="pres">
      <dgm:prSet presAssocID="{A9991AC6-9AB8-47A6-863E-A711EDFFCE2B}" presName="Name21" presStyleCnt="0"/>
      <dgm:spPr/>
    </dgm:pt>
    <dgm:pt modelId="{21602B0C-E257-4C15-B5F3-373BFFDCBCE2}" type="pres">
      <dgm:prSet presAssocID="{A9991AC6-9AB8-47A6-863E-A711EDFFCE2B}" presName="level2Shape" presStyleLbl="node3" presStyleIdx="0" presStyleCnt="1"/>
      <dgm:spPr/>
    </dgm:pt>
    <dgm:pt modelId="{87E0A02E-8954-4D5D-B507-95C6638FA0CB}" type="pres">
      <dgm:prSet presAssocID="{A9991AC6-9AB8-47A6-863E-A711EDFFCE2B}" presName="hierChild3" presStyleCnt="0"/>
      <dgm:spPr/>
    </dgm:pt>
    <dgm:pt modelId="{01C2A12A-4A3D-4226-904C-5D0E511B1F03}" type="pres">
      <dgm:prSet presAssocID="{1FE08EE8-D8CF-4127-9B5B-89D41ED8017F}" presName="bgShapesFlow" presStyleCnt="0"/>
      <dgm:spPr/>
    </dgm:pt>
  </dgm:ptLst>
  <dgm:cxnLst>
    <dgm:cxn modelId="{8A581B05-4C10-468A-ADA9-2A3A204D628F}" type="presOf" srcId="{A9991AC6-9AB8-47A6-863E-A711EDFFCE2B}" destId="{21602B0C-E257-4C15-B5F3-373BFFDCBCE2}" srcOrd="0" destOrd="0" presId="urn:microsoft.com/office/officeart/2005/8/layout/hierarchy6"/>
    <dgm:cxn modelId="{B007A709-4A3E-4250-9812-8CC4C5E97884}" type="presOf" srcId="{1FE08EE8-D8CF-4127-9B5B-89D41ED8017F}" destId="{517C6C23-DAA2-4291-A95B-08D33D4254D7}" srcOrd="0" destOrd="0" presId="urn:microsoft.com/office/officeart/2005/8/layout/hierarchy6"/>
    <dgm:cxn modelId="{63F9EC1F-A3E5-4A33-9497-CCA7D28B84E8}" type="presOf" srcId="{F884519E-55DD-48FF-A6C0-1164BA84C6D5}" destId="{801D3C1F-EFC8-4487-A8DA-F96C1054643A}" srcOrd="0" destOrd="0" presId="urn:microsoft.com/office/officeart/2005/8/layout/hierarchy6"/>
    <dgm:cxn modelId="{6FC70F32-381B-423E-8EBE-C884F9DB00EC}" srcId="{1FE08EE8-D8CF-4127-9B5B-89D41ED8017F}" destId="{DD60253E-27A7-4EB6-93A4-9FA48FD12644}" srcOrd="0" destOrd="0" parTransId="{02087A2A-555B-4189-8CF5-E3F1D96A8B8A}" sibTransId="{B6869D90-BA51-4E7E-B4E6-90E1B438EBDF}"/>
    <dgm:cxn modelId="{3CC75C3D-C359-4008-AB9A-25D765525E0B}" type="presOf" srcId="{D734BDF3-7D43-4BA6-86E7-67859C9A4E0E}" destId="{945407F1-7944-454F-8ED7-54C4EDB68AF7}" srcOrd="0" destOrd="0" presId="urn:microsoft.com/office/officeart/2005/8/layout/hierarchy6"/>
    <dgm:cxn modelId="{B5C4023E-0512-4699-AA34-EEA61FC9A6C4}" type="presOf" srcId="{EF28987E-24BE-4471-84A8-783C5421902F}" destId="{B1EE6B07-EEDA-4D91-9DAA-A6C87DC78F82}" srcOrd="0" destOrd="0" presId="urn:microsoft.com/office/officeart/2005/8/layout/hierarchy6"/>
    <dgm:cxn modelId="{0635455E-B453-4A66-A8A8-68EA013BD817}" srcId="{DD60253E-27A7-4EB6-93A4-9FA48FD12644}" destId="{EF28987E-24BE-4471-84A8-783C5421902F}" srcOrd="1" destOrd="0" parTransId="{D734BDF3-7D43-4BA6-86E7-67859C9A4E0E}" sibTransId="{F653989B-2D81-46FA-9532-04997CC3B45B}"/>
    <dgm:cxn modelId="{8AEEC48F-178A-4BE1-9C81-497FF6705D7D}" srcId="{EF28987E-24BE-4471-84A8-783C5421902F}" destId="{A9991AC6-9AB8-47A6-863E-A711EDFFCE2B}" srcOrd="0" destOrd="0" parTransId="{B5CC019E-B1F8-419A-9E52-F37A61F8ED70}" sibTransId="{EBFDAB14-3909-4DC8-ACD5-681F5ACCAF74}"/>
    <dgm:cxn modelId="{FC764B99-B7FC-4345-9BD8-2A808EB73023}" type="presOf" srcId="{B5CC019E-B1F8-419A-9E52-F37A61F8ED70}" destId="{9DAE8AA4-77A7-4C37-B798-CF639D7F7ED4}" srcOrd="0" destOrd="0" presId="urn:microsoft.com/office/officeart/2005/8/layout/hierarchy6"/>
    <dgm:cxn modelId="{7C5B1CB4-A681-425C-89FF-437E957F823F}" type="presOf" srcId="{C1E3BF6B-9426-4FF1-9DFD-CBA069C1BC40}" destId="{0BA0D3AE-C13E-408E-8AE4-1BC68B69A2AF}" srcOrd="0" destOrd="0" presId="urn:microsoft.com/office/officeart/2005/8/layout/hierarchy6"/>
    <dgm:cxn modelId="{3F7F71C9-C7DF-410D-AED2-EEE6133FFE31}" type="presOf" srcId="{DD60253E-27A7-4EB6-93A4-9FA48FD12644}" destId="{62FDE43B-8CBC-4308-BBD3-554FF7FCB200}" srcOrd="0" destOrd="0" presId="urn:microsoft.com/office/officeart/2005/8/layout/hierarchy6"/>
    <dgm:cxn modelId="{6B4AF2ED-5233-4DD8-80AB-8637F2BAC373}" srcId="{DD60253E-27A7-4EB6-93A4-9FA48FD12644}" destId="{C1E3BF6B-9426-4FF1-9DFD-CBA069C1BC40}" srcOrd="0" destOrd="0" parTransId="{F884519E-55DD-48FF-A6C0-1164BA84C6D5}" sibTransId="{4FE160C7-0847-4B42-B70C-C980D0CD8942}"/>
    <dgm:cxn modelId="{4D790A30-E52C-473B-A5BB-CD98CC066ED0}" type="presParOf" srcId="{517C6C23-DAA2-4291-A95B-08D33D4254D7}" destId="{2F77331D-C6EC-4E07-B242-E01FF6B9AB78}" srcOrd="0" destOrd="0" presId="urn:microsoft.com/office/officeart/2005/8/layout/hierarchy6"/>
    <dgm:cxn modelId="{8510EC53-9E3D-44F8-9B53-8981ACBAFDDE}" type="presParOf" srcId="{2F77331D-C6EC-4E07-B242-E01FF6B9AB78}" destId="{50CB6034-E3DB-49FA-847E-C0B8111AB478}" srcOrd="0" destOrd="0" presId="urn:microsoft.com/office/officeart/2005/8/layout/hierarchy6"/>
    <dgm:cxn modelId="{9A4870A0-DD41-4699-B088-5A7E81D1E6DC}" type="presParOf" srcId="{50CB6034-E3DB-49FA-847E-C0B8111AB478}" destId="{D92736FF-98DB-4A16-8AA7-D3D9A9D98A63}" srcOrd="0" destOrd="0" presId="urn:microsoft.com/office/officeart/2005/8/layout/hierarchy6"/>
    <dgm:cxn modelId="{57DD6C66-1F12-45FA-A9B7-DE6B3E93B171}" type="presParOf" srcId="{D92736FF-98DB-4A16-8AA7-D3D9A9D98A63}" destId="{62FDE43B-8CBC-4308-BBD3-554FF7FCB200}" srcOrd="0" destOrd="0" presId="urn:microsoft.com/office/officeart/2005/8/layout/hierarchy6"/>
    <dgm:cxn modelId="{A4180D31-EE08-4B8A-83BF-1DC4B729F740}" type="presParOf" srcId="{D92736FF-98DB-4A16-8AA7-D3D9A9D98A63}" destId="{43865027-2281-44A2-A884-E36D78CD06A4}" srcOrd="1" destOrd="0" presId="urn:microsoft.com/office/officeart/2005/8/layout/hierarchy6"/>
    <dgm:cxn modelId="{0673D2C8-F0A0-4011-B85C-B0CE5B269670}" type="presParOf" srcId="{43865027-2281-44A2-A884-E36D78CD06A4}" destId="{801D3C1F-EFC8-4487-A8DA-F96C1054643A}" srcOrd="0" destOrd="0" presId="urn:microsoft.com/office/officeart/2005/8/layout/hierarchy6"/>
    <dgm:cxn modelId="{B8B822DF-BB49-4760-A320-47D46A688673}" type="presParOf" srcId="{43865027-2281-44A2-A884-E36D78CD06A4}" destId="{B0B81948-D343-44AF-A63C-9CA5172065F8}" srcOrd="1" destOrd="0" presId="urn:microsoft.com/office/officeart/2005/8/layout/hierarchy6"/>
    <dgm:cxn modelId="{86272C0F-2AA2-40DF-8D77-921787885FDE}" type="presParOf" srcId="{B0B81948-D343-44AF-A63C-9CA5172065F8}" destId="{0BA0D3AE-C13E-408E-8AE4-1BC68B69A2AF}" srcOrd="0" destOrd="0" presId="urn:microsoft.com/office/officeart/2005/8/layout/hierarchy6"/>
    <dgm:cxn modelId="{78FED374-DA15-4E1B-A291-C2D4333C7DA0}" type="presParOf" srcId="{B0B81948-D343-44AF-A63C-9CA5172065F8}" destId="{A2ABD132-4B64-472A-99C6-F675A7A8F44B}" srcOrd="1" destOrd="0" presId="urn:microsoft.com/office/officeart/2005/8/layout/hierarchy6"/>
    <dgm:cxn modelId="{EDB16419-5032-4C39-9D7D-88F6B2E57B04}" type="presParOf" srcId="{43865027-2281-44A2-A884-E36D78CD06A4}" destId="{945407F1-7944-454F-8ED7-54C4EDB68AF7}" srcOrd="2" destOrd="0" presId="urn:microsoft.com/office/officeart/2005/8/layout/hierarchy6"/>
    <dgm:cxn modelId="{00702080-6E11-4B0D-8D91-2CA86E362E45}" type="presParOf" srcId="{43865027-2281-44A2-A884-E36D78CD06A4}" destId="{D28D71A0-A776-4338-8A3D-D5A9C2FB2616}" srcOrd="3" destOrd="0" presId="urn:microsoft.com/office/officeart/2005/8/layout/hierarchy6"/>
    <dgm:cxn modelId="{A9DC45A6-90D7-4D88-86AE-3FDCE38D62A9}" type="presParOf" srcId="{D28D71A0-A776-4338-8A3D-D5A9C2FB2616}" destId="{B1EE6B07-EEDA-4D91-9DAA-A6C87DC78F82}" srcOrd="0" destOrd="0" presId="urn:microsoft.com/office/officeart/2005/8/layout/hierarchy6"/>
    <dgm:cxn modelId="{6D0D6932-6A6C-457B-9AAD-A0CE679CA4B3}" type="presParOf" srcId="{D28D71A0-A776-4338-8A3D-D5A9C2FB2616}" destId="{2438F6F1-4093-42FC-8F32-6BBE7B36EAE5}" srcOrd="1" destOrd="0" presId="urn:microsoft.com/office/officeart/2005/8/layout/hierarchy6"/>
    <dgm:cxn modelId="{AA4BEB5E-8DB8-4F62-A061-99FF4D0868EC}" type="presParOf" srcId="{2438F6F1-4093-42FC-8F32-6BBE7B36EAE5}" destId="{9DAE8AA4-77A7-4C37-B798-CF639D7F7ED4}" srcOrd="0" destOrd="0" presId="urn:microsoft.com/office/officeart/2005/8/layout/hierarchy6"/>
    <dgm:cxn modelId="{0CD70730-3FC8-4DDB-AF48-DFC059B2F7F5}" type="presParOf" srcId="{2438F6F1-4093-42FC-8F32-6BBE7B36EAE5}" destId="{40D18942-F7C0-4BDC-9BE5-3A1AF86B4B8B}" srcOrd="1" destOrd="0" presId="urn:microsoft.com/office/officeart/2005/8/layout/hierarchy6"/>
    <dgm:cxn modelId="{40FDEB9E-CBBC-41D5-AC8A-FCDAC3793453}" type="presParOf" srcId="{40D18942-F7C0-4BDC-9BE5-3A1AF86B4B8B}" destId="{21602B0C-E257-4C15-B5F3-373BFFDCBCE2}" srcOrd="0" destOrd="0" presId="urn:microsoft.com/office/officeart/2005/8/layout/hierarchy6"/>
    <dgm:cxn modelId="{835E223C-D0C2-414A-AB3B-33E4A4B38AB9}" type="presParOf" srcId="{40D18942-F7C0-4BDC-9BE5-3A1AF86B4B8B}" destId="{87E0A02E-8954-4D5D-B507-95C6638FA0CB}" srcOrd="1" destOrd="0" presId="urn:microsoft.com/office/officeart/2005/8/layout/hierarchy6"/>
    <dgm:cxn modelId="{EAB7A342-B56D-4AB8-9B63-A6AE21D09DA3}" type="presParOf" srcId="{517C6C23-DAA2-4291-A95B-08D33D4254D7}" destId="{01C2A12A-4A3D-4226-904C-5D0E511B1F03}"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CA3DC7-07A5-8A42-ADB5-DA1519E0EDB2}" type="doc">
      <dgm:prSet loTypeId="urn:microsoft.com/office/officeart/2005/8/layout/venn1" loCatId="icon" qsTypeId="urn:microsoft.com/office/officeart/2005/8/quickstyle/simple1" qsCatId="simple" csTypeId="urn:microsoft.com/office/officeart/2005/8/colors/accent1_2" csCatId="accent1" phldr="1"/>
      <dgm:spPr/>
      <dgm:t>
        <a:bodyPr/>
        <a:lstStyle/>
        <a:p>
          <a:endParaRPr lang="en-US"/>
        </a:p>
      </dgm:t>
    </dgm:pt>
    <dgm:pt modelId="{AC7B83D6-45C6-854B-BDFB-D49B4762E1B7}">
      <dgm:prSet phldrT="[Text]"/>
      <dgm:spPr/>
      <dgm:t>
        <a:bodyPr/>
        <a:lstStyle/>
        <a:p>
          <a:r>
            <a:rPr lang="en-US" dirty="0"/>
            <a:t>Community Needs</a:t>
          </a:r>
        </a:p>
      </dgm:t>
    </dgm:pt>
    <dgm:pt modelId="{47298D2B-9AF9-9344-A53D-E53C4602C9C7}" type="parTrans" cxnId="{E8A8B8A3-A26E-674B-B57F-4C431488AB82}">
      <dgm:prSet/>
      <dgm:spPr/>
      <dgm:t>
        <a:bodyPr/>
        <a:lstStyle/>
        <a:p>
          <a:endParaRPr lang="en-US"/>
        </a:p>
      </dgm:t>
    </dgm:pt>
    <dgm:pt modelId="{F7C5022A-F7AB-9442-AA6D-D3148B6D13C7}" type="sibTrans" cxnId="{E8A8B8A3-A26E-674B-B57F-4C431488AB82}">
      <dgm:prSet/>
      <dgm:spPr/>
      <dgm:t>
        <a:bodyPr/>
        <a:lstStyle/>
        <a:p>
          <a:endParaRPr lang="en-US"/>
        </a:p>
      </dgm:t>
    </dgm:pt>
    <dgm:pt modelId="{412ED8C9-E027-A74D-9DA6-37C56305CD03}">
      <dgm:prSet phldrT="[Text]"/>
      <dgm:spPr/>
      <dgm:t>
        <a:bodyPr/>
        <a:lstStyle/>
        <a:p>
          <a:r>
            <a:rPr lang="en-US"/>
            <a:t>Gaps in Community Resources</a:t>
          </a:r>
        </a:p>
      </dgm:t>
    </dgm:pt>
    <dgm:pt modelId="{9DB42893-75B7-0F48-97E8-161327A50EB7}" type="parTrans" cxnId="{1ACBA313-F21C-5A44-93DC-189E4BB01D61}">
      <dgm:prSet/>
      <dgm:spPr/>
      <dgm:t>
        <a:bodyPr/>
        <a:lstStyle/>
        <a:p>
          <a:endParaRPr lang="en-US"/>
        </a:p>
      </dgm:t>
    </dgm:pt>
    <dgm:pt modelId="{938E06E6-14F5-6348-9943-046B4669AFAE}" type="sibTrans" cxnId="{1ACBA313-F21C-5A44-93DC-189E4BB01D61}">
      <dgm:prSet/>
      <dgm:spPr/>
      <dgm:t>
        <a:bodyPr/>
        <a:lstStyle/>
        <a:p>
          <a:endParaRPr lang="en-US"/>
        </a:p>
      </dgm:t>
    </dgm:pt>
    <dgm:pt modelId="{7CCF676C-7596-134F-99EF-C5596D18AEA1}">
      <dgm:prSet phldrT="[Text]"/>
      <dgm:spPr/>
      <dgm:t>
        <a:bodyPr/>
        <a:lstStyle/>
        <a:p>
          <a:r>
            <a:rPr lang="en-US"/>
            <a:t>Conference Resources</a:t>
          </a:r>
        </a:p>
      </dgm:t>
    </dgm:pt>
    <dgm:pt modelId="{7A895DE3-A471-434D-8F83-EB084ACB359C}" type="parTrans" cxnId="{755A07FB-5890-FC48-93B6-779929543773}">
      <dgm:prSet/>
      <dgm:spPr/>
      <dgm:t>
        <a:bodyPr/>
        <a:lstStyle/>
        <a:p>
          <a:endParaRPr lang="en-US"/>
        </a:p>
      </dgm:t>
    </dgm:pt>
    <dgm:pt modelId="{142512BA-86AC-834A-8CEC-EBB0A4A507A5}" type="sibTrans" cxnId="{755A07FB-5890-FC48-93B6-779929543773}">
      <dgm:prSet/>
      <dgm:spPr/>
      <dgm:t>
        <a:bodyPr/>
        <a:lstStyle/>
        <a:p>
          <a:endParaRPr lang="en-US"/>
        </a:p>
      </dgm:t>
    </dgm:pt>
    <dgm:pt modelId="{ABCD2812-9A2A-A84E-87E4-FD3C324248B3}" type="pres">
      <dgm:prSet presAssocID="{48CA3DC7-07A5-8A42-ADB5-DA1519E0EDB2}" presName="compositeShape" presStyleCnt="0">
        <dgm:presLayoutVars>
          <dgm:chMax val="7"/>
          <dgm:dir/>
          <dgm:resizeHandles val="exact"/>
        </dgm:presLayoutVars>
      </dgm:prSet>
      <dgm:spPr/>
    </dgm:pt>
    <dgm:pt modelId="{042E74B3-B035-984B-BDC0-8719EB7BB9A5}" type="pres">
      <dgm:prSet presAssocID="{AC7B83D6-45C6-854B-BDFB-D49B4762E1B7}" presName="circ1" presStyleLbl="vennNode1" presStyleIdx="0" presStyleCnt="3"/>
      <dgm:spPr/>
    </dgm:pt>
    <dgm:pt modelId="{7BC8904C-CF9A-FE48-9863-8BD52235EE1A}" type="pres">
      <dgm:prSet presAssocID="{AC7B83D6-45C6-854B-BDFB-D49B4762E1B7}" presName="circ1Tx" presStyleLbl="revTx" presStyleIdx="0" presStyleCnt="0">
        <dgm:presLayoutVars>
          <dgm:chMax val="0"/>
          <dgm:chPref val="0"/>
          <dgm:bulletEnabled val="1"/>
        </dgm:presLayoutVars>
      </dgm:prSet>
      <dgm:spPr/>
    </dgm:pt>
    <dgm:pt modelId="{94A8C762-9D8E-0A4E-AE84-237942C15AC5}" type="pres">
      <dgm:prSet presAssocID="{412ED8C9-E027-A74D-9DA6-37C56305CD03}" presName="circ2" presStyleLbl="vennNode1" presStyleIdx="1" presStyleCnt="3"/>
      <dgm:spPr/>
    </dgm:pt>
    <dgm:pt modelId="{0B1D457F-4F92-6A4E-9C18-182CB6D24C29}" type="pres">
      <dgm:prSet presAssocID="{412ED8C9-E027-A74D-9DA6-37C56305CD03}" presName="circ2Tx" presStyleLbl="revTx" presStyleIdx="0" presStyleCnt="0">
        <dgm:presLayoutVars>
          <dgm:chMax val="0"/>
          <dgm:chPref val="0"/>
          <dgm:bulletEnabled val="1"/>
        </dgm:presLayoutVars>
      </dgm:prSet>
      <dgm:spPr/>
    </dgm:pt>
    <dgm:pt modelId="{6DFFB8B8-C9F8-5043-91DE-CA0799BAEE8D}" type="pres">
      <dgm:prSet presAssocID="{7CCF676C-7596-134F-99EF-C5596D18AEA1}" presName="circ3" presStyleLbl="vennNode1" presStyleIdx="2" presStyleCnt="3"/>
      <dgm:spPr/>
    </dgm:pt>
    <dgm:pt modelId="{08FD7FB9-E82A-D243-921C-C81FA7F9FD9B}" type="pres">
      <dgm:prSet presAssocID="{7CCF676C-7596-134F-99EF-C5596D18AEA1}" presName="circ3Tx" presStyleLbl="revTx" presStyleIdx="0" presStyleCnt="0">
        <dgm:presLayoutVars>
          <dgm:chMax val="0"/>
          <dgm:chPref val="0"/>
          <dgm:bulletEnabled val="1"/>
        </dgm:presLayoutVars>
      </dgm:prSet>
      <dgm:spPr/>
    </dgm:pt>
  </dgm:ptLst>
  <dgm:cxnLst>
    <dgm:cxn modelId="{2D4E1B07-E3EF-784E-A993-F33B78E01154}" type="presOf" srcId="{7CCF676C-7596-134F-99EF-C5596D18AEA1}" destId="{08FD7FB9-E82A-D243-921C-C81FA7F9FD9B}" srcOrd="1" destOrd="0" presId="urn:microsoft.com/office/officeart/2005/8/layout/venn1"/>
    <dgm:cxn modelId="{1ACBA313-F21C-5A44-93DC-189E4BB01D61}" srcId="{48CA3DC7-07A5-8A42-ADB5-DA1519E0EDB2}" destId="{412ED8C9-E027-A74D-9DA6-37C56305CD03}" srcOrd="1" destOrd="0" parTransId="{9DB42893-75B7-0F48-97E8-161327A50EB7}" sibTransId="{938E06E6-14F5-6348-9943-046B4669AFAE}"/>
    <dgm:cxn modelId="{A4FE4356-4890-A745-B7C8-BDD58F2FFC8C}" type="presOf" srcId="{48CA3DC7-07A5-8A42-ADB5-DA1519E0EDB2}" destId="{ABCD2812-9A2A-A84E-87E4-FD3C324248B3}" srcOrd="0" destOrd="0" presId="urn:microsoft.com/office/officeart/2005/8/layout/venn1"/>
    <dgm:cxn modelId="{07A26257-9594-ED49-81AD-CC97C9DD917C}" type="presOf" srcId="{412ED8C9-E027-A74D-9DA6-37C56305CD03}" destId="{0B1D457F-4F92-6A4E-9C18-182CB6D24C29}" srcOrd="1" destOrd="0" presId="urn:microsoft.com/office/officeart/2005/8/layout/venn1"/>
    <dgm:cxn modelId="{5E95C05B-3137-DF45-9B4B-795569C767BA}" type="presOf" srcId="{AC7B83D6-45C6-854B-BDFB-D49B4762E1B7}" destId="{042E74B3-B035-984B-BDC0-8719EB7BB9A5}" srcOrd="0" destOrd="0" presId="urn:microsoft.com/office/officeart/2005/8/layout/venn1"/>
    <dgm:cxn modelId="{E8A8B8A3-A26E-674B-B57F-4C431488AB82}" srcId="{48CA3DC7-07A5-8A42-ADB5-DA1519E0EDB2}" destId="{AC7B83D6-45C6-854B-BDFB-D49B4762E1B7}" srcOrd="0" destOrd="0" parTransId="{47298D2B-9AF9-9344-A53D-E53C4602C9C7}" sibTransId="{F7C5022A-F7AB-9442-AA6D-D3148B6D13C7}"/>
    <dgm:cxn modelId="{0E74D2E2-9292-834B-BDC0-35F6E54436BF}" type="presOf" srcId="{412ED8C9-E027-A74D-9DA6-37C56305CD03}" destId="{94A8C762-9D8E-0A4E-AE84-237942C15AC5}" srcOrd="0" destOrd="0" presId="urn:microsoft.com/office/officeart/2005/8/layout/venn1"/>
    <dgm:cxn modelId="{C24972E8-ACEB-2B45-A552-EC426B584822}" type="presOf" srcId="{7CCF676C-7596-134F-99EF-C5596D18AEA1}" destId="{6DFFB8B8-C9F8-5043-91DE-CA0799BAEE8D}" srcOrd="0" destOrd="0" presId="urn:microsoft.com/office/officeart/2005/8/layout/venn1"/>
    <dgm:cxn modelId="{F9DE2DF1-6E76-9046-B529-CD1A7425CB2E}" type="presOf" srcId="{AC7B83D6-45C6-854B-BDFB-D49B4762E1B7}" destId="{7BC8904C-CF9A-FE48-9863-8BD52235EE1A}" srcOrd="1" destOrd="0" presId="urn:microsoft.com/office/officeart/2005/8/layout/venn1"/>
    <dgm:cxn modelId="{755A07FB-5890-FC48-93B6-779929543773}" srcId="{48CA3DC7-07A5-8A42-ADB5-DA1519E0EDB2}" destId="{7CCF676C-7596-134F-99EF-C5596D18AEA1}" srcOrd="2" destOrd="0" parTransId="{7A895DE3-A471-434D-8F83-EB084ACB359C}" sibTransId="{142512BA-86AC-834A-8CEC-EBB0A4A507A5}"/>
    <dgm:cxn modelId="{AEBAEC51-7983-C347-BCF0-F0CFC68B2760}" type="presParOf" srcId="{ABCD2812-9A2A-A84E-87E4-FD3C324248B3}" destId="{042E74B3-B035-984B-BDC0-8719EB7BB9A5}" srcOrd="0" destOrd="0" presId="urn:microsoft.com/office/officeart/2005/8/layout/venn1"/>
    <dgm:cxn modelId="{E5D2BD48-2126-3E4D-8623-2A17F4C04399}" type="presParOf" srcId="{ABCD2812-9A2A-A84E-87E4-FD3C324248B3}" destId="{7BC8904C-CF9A-FE48-9863-8BD52235EE1A}" srcOrd="1" destOrd="0" presId="urn:microsoft.com/office/officeart/2005/8/layout/venn1"/>
    <dgm:cxn modelId="{2398D624-81B8-5A4C-8849-5F1322F1D414}" type="presParOf" srcId="{ABCD2812-9A2A-A84E-87E4-FD3C324248B3}" destId="{94A8C762-9D8E-0A4E-AE84-237942C15AC5}" srcOrd="2" destOrd="0" presId="urn:microsoft.com/office/officeart/2005/8/layout/venn1"/>
    <dgm:cxn modelId="{715932C9-F778-4849-9D34-65299DB594CE}" type="presParOf" srcId="{ABCD2812-9A2A-A84E-87E4-FD3C324248B3}" destId="{0B1D457F-4F92-6A4E-9C18-182CB6D24C29}" srcOrd="3" destOrd="0" presId="urn:microsoft.com/office/officeart/2005/8/layout/venn1"/>
    <dgm:cxn modelId="{0D7E07AE-1E69-2141-8181-88C9C21FFCF8}" type="presParOf" srcId="{ABCD2812-9A2A-A84E-87E4-FD3C324248B3}" destId="{6DFFB8B8-C9F8-5043-91DE-CA0799BAEE8D}" srcOrd="4" destOrd="0" presId="urn:microsoft.com/office/officeart/2005/8/layout/venn1"/>
    <dgm:cxn modelId="{90FA5CE6-58CE-6B43-9C23-6C32D15F42B2}" type="presParOf" srcId="{ABCD2812-9A2A-A84E-87E4-FD3C324248B3}" destId="{08FD7FB9-E82A-D243-921C-C81FA7F9FD9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282AC-0425-0F4B-999D-DD87F3BB506C}">
      <dsp:nvSpPr>
        <dsp:cNvPr id="0" name=""/>
        <dsp:cNvSpPr/>
      </dsp:nvSpPr>
      <dsp:spPr>
        <a:xfrm>
          <a:off x="0" y="4303178"/>
          <a:ext cx="1997660" cy="1412399"/>
        </a:xfrm>
        <a:prstGeom prst="rect">
          <a:avLst/>
        </a:prstGeom>
        <a:solidFill>
          <a:schemeClr val="accent3">
            <a:alpha val="9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074" tIns="142240" rIns="142074" bIns="142240" numCol="1" spcCol="1270" anchor="ctr" anchorCtr="0">
          <a:noAutofit/>
        </a:bodyPr>
        <a:lstStyle/>
        <a:p>
          <a:pPr marL="0" lvl="0" indent="0" algn="ctr" defTabSz="889000">
            <a:lnSpc>
              <a:spcPct val="90000"/>
            </a:lnSpc>
            <a:spcBef>
              <a:spcPct val="0"/>
            </a:spcBef>
            <a:spcAft>
              <a:spcPct val="35000"/>
            </a:spcAft>
            <a:buNone/>
          </a:pPr>
          <a:r>
            <a:rPr lang="en-US" sz="2000" kern="1200"/>
            <a:t>Stable Housing</a:t>
          </a:r>
        </a:p>
      </dsp:txBody>
      <dsp:txXfrm>
        <a:off x="0" y="4303178"/>
        <a:ext cx="1997660" cy="1412399"/>
      </dsp:txXfrm>
    </dsp:sp>
    <dsp:sp modelId="{0F7B9A61-80F3-CE40-B3E0-0DD42D86942C}">
      <dsp:nvSpPr>
        <dsp:cNvPr id="0" name=""/>
        <dsp:cNvSpPr/>
      </dsp:nvSpPr>
      <dsp:spPr>
        <a:xfrm>
          <a:off x="1997660" y="4303178"/>
          <a:ext cx="5992982" cy="1412399"/>
        </a:xfrm>
        <a:prstGeom prst="rect">
          <a:avLst/>
        </a:prstGeom>
        <a:solidFill>
          <a:schemeClr val="accent3">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566" tIns="203200" rIns="121566" bIns="203200" numCol="1" spcCol="1270" anchor="ctr" anchorCtr="0">
          <a:noAutofit/>
        </a:bodyPr>
        <a:lstStyle/>
        <a:p>
          <a:pPr marL="0" lvl="0" indent="0" algn="l" defTabSz="711200">
            <a:lnSpc>
              <a:spcPct val="90000"/>
            </a:lnSpc>
            <a:spcBef>
              <a:spcPct val="0"/>
            </a:spcBef>
            <a:spcAft>
              <a:spcPts val="600"/>
            </a:spcAft>
            <a:buNone/>
          </a:pPr>
          <a:r>
            <a:rPr lang="en-US" sz="1600" kern="1200" dirty="0">
              <a:latin typeface="Aptos" panose="020B0004020202020204" pitchFamily="34" charset="0"/>
            </a:rPr>
            <a:t>Permanent Supportive Housing</a:t>
          </a:r>
        </a:p>
        <a:p>
          <a:pPr marL="0" lvl="0" indent="0" algn="l" defTabSz="711200">
            <a:lnSpc>
              <a:spcPct val="90000"/>
            </a:lnSpc>
            <a:spcBef>
              <a:spcPct val="0"/>
            </a:spcBef>
            <a:spcAft>
              <a:spcPts val="600"/>
            </a:spcAft>
            <a:buNone/>
          </a:pPr>
          <a:r>
            <a:rPr lang="en-US" sz="1600" kern="1200" dirty="0">
              <a:latin typeface="Aptos" panose="020B0004020202020204" pitchFamily="34" charset="0"/>
            </a:rPr>
            <a:t>Affordable Housing</a:t>
          </a:r>
        </a:p>
        <a:p>
          <a:pPr marL="0" lvl="0" indent="0" algn="l" defTabSz="711200">
            <a:lnSpc>
              <a:spcPct val="90000"/>
            </a:lnSpc>
            <a:spcBef>
              <a:spcPct val="0"/>
            </a:spcBef>
            <a:spcAft>
              <a:spcPts val="600"/>
            </a:spcAft>
            <a:buNone/>
          </a:pPr>
          <a:r>
            <a:rPr lang="en-US" sz="1600" kern="1200" dirty="0">
              <a:latin typeface="Aptos" panose="020B0004020202020204" pitchFamily="34" charset="0"/>
            </a:rPr>
            <a:t>Market Housing</a:t>
          </a:r>
        </a:p>
      </dsp:txBody>
      <dsp:txXfrm>
        <a:off x="1997660" y="4303178"/>
        <a:ext cx="5992982" cy="1412399"/>
      </dsp:txXfrm>
    </dsp:sp>
    <dsp:sp modelId="{041430B0-3446-0041-83FD-C185392C723B}">
      <dsp:nvSpPr>
        <dsp:cNvPr id="0" name=""/>
        <dsp:cNvSpPr/>
      </dsp:nvSpPr>
      <dsp:spPr>
        <a:xfrm rot="10800000">
          <a:off x="0" y="2152094"/>
          <a:ext cx="1997660" cy="2172269"/>
        </a:xfrm>
        <a:prstGeom prst="upArrowCallout">
          <a:avLst>
            <a:gd name="adj1" fmla="val 5000"/>
            <a:gd name="adj2" fmla="val 10000"/>
            <a:gd name="adj3" fmla="val 15000"/>
            <a:gd name="adj4" fmla="val 64977"/>
          </a:avLst>
        </a:prstGeom>
        <a:solidFill>
          <a:schemeClr val="accent3">
            <a:alpha val="90000"/>
            <a:hueOff val="0"/>
            <a:satOff val="0"/>
            <a:lumOff val="0"/>
            <a:alphaOff val="-20000"/>
          </a:schemeClr>
        </a:solidFill>
        <a:ln w="12700" cap="flat" cmpd="sng" algn="ctr">
          <a:solidFill>
            <a:schemeClr val="accent3">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074" tIns="142240" rIns="142074" bIns="142240" numCol="1" spcCol="1270" anchor="ctr" anchorCtr="0">
          <a:noAutofit/>
        </a:bodyPr>
        <a:lstStyle/>
        <a:p>
          <a:pPr marL="0" lvl="0" indent="0" algn="ctr" defTabSz="889000">
            <a:lnSpc>
              <a:spcPct val="90000"/>
            </a:lnSpc>
            <a:spcBef>
              <a:spcPct val="0"/>
            </a:spcBef>
            <a:spcAft>
              <a:spcPct val="35000"/>
            </a:spcAft>
            <a:buNone/>
          </a:pPr>
          <a:r>
            <a:rPr lang="en-US" sz="2000" kern="1200" dirty="0"/>
            <a:t>Homelessness Emergency Response System</a:t>
          </a:r>
        </a:p>
      </dsp:txBody>
      <dsp:txXfrm rot="-10800000">
        <a:off x="0" y="2152094"/>
        <a:ext cx="1997660" cy="1411975"/>
      </dsp:txXfrm>
    </dsp:sp>
    <dsp:sp modelId="{08501BEA-177C-B940-83B8-385362E7717F}">
      <dsp:nvSpPr>
        <dsp:cNvPr id="0" name=""/>
        <dsp:cNvSpPr/>
      </dsp:nvSpPr>
      <dsp:spPr>
        <a:xfrm>
          <a:off x="1997660" y="2152094"/>
          <a:ext cx="5992982" cy="1411975"/>
        </a:xfrm>
        <a:prstGeom prst="rect">
          <a:avLst/>
        </a:prstGeom>
        <a:solidFill>
          <a:schemeClr val="accent3">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566" tIns="203200" rIns="121566" bIns="203200" numCol="1" spcCol="1270" anchor="ctr" anchorCtr="0">
          <a:noAutofit/>
        </a:bodyPr>
        <a:lstStyle/>
        <a:p>
          <a:pPr marL="0" lvl="0" indent="0" algn="l" defTabSz="711200">
            <a:lnSpc>
              <a:spcPct val="90000"/>
            </a:lnSpc>
            <a:spcBef>
              <a:spcPct val="0"/>
            </a:spcBef>
            <a:spcAft>
              <a:spcPts val="400"/>
            </a:spcAft>
            <a:buNone/>
          </a:pPr>
          <a:r>
            <a:rPr lang="en-US" sz="1600" kern="1200" dirty="0">
              <a:latin typeface="Aptos" panose="020B0004020202020204" pitchFamily="34" charset="0"/>
            </a:rPr>
            <a:t>Street Outreach</a:t>
          </a:r>
        </a:p>
        <a:p>
          <a:pPr marL="0" lvl="0" indent="0" algn="l" defTabSz="711200">
            <a:lnSpc>
              <a:spcPct val="90000"/>
            </a:lnSpc>
            <a:spcBef>
              <a:spcPct val="0"/>
            </a:spcBef>
            <a:spcAft>
              <a:spcPts val="400"/>
            </a:spcAft>
            <a:buNone/>
          </a:pPr>
          <a:r>
            <a:rPr lang="en-US" sz="1600" kern="1200" dirty="0">
              <a:latin typeface="Aptos" panose="020B0004020202020204" pitchFamily="34" charset="0"/>
            </a:rPr>
            <a:t>Emergency Shelter: Congregate, Non-congregate, Motel</a:t>
          </a:r>
        </a:p>
        <a:p>
          <a:pPr marL="0" lvl="0" indent="0" algn="l" defTabSz="711200">
            <a:lnSpc>
              <a:spcPct val="90000"/>
            </a:lnSpc>
            <a:spcBef>
              <a:spcPct val="0"/>
            </a:spcBef>
            <a:spcAft>
              <a:spcPts val="400"/>
            </a:spcAft>
            <a:buNone/>
          </a:pPr>
          <a:r>
            <a:rPr lang="en-US" sz="1600" kern="1200" dirty="0">
              <a:latin typeface="Aptos" panose="020B0004020202020204" pitchFamily="34" charset="0"/>
            </a:rPr>
            <a:t>Motel to Home</a:t>
          </a:r>
        </a:p>
        <a:p>
          <a:pPr marL="0" lvl="0" indent="0" algn="l" defTabSz="711200">
            <a:lnSpc>
              <a:spcPct val="90000"/>
            </a:lnSpc>
            <a:spcBef>
              <a:spcPct val="0"/>
            </a:spcBef>
            <a:spcAft>
              <a:spcPts val="400"/>
            </a:spcAft>
            <a:buNone/>
          </a:pPr>
          <a:r>
            <a:rPr lang="en-US" sz="1600" kern="1200" dirty="0">
              <a:latin typeface="Aptos" panose="020B0004020202020204" pitchFamily="34" charset="0"/>
            </a:rPr>
            <a:t>Transitional Housing </a:t>
          </a:r>
        </a:p>
        <a:p>
          <a:pPr marL="0" lvl="0" indent="0" algn="l" defTabSz="711200">
            <a:lnSpc>
              <a:spcPct val="90000"/>
            </a:lnSpc>
            <a:spcBef>
              <a:spcPct val="0"/>
            </a:spcBef>
            <a:spcAft>
              <a:spcPts val="400"/>
            </a:spcAft>
            <a:buNone/>
          </a:pPr>
          <a:r>
            <a:rPr lang="en-US" sz="1600" kern="1200" dirty="0">
              <a:latin typeface="Aptos" panose="020B0004020202020204" pitchFamily="34" charset="0"/>
            </a:rPr>
            <a:t>Rapid Rehousing </a:t>
          </a:r>
        </a:p>
      </dsp:txBody>
      <dsp:txXfrm>
        <a:off x="1997660" y="2152094"/>
        <a:ext cx="5992982" cy="1411975"/>
      </dsp:txXfrm>
    </dsp:sp>
    <dsp:sp modelId="{86EFBFFC-24AD-F744-85F5-3F54B4237D63}">
      <dsp:nvSpPr>
        <dsp:cNvPr id="0" name=""/>
        <dsp:cNvSpPr/>
      </dsp:nvSpPr>
      <dsp:spPr>
        <a:xfrm rot="10800000">
          <a:off x="6232" y="1010"/>
          <a:ext cx="1997660" cy="2172269"/>
        </a:xfrm>
        <a:prstGeom prst="upArrowCallout">
          <a:avLst>
            <a:gd name="adj1" fmla="val 5000"/>
            <a:gd name="adj2" fmla="val 10000"/>
            <a:gd name="adj3" fmla="val 15000"/>
            <a:gd name="adj4" fmla="val 64977"/>
          </a:avLst>
        </a:prstGeom>
        <a:solidFill>
          <a:schemeClr val="accent3">
            <a:alpha val="90000"/>
            <a:hueOff val="0"/>
            <a:satOff val="0"/>
            <a:lumOff val="0"/>
            <a:alphaOff val="-40000"/>
          </a:schemeClr>
        </a:solidFill>
        <a:ln w="12700" cap="flat" cmpd="sng" algn="ctr">
          <a:solidFill>
            <a:schemeClr val="accent3">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074" tIns="142240" rIns="142074"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ptos" panose="020B0004020202020204" pitchFamily="34" charset="0"/>
            </a:rPr>
            <a:t>Prevention and Diversion</a:t>
          </a:r>
        </a:p>
      </dsp:txBody>
      <dsp:txXfrm rot="-10800000">
        <a:off x="6232" y="1010"/>
        <a:ext cx="1997660" cy="1411975"/>
      </dsp:txXfrm>
    </dsp:sp>
    <dsp:sp modelId="{5331163A-1DF5-B54D-9D6C-0022D269147D}">
      <dsp:nvSpPr>
        <dsp:cNvPr id="0" name=""/>
        <dsp:cNvSpPr/>
      </dsp:nvSpPr>
      <dsp:spPr>
        <a:xfrm>
          <a:off x="1970752" y="0"/>
          <a:ext cx="5968051" cy="1411975"/>
        </a:xfrm>
        <a:prstGeom prst="rect">
          <a:avLst/>
        </a:prstGeom>
        <a:solidFill>
          <a:schemeClr val="accent3">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566" tIns="203200" rIns="121566" bIns="203200" numCol="1" spcCol="1270" anchor="ctr" anchorCtr="0">
          <a:noAutofit/>
        </a:bodyPr>
        <a:lstStyle/>
        <a:p>
          <a:pPr marL="0" lvl="0" indent="0" algn="l" defTabSz="711200">
            <a:lnSpc>
              <a:spcPct val="100000"/>
            </a:lnSpc>
            <a:spcBef>
              <a:spcPct val="0"/>
            </a:spcBef>
            <a:spcAft>
              <a:spcPts val="400"/>
            </a:spcAft>
            <a:buNone/>
          </a:pPr>
          <a:r>
            <a:rPr lang="en-US" sz="1600" kern="1200" dirty="0">
              <a:latin typeface="Aptos" panose="020B0004020202020204" pitchFamily="34" charset="0"/>
            </a:rPr>
            <a:t>Rent and Utility Assistance</a:t>
          </a:r>
        </a:p>
        <a:p>
          <a:pPr marL="0" lvl="0" indent="0" algn="l" defTabSz="711200">
            <a:lnSpc>
              <a:spcPct val="100000"/>
            </a:lnSpc>
            <a:spcBef>
              <a:spcPct val="0"/>
            </a:spcBef>
            <a:spcAft>
              <a:spcPts val="400"/>
            </a:spcAft>
            <a:buNone/>
          </a:pPr>
          <a:r>
            <a:rPr lang="en-US" sz="1600" kern="1200" dirty="0">
              <a:latin typeface="Aptos" panose="020B0004020202020204" pitchFamily="34" charset="0"/>
            </a:rPr>
            <a:t>Legal Support –Evictions</a:t>
          </a:r>
        </a:p>
        <a:p>
          <a:pPr marL="0" lvl="0" indent="0" algn="l" defTabSz="711200">
            <a:lnSpc>
              <a:spcPct val="100000"/>
            </a:lnSpc>
            <a:spcBef>
              <a:spcPct val="0"/>
            </a:spcBef>
            <a:spcAft>
              <a:spcPts val="400"/>
            </a:spcAft>
            <a:buNone/>
          </a:pPr>
          <a:r>
            <a:rPr lang="en-US" sz="1600" kern="1200" dirty="0">
              <a:latin typeface="Aptos" panose="020B0004020202020204" pitchFamily="34" charset="0"/>
            </a:rPr>
            <a:t>Diversion-AKA Homelessness Problem Solving</a:t>
          </a:r>
        </a:p>
        <a:p>
          <a:pPr marL="0" lvl="0" indent="0" algn="l" defTabSz="711200">
            <a:lnSpc>
              <a:spcPct val="100000"/>
            </a:lnSpc>
            <a:spcBef>
              <a:spcPct val="0"/>
            </a:spcBef>
            <a:spcAft>
              <a:spcPts val="400"/>
            </a:spcAft>
            <a:buNone/>
          </a:pPr>
          <a:r>
            <a:rPr lang="en-US" sz="1600" kern="1200" dirty="0">
              <a:latin typeface="Aptos" panose="020B0004020202020204" pitchFamily="34" charset="0"/>
            </a:rPr>
            <a:t>General Assistance: Childcare, Transportation, Food, Workforce Development</a:t>
          </a:r>
        </a:p>
      </dsp:txBody>
      <dsp:txXfrm>
        <a:off x="1970752" y="0"/>
        <a:ext cx="5968051" cy="1411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F1371-8CD5-4ABD-945C-87A3454F9EEB}">
      <dsp:nvSpPr>
        <dsp:cNvPr id="0" name=""/>
        <dsp:cNvSpPr/>
      </dsp:nvSpPr>
      <dsp:spPr>
        <a:xfrm>
          <a:off x="5339" y="1643791"/>
          <a:ext cx="1986131" cy="794452"/>
        </a:xfrm>
        <a:prstGeom prst="chevron">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a:t>Late Notice</a:t>
          </a:r>
        </a:p>
      </dsp:txBody>
      <dsp:txXfrm>
        <a:off x="402565" y="1643791"/>
        <a:ext cx="1191679" cy="794452"/>
      </dsp:txXfrm>
    </dsp:sp>
    <dsp:sp modelId="{53C4EED4-3305-824C-8F47-BBDE95D32876}">
      <dsp:nvSpPr>
        <dsp:cNvPr id="0" name=""/>
        <dsp:cNvSpPr/>
      </dsp:nvSpPr>
      <dsp:spPr>
        <a:xfrm>
          <a:off x="1820563" y="1652498"/>
          <a:ext cx="1986131" cy="794452"/>
        </a:xfrm>
        <a:prstGeom prst="chevron">
          <a:avLst/>
        </a:prstGeom>
        <a:solidFill>
          <a:schemeClr val="accent1">
            <a:shade val="80000"/>
            <a:hueOff val="147810"/>
            <a:satOff val="-14777"/>
            <a:lumOff val="78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a:t>Notice to Quit</a:t>
          </a:r>
        </a:p>
      </dsp:txBody>
      <dsp:txXfrm>
        <a:off x="2217789" y="1652498"/>
        <a:ext cx="1191679" cy="794452"/>
      </dsp:txXfrm>
    </dsp:sp>
    <dsp:sp modelId="{E47733BC-BD35-C440-A6D3-F8DB9C02900A}">
      <dsp:nvSpPr>
        <dsp:cNvPr id="0" name=""/>
        <dsp:cNvSpPr/>
      </dsp:nvSpPr>
      <dsp:spPr>
        <a:xfrm>
          <a:off x="3580374" y="1643791"/>
          <a:ext cx="1986131" cy="794452"/>
        </a:xfrm>
        <a:prstGeom prst="chevron">
          <a:avLst/>
        </a:prstGeom>
        <a:solidFill>
          <a:schemeClr val="accent1">
            <a:shade val="80000"/>
            <a:hueOff val="295620"/>
            <a:satOff val="-29554"/>
            <a:lumOff val="157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Eviction Filing</a:t>
          </a:r>
        </a:p>
      </dsp:txBody>
      <dsp:txXfrm>
        <a:off x="3977600" y="1643791"/>
        <a:ext cx="1191679" cy="794452"/>
      </dsp:txXfrm>
    </dsp:sp>
    <dsp:sp modelId="{D4C567B6-8371-9840-A750-DD9DF2F0A3D7}">
      <dsp:nvSpPr>
        <dsp:cNvPr id="0" name=""/>
        <dsp:cNvSpPr/>
      </dsp:nvSpPr>
      <dsp:spPr>
        <a:xfrm>
          <a:off x="5367892" y="1643791"/>
          <a:ext cx="1986131" cy="794452"/>
        </a:xfrm>
        <a:prstGeom prst="chevron">
          <a:avLst/>
        </a:prstGeom>
        <a:solidFill>
          <a:schemeClr val="accent1">
            <a:shade val="80000"/>
            <a:hueOff val="443431"/>
            <a:satOff val="-44330"/>
            <a:lumOff val="23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a:t>Court Hearing</a:t>
          </a:r>
        </a:p>
      </dsp:txBody>
      <dsp:txXfrm>
        <a:off x="5765118" y="1643791"/>
        <a:ext cx="1191679" cy="794452"/>
      </dsp:txXfrm>
    </dsp:sp>
    <dsp:sp modelId="{AD34A1AC-D0C6-3A43-AA71-D767DAEF7F00}">
      <dsp:nvSpPr>
        <dsp:cNvPr id="0" name=""/>
        <dsp:cNvSpPr/>
      </dsp:nvSpPr>
      <dsp:spPr>
        <a:xfrm>
          <a:off x="7155410" y="1643791"/>
          <a:ext cx="1986131" cy="794452"/>
        </a:xfrm>
        <a:prstGeom prst="chevron">
          <a:avLst/>
        </a:prstGeom>
        <a:solidFill>
          <a:schemeClr val="accent1">
            <a:shade val="80000"/>
            <a:hueOff val="591241"/>
            <a:satOff val="-59107"/>
            <a:lumOff val="315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a:t>Judge's Decision</a:t>
          </a:r>
        </a:p>
      </dsp:txBody>
      <dsp:txXfrm>
        <a:off x="7552636" y="1643791"/>
        <a:ext cx="1191679" cy="794452"/>
      </dsp:txXfrm>
    </dsp:sp>
    <dsp:sp modelId="{925E0DA6-B4CF-784A-9DDA-30C9F1D65039}">
      <dsp:nvSpPr>
        <dsp:cNvPr id="0" name=""/>
        <dsp:cNvSpPr/>
      </dsp:nvSpPr>
      <dsp:spPr>
        <a:xfrm>
          <a:off x="8942928" y="1643791"/>
          <a:ext cx="1986131" cy="794452"/>
        </a:xfrm>
        <a:prstGeom prst="chevron">
          <a:avLst/>
        </a:prstGeom>
        <a:solidFill>
          <a:schemeClr val="accent1">
            <a:shade val="80000"/>
            <a:hueOff val="739051"/>
            <a:satOff val="-73884"/>
            <a:lumOff val="394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a:t>Notice to Vacate</a:t>
          </a:r>
        </a:p>
      </dsp:txBody>
      <dsp:txXfrm>
        <a:off x="9340154" y="1643791"/>
        <a:ext cx="1191679" cy="794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B534B-6994-ED40-B43B-D7733AA989DE}">
      <dsp:nvSpPr>
        <dsp:cNvPr id="0" name=""/>
        <dsp:cNvSpPr/>
      </dsp:nvSpPr>
      <dsp:spPr>
        <a:xfrm rot="16200000">
          <a:off x="1278852" y="-1278852"/>
          <a:ext cx="2551800" cy="5109505"/>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a:t>Transitional</a:t>
          </a:r>
        </a:p>
      </dsp:txBody>
      <dsp:txXfrm rot="5400000">
        <a:off x="0" y="0"/>
        <a:ext cx="5109505" cy="1913850"/>
      </dsp:txXfrm>
    </dsp:sp>
    <dsp:sp modelId="{F1949C42-C332-D94F-8D26-060CA75667DC}">
      <dsp:nvSpPr>
        <dsp:cNvPr id="0" name=""/>
        <dsp:cNvSpPr/>
      </dsp:nvSpPr>
      <dsp:spPr>
        <a:xfrm>
          <a:off x="5109505" y="0"/>
          <a:ext cx="5109505" cy="2551800"/>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a:t>Hidden</a:t>
          </a:r>
        </a:p>
      </dsp:txBody>
      <dsp:txXfrm>
        <a:off x="5109505" y="0"/>
        <a:ext cx="5109505" cy="1913850"/>
      </dsp:txXfrm>
    </dsp:sp>
    <dsp:sp modelId="{10DC6CFC-05CA-CF45-BEED-36E6764F29E9}">
      <dsp:nvSpPr>
        <dsp:cNvPr id="0" name=""/>
        <dsp:cNvSpPr/>
      </dsp:nvSpPr>
      <dsp:spPr>
        <a:xfrm rot="10800000">
          <a:off x="0" y="2551800"/>
          <a:ext cx="5109505" cy="2551800"/>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a:t>Episodic</a:t>
          </a:r>
        </a:p>
      </dsp:txBody>
      <dsp:txXfrm rot="10800000">
        <a:off x="0" y="3189750"/>
        <a:ext cx="5109505" cy="1913850"/>
      </dsp:txXfrm>
    </dsp:sp>
    <dsp:sp modelId="{F485C690-019E-8F45-AECA-1E186D82AB5A}">
      <dsp:nvSpPr>
        <dsp:cNvPr id="0" name=""/>
        <dsp:cNvSpPr/>
      </dsp:nvSpPr>
      <dsp:spPr>
        <a:xfrm rot="5400000">
          <a:off x="6388358" y="1272948"/>
          <a:ext cx="2551800" cy="5109505"/>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a:t>Chronic</a:t>
          </a:r>
        </a:p>
      </dsp:txBody>
      <dsp:txXfrm rot="-5400000">
        <a:off x="5109506" y="3189750"/>
        <a:ext cx="5109505" cy="1913850"/>
      </dsp:txXfrm>
    </dsp:sp>
    <dsp:sp modelId="{16CEAAF6-1323-1E46-B1B4-CBB2E5D54204}">
      <dsp:nvSpPr>
        <dsp:cNvPr id="0" name=""/>
        <dsp:cNvSpPr/>
      </dsp:nvSpPr>
      <dsp:spPr>
        <a:xfrm>
          <a:off x="3576653" y="1913850"/>
          <a:ext cx="3065703" cy="1275900"/>
        </a:xfrm>
        <a:prstGeom prst="roundRect">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Types of Homelessness</a:t>
          </a:r>
        </a:p>
      </dsp:txBody>
      <dsp:txXfrm>
        <a:off x="3638937" y="1976134"/>
        <a:ext cx="2941135" cy="11513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DE43B-8CBC-4308-BBD3-554FF7FCB200}">
      <dsp:nvSpPr>
        <dsp:cNvPr id="0" name=""/>
        <dsp:cNvSpPr/>
      </dsp:nvSpPr>
      <dsp:spPr>
        <a:xfrm>
          <a:off x="5065910" y="1772"/>
          <a:ext cx="1447403" cy="9649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Montserrat"/>
            </a:rPr>
            <a:t>HUD</a:t>
          </a:r>
          <a:endParaRPr lang="en-US" sz="1600" kern="1200"/>
        </a:p>
      </dsp:txBody>
      <dsp:txXfrm>
        <a:off x="5094172" y="30034"/>
        <a:ext cx="1390879" cy="908411"/>
      </dsp:txXfrm>
    </dsp:sp>
    <dsp:sp modelId="{801D3C1F-EFC8-4487-A8DA-F96C1054643A}">
      <dsp:nvSpPr>
        <dsp:cNvPr id="0" name=""/>
        <dsp:cNvSpPr/>
      </dsp:nvSpPr>
      <dsp:spPr>
        <a:xfrm>
          <a:off x="4848800" y="966708"/>
          <a:ext cx="940812" cy="385974"/>
        </a:xfrm>
        <a:custGeom>
          <a:avLst/>
          <a:gdLst/>
          <a:ahLst/>
          <a:cxnLst/>
          <a:rect l="0" t="0" r="0" b="0"/>
          <a:pathLst>
            <a:path>
              <a:moveTo>
                <a:pt x="940812" y="0"/>
              </a:moveTo>
              <a:lnTo>
                <a:pt x="940812" y="192987"/>
              </a:lnTo>
              <a:lnTo>
                <a:pt x="0" y="192987"/>
              </a:lnTo>
              <a:lnTo>
                <a:pt x="0" y="3859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A0D3AE-C13E-408E-8AE4-1BC68B69A2AF}">
      <dsp:nvSpPr>
        <dsp:cNvPr id="0" name=""/>
        <dsp:cNvSpPr/>
      </dsp:nvSpPr>
      <dsp:spPr>
        <a:xfrm>
          <a:off x="4125098" y="1352682"/>
          <a:ext cx="1447403" cy="9649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Montserrat"/>
            </a:rPr>
            <a:t>CoC</a:t>
          </a:r>
          <a:endParaRPr lang="en-US" sz="1600" kern="1200"/>
        </a:p>
      </dsp:txBody>
      <dsp:txXfrm>
        <a:off x="4153360" y="1380944"/>
        <a:ext cx="1390879" cy="908411"/>
      </dsp:txXfrm>
    </dsp:sp>
    <dsp:sp modelId="{945407F1-7944-454F-8ED7-54C4EDB68AF7}">
      <dsp:nvSpPr>
        <dsp:cNvPr id="0" name=""/>
        <dsp:cNvSpPr/>
      </dsp:nvSpPr>
      <dsp:spPr>
        <a:xfrm>
          <a:off x="5789612" y="966708"/>
          <a:ext cx="940812" cy="385974"/>
        </a:xfrm>
        <a:custGeom>
          <a:avLst/>
          <a:gdLst/>
          <a:ahLst/>
          <a:cxnLst/>
          <a:rect l="0" t="0" r="0" b="0"/>
          <a:pathLst>
            <a:path>
              <a:moveTo>
                <a:pt x="0" y="0"/>
              </a:moveTo>
              <a:lnTo>
                <a:pt x="0" y="192987"/>
              </a:lnTo>
              <a:lnTo>
                <a:pt x="940812" y="192987"/>
              </a:lnTo>
              <a:lnTo>
                <a:pt x="940812" y="3859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EE6B07-EEDA-4D91-9DAA-A6C87DC78F82}">
      <dsp:nvSpPr>
        <dsp:cNvPr id="0" name=""/>
        <dsp:cNvSpPr/>
      </dsp:nvSpPr>
      <dsp:spPr>
        <a:xfrm>
          <a:off x="6006722" y="1352682"/>
          <a:ext cx="1447403" cy="9649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Montserrat"/>
            </a:rPr>
            <a:t>Lead Agency</a:t>
          </a:r>
          <a:endParaRPr lang="en-US" sz="1600" kern="1200"/>
        </a:p>
      </dsp:txBody>
      <dsp:txXfrm>
        <a:off x="6034984" y="1380944"/>
        <a:ext cx="1390879" cy="908411"/>
      </dsp:txXfrm>
    </dsp:sp>
    <dsp:sp modelId="{9DAE8AA4-77A7-4C37-B798-CF639D7F7ED4}">
      <dsp:nvSpPr>
        <dsp:cNvPr id="0" name=""/>
        <dsp:cNvSpPr/>
      </dsp:nvSpPr>
      <dsp:spPr>
        <a:xfrm>
          <a:off x="6684704" y="2317617"/>
          <a:ext cx="91440" cy="385974"/>
        </a:xfrm>
        <a:custGeom>
          <a:avLst/>
          <a:gdLst/>
          <a:ahLst/>
          <a:cxnLst/>
          <a:rect l="0" t="0" r="0" b="0"/>
          <a:pathLst>
            <a:path>
              <a:moveTo>
                <a:pt x="45720" y="0"/>
              </a:moveTo>
              <a:lnTo>
                <a:pt x="45720" y="3859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602B0C-E257-4C15-B5F3-373BFFDCBCE2}">
      <dsp:nvSpPr>
        <dsp:cNvPr id="0" name=""/>
        <dsp:cNvSpPr/>
      </dsp:nvSpPr>
      <dsp:spPr>
        <a:xfrm>
          <a:off x="6006722" y="2703591"/>
          <a:ext cx="1447403" cy="9649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Montserrat"/>
            </a:rPr>
            <a:t>Coordinated Entry</a:t>
          </a:r>
          <a:endParaRPr lang="en-US" sz="1600" kern="1200"/>
        </a:p>
      </dsp:txBody>
      <dsp:txXfrm>
        <a:off x="6034984" y="2731853"/>
        <a:ext cx="1390879" cy="9084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E74B3-B035-984B-BDC0-8719EB7BB9A5}">
      <dsp:nvSpPr>
        <dsp:cNvPr id="0" name=""/>
        <dsp:cNvSpPr/>
      </dsp:nvSpPr>
      <dsp:spPr>
        <a:xfrm>
          <a:off x="3952398" y="54391"/>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Community Needs</a:t>
          </a:r>
        </a:p>
      </dsp:txBody>
      <dsp:txXfrm>
        <a:off x="4300505" y="511282"/>
        <a:ext cx="1914588" cy="1174861"/>
      </dsp:txXfrm>
    </dsp:sp>
    <dsp:sp modelId="{94A8C762-9D8E-0A4E-AE84-237942C15AC5}">
      <dsp:nvSpPr>
        <dsp:cNvPr id="0" name=""/>
        <dsp:cNvSpPr/>
      </dsp:nvSpPr>
      <dsp:spPr>
        <a:xfrm>
          <a:off x="489446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a:t>Gaps in Community Resources</a:t>
          </a:r>
        </a:p>
      </dsp:txBody>
      <dsp:txXfrm>
        <a:off x="5692933" y="2360600"/>
        <a:ext cx="1566481" cy="1435941"/>
      </dsp:txXfrm>
    </dsp:sp>
    <dsp:sp modelId="{6DFFB8B8-C9F8-5043-91DE-CA0799BAEE8D}">
      <dsp:nvSpPr>
        <dsp:cNvPr id="0" name=""/>
        <dsp:cNvSpPr/>
      </dsp:nvSpPr>
      <dsp:spPr>
        <a:xfrm>
          <a:off x="301033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a:t>Conference Resources</a:t>
          </a:r>
        </a:p>
      </dsp:txBody>
      <dsp:txXfrm>
        <a:off x="3256184" y="2360600"/>
        <a:ext cx="1566481" cy="1435941"/>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C0C57A-013A-80BB-1C8A-E0DDBA0F3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ED0549B-6686-E1A0-E2CA-682DBA2E9C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56E843-9054-4499-9D46-49CEE5C6CA0B}" type="datetimeFigureOut">
              <a:rPr lang="en-US" smtClean="0"/>
              <a:t>3/24/26</a:t>
            </a:fld>
            <a:endParaRPr lang="en-US"/>
          </a:p>
        </p:txBody>
      </p:sp>
      <p:sp>
        <p:nvSpPr>
          <p:cNvPr id="4" name="Footer Placeholder 3">
            <a:extLst>
              <a:ext uri="{FF2B5EF4-FFF2-40B4-BE49-F238E27FC236}">
                <a16:creationId xmlns:a16="http://schemas.microsoft.com/office/drawing/2014/main" id="{964948D0-3976-FA38-24D7-93C04B0901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0FD529-3E24-0711-6CF6-10229E93B37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A26A0A-2A98-4AF3-AAFC-F5EA3415A9E1}" type="slidenum">
              <a:rPr lang="en-US" smtClean="0"/>
              <a:t>‹#›</a:t>
            </a:fld>
            <a:endParaRPr lang="en-US"/>
          </a:p>
        </p:txBody>
      </p:sp>
    </p:spTree>
    <p:extLst>
      <p:ext uri="{BB962C8B-B14F-4D97-AF65-F5344CB8AC3E}">
        <p14:creationId xmlns:p14="http://schemas.microsoft.com/office/powerpoint/2010/main" val="1045383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D74C39C6-A7AB-4CCE-BEEA-20C5FDEB57C5}" type="datetimeFigureOut">
              <a:rPr lang="en-US" smtClean="0"/>
              <a:pPr/>
              <a:t>3/24/26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4F1442E8-38F2-4BD0-A663-A6C98E654C48}" type="slidenum">
              <a:rPr lang="en-US" smtClean="0"/>
              <a:pPr/>
              <a:t>‹#›</a:t>
            </a:fld>
            <a:endParaRPr lang="en-US"/>
          </a:p>
        </p:txBody>
      </p:sp>
    </p:spTree>
    <p:extLst>
      <p:ext uri="{BB962C8B-B14F-4D97-AF65-F5344CB8AC3E}">
        <p14:creationId xmlns:p14="http://schemas.microsoft.com/office/powerpoint/2010/main" val="393983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1442E8-38F2-4BD0-A663-A6C98E654C48}" type="slidenum">
              <a:rPr lang="en-US" smtClean="0"/>
              <a:pPr/>
              <a:t>2</a:t>
            </a:fld>
            <a:endParaRPr lang="en-US"/>
          </a:p>
        </p:txBody>
      </p:sp>
    </p:spTree>
    <p:extLst>
      <p:ext uri="{BB962C8B-B14F-4D97-AF65-F5344CB8AC3E}">
        <p14:creationId xmlns:p14="http://schemas.microsoft.com/office/powerpoint/2010/main" val="1013285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B8965-99C3-A7C4-357D-CBF08A54A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9358CC-BD92-7927-2E01-F04009AA29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AB9CF2-BB6C-9D28-A2E8-5126E59FADED}"/>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A834C022-A1F2-3695-D990-E0EF0BA92C2D}"/>
              </a:ext>
            </a:extLst>
          </p:cNvPr>
          <p:cNvSpPr>
            <a:spLocks noGrp="1"/>
          </p:cNvSpPr>
          <p:nvPr>
            <p:ph type="sldNum" sz="quarter" idx="5"/>
          </p:nvPr>
        </p:nvSpPr>
        <p:spPr/>
        <p:txBody>
          <a:bodyPr/>
          <a:lstStyle/>
          <a:p>
            <a:fld id="{4F1442E8-38F2-4BD0-A663-A6C98E654C48}" type="slidenum">
              <a:rPr lang="en-US" smtClean="0"/>
              <a:pPr/>
              <a:t>11</a:t>
            </a:fld>
            <a:endParaRPr lang="en-US"/>
          </a:p>
        </p:txBody>
      </p:sp>
    </p:spTree>
    <p:extLst>
      <p:ext uri="{BB962C8B-B14F-4D97-AF65-F5344CB8AC3E}">
        <p14:creationId xmlns:p14="http://schemas.microsoft.com/office/powerpoint/2010/main" val="840105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3CA8D-F011-E656-C9BC-F32338EE04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C010BE-1F89-72FF-AD99-64EEA200D8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8D4EB2-53EB-24F4-3E31-6A7EB4FBFCA4}"/>
              </a:ext>
            </a:extLst>
          </p:cNvPr>
          <p:cNvSpPr>
            <a:spLocks noGrp="1"/>
          </p:cNvSpPr>
          <p:nvPr>
            <p:ph type="body" idx="1"/>
          </p:nvPr>
        </p:nvSpPr>
        <p:spPr/>
        <p:txBody>
          <a:bodyPr/>
          <a:lstStyle/>
          <a:p>
            <a:r>
              <a:rPr lang="en-US">
                <a:latin typeface="Calibri"/>
                <a:ea typeface="Calibri"/>
                <a:cs typeface="Calibri"/>
              </a:rPr>
              <a:t>Resp syst only has capacity to house about 15% of those in shelters</a:t>
            </a:r>
            <a:endParaRPr lang="en-US">
              <a:ea typeface="Calibri"/>
              <a:cs typeface="Calibri"/>
            </a:endParaRPr>
          </a:p>
        </p:txBody>
      </p:sp>
      <p:sp>
        <p:nvSpPr>
          <p:cNvPr id="4" name="Slide Number Placeholder 3">
            <a:extLst>
              <a:ext uri="{FF2B5EF4-FFF2-40B4-BE49-F238E27FC236}">
                <a16:creationId xmlns:a16="http://schemas.microsoft.com/office/drawing/2014/main" id="{2E1BCC36-6B1C-680C-604B-24457A185E63}"/>
              </a:ext>
            </a:extLst>
          </p:cNvPr>
          <p:cNvSpPr>
            <a:spLocks noGrp="1"/>
          </p:cNvSpPr>
          <p:nvPr>
            <p:ph type="sldNum" sz="quarter" idx="5"/>
          </p:nvPr>
        </p:nvSpPr>
        <p:spPr/>
        <p:txBody>
          <a:bodyPr/>
          <a:lstStyle/>
          <a:p>
            <a:fld id="{4F1442E8-38F2-4BD0-A663-A6C98E654C48}" type="slidenum">
              <a:rPr lang="en-US" smtClean="0"/>
              <a:pPr/>
              <a:t>12</a:t>
            </a:fld>
            <a:endParaRPr lang="en-US"/>
          </a:p>
        </p:txBody>
      </p:sp>
    </p:spTree>
    <p:extLst>
      <p:ext uri="{BB962C8B-B14F-4D97-AF65-F5344CB8AC3E}">
        <p14:creationId xmlns:p14="http://schemas.microsoft.com/office/powerpoint/2010/main" val="3267540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1816C-3295-71D8-52B1-36B5D608D8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7ADB37-0547-FC07-CCCE-A7ADCBFCA8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25C7A3-60F4-A353-CCC9-7622A55DC560}"/>
              </a:ext>
            </a:extLst>
          </p:cNvPr>
          <p:cNvSpPr>
            <a:spLocks noGrp="1"/>
          </p:cNvSpPr>
          <p:nvPr>
            <p:ph type="body" idx="1"/>
          </p:nvPr>
        </p:nvSpPr>
        <p:spPr/>
        <p:txBody>
          <a:bodyPr/>
          <a:lstStyle/>
          <a:p>
            <a:r>
              <a:rPr lang="en-US" err="1">
                <a:latin typeface="Calibri"/>
                <a:ea typeface="Calibri"/>
                <a:cs typeface="Calibri"/>
              </a:rPr>
              <a:t>Transist</a:t>
            </a:r>
            <a:r>
              <a:rPr lang="en-US">
                <a:latin typeface="Calibri"/>
                <a:ea typeface="Calibri"/>
                <a:cs typeface="Calibri"/>
              </a:rPr>
              <a:t>: most common: evictions, divorce, job loss, </a:t>
            </a:r>
          </a:p>
          <a:p>
            <a:r>
              <a:rPr lang="en-US">
                <a:latin typeface="Calibri"/>
                <a:ea typeface="Calibri"/>
                <a:cs typeface="Calibri"/>
              </a:rPr>
              <a:t>Hidden: families doubled up, cars, motels they pay for themselves</a:t>
            </a:r>
          </a:p>
          <a:p>
            <a:r>
              <a:rPr lang="en-US">
                <a:latin typeface="Calibri"/>
                <a:ea typeface="Calibri"/>
                <a:cs typeface="Calibri"/>
              </a:rPr>
              <a:t>Episodic: in and out of homelessness: younger, chronically unemployed, substance abuse, mental health, couch surf, shelters and streets "runaways and throwaways"</a:t>
            </a:r>
          </a:p>
          <a:p>
            <a:r>
              <a:rPr lang="en-US">
                <a:latin typeface="Calibri"/>
                <a:ea typeface="Calibri"/>
                <a:cs typeface="Calibri"/>
              </a:rPr>
              <a:t>Chronic: homeless with at least one disability for &gt;1 yr or more than 4 x in 1 yr</a:t>
            </a:r>
            <a:endParaRPr lang="en-US">
              <a:ea typeface="Calibri"/>
              <a:cs typeface="Calibri"/>
            </a:endParaRPr>
          </a:p>
        </p:txBody>
      </p:sp>
      <p:sp>
        <p:nvSpPr>
          <p:cNvPr id="4" name="Slide Number Placeholder 3">
            <a:extLst>
              <a:ext uri="{FF2B5EF4-FFF2-40B4-BE49-F238E27FC236}">
                <a16:creationId xmlns:a16="http://schemas.microsoft.com/office/drawing/2014/main" id="{2DCBC0E7-EE1C-B3D8-9EF4-2A4BC4B5316E}"/>
              </a:ext>
            </a:extLst>
          </p:cNvPr>
          <p:cNvSpPr>
            <a:spLocks noGrp="1"/>
          </p:cNvSpPr>
          <p:nvPr>
            <p:ph type="sldNum" sz="quarter" idx="5"/>
          </p:nvPr>
        </p:nvSpPr>
        <p:spPr/>
        <p:txBody>
          <a:bodyPr/>
          <a:lstStyle/>
          <a:p>
            <a:fld id="{4F1442E8-38F2-4BD0-A663-A6C98E654C48}" type="slidenum">
              <a:rPr lang="en-US" smtClean="0"/>
              <a:pPr/>
              <a:t>13</a:t>
            </a:fld>
            <a:endParaRPr lang="en-US"/>
          </a:p>
        </p:txBody>
      </p:sp>
    </p:spTree>
    <p:extLst>
      <p:ext uri="{BB962C8B-B14F-4D97-AF65-F5344CB8AC3E}">
        <p14:creationId xmlns:p14="http://schemas.microsoft.com/office/powerpoint/2010/main" val="2131835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Lead Agency: Strategy, HMIS, PIT</a:t>
            </a:r>
          </a:p>
          <a:p>
            <a:r>
              <a:rPr lang="en-US">
                <a:latin typeface="Calibri"/>
                <a:ea typeface="Calibri"/>
                <a:cs typeface="Calibri"/>
              </a:rPr>
              <a:t>Coord Entry: access, </a:t>
            </a:r>
            <a:r>
              <a:rPr lang="en-US" err="1">
                <a:latin typeface="Calibri"/>
                <a:ea typeface="Calibri"/>
                <a:cs typeface="Calibri"/>
              </a:rPr>
              <a:t>fairness,prioritzation</a:t>
            </a:r>
            <a:r>
              <a:rPr lang="en-US">
                <a:latin typeface="Calibri"/>
                <a:ea typeface="Calibri"/>
                <a:cs typeface="Calibri"/>
              </a:rPr>
              <a:t> (VSPDAT), referrals to comm and np partners</a:t>
            </a:r>
            <a:endParaRPr lang="en-US">
              <a:ea typeface="Calibri"/>
              <a:cs typeface="Calibri"/>
            </a:endParaRPr>
          </a:p>
        </p:txBody>
      </p:sp>
      <p:sp>
        <p:nvSpPr>
          <p:cNvPr id="4" name="Slide Number Placeholder 3"/>
          <p:cNvSpPr>
            <a:spLocks noGrp="1"/>
          </p:cNvSpPr>
          <p:nvPr>
            <p:ph type="sldNum" sz="quarter" idx="5"/>
          </p:nvPr>
        </p:nvSpPr>
        <p:spPr/>
        <p:txBody>
          <a:bodyPr/>
          <a:lstStyle/>
          <a:p>
            <a:fld id="{4F1442E8-38F2-4BD0-A663-A6C98E654C48}" type="slidenum">
              <a:rPr lang="en-US" smtClean="0"/>
              <a:pPr/>
              <a:t>14</a:t>
            </a:fld>
            <a:endParaRPr lang="en-US"/>
          </a:p>
        </p:txBody>
      </p:sp>
    </p:spTree>
    <p:extLst>
      <p:ext uri="{BB962C8B-B14F-4D97-AF65-F5344CB8AC3E}">
        <p14:creationId xmlns:p14="http://schemas.microsoft.com/office/powerpoint/2010/main" val="1617821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8E436-E5BD-B9E4-FA66-87FB991A42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68C7C5-84D1-1F26-9C61-A3DE2B80E7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3DB735-CB3D-A486-F6E3-D55050637E62}"/>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E4048576-6092-268F-9188-34F11FFCCBB1}"/>
              </a:ext>
            </a:extLst>
          </p:cNvPr>
          <p:cNvSpPr>
            <a:spLocks noGrp="1"/>
          </p:cNvSpPr>
          <p:nvPr>
            <p:ph type="sldNum" sz="quarter" idx="5"/>
          </p:nvPr>
        </p:nvSpPr>
        <p:spPr/>
        <p:txBody>
          <a:bodyPr/>
          <a:lstStyle/>
          <a:p>
            <a:fld id="{4F1442E8-38F2-4BD0-A663-A6C98E654C48}" type="slidenum">
              <a:rPr lang="en-US" smtClean="0"/>
              <a:pPr/>
              <a:t>15</a:t>
            </a:fld>
            <a:endParaRPr lang="en-US"/>
          </a:p>
        </p:txBody>
      </p:sp>
    </p:spTree>
    <p:extLst>
      <p:ext uri="{BB962C8B-B14F-4D97-AF65-F5344CB8AC3E}">
        <p14:creationId xmlns:p14="http://schemas.microsoft.com/office/powerpoint/2010/main" val="408814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B4E07-4FB3-93C5-4956-1D297E4CD5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B63925-9BDB-03B8-9F53-8CF6955E1B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710954-F76A-4D16-DD49-4E6CB682D971}"/>
              </a:ext>
            </a:extLst>
          </p:cNvPr>
          <p:cNvSpPr>
            <a:spLocks noGrp="1"/>
          </p:cNvSpPr>
          <p:nvPr>
            <p:ph type="body" idx="1"/>
          </p:nvPr>
        </p:nvSpPr>
        <p:spPr/>
        <p:txBody>
          <a:bodyPr/>
          <a:lstStyle/>
          <a:p>
            <a:r>
              <a:rPr lang="en-US" dirty="0"/>
              <a:t>Warning signs</a:t>
            </a:r>
          </a:p>
          <a:p>
            <a:r>
              <a:rPr lang="en-US" dirty="0"/>
              <a:t>We can’t solve all of these issues, but we can impact those affected by them</a:t>
            </a:r>
          </a:p>
        </p:txBody>
      </p:sp>
      <p:sp>
        <p:nvSpPr>
          <p:cNvPr id="4" name="Slide Number Placeholder 3">
            <a:extLst>
              <a:ext uri="{FF2B5EF4-FFF2-40B4-BE49-F238E27FC236}">
                <a16:creationId xmlns:a16="http://schemas.microsoft.com/office/drawing/2014/main" id="{CCEB43D5-5F1B-275B-E469-46203B08A8D5}"/>
              </a:ext>
            </a:extLst>
          </p:cNvPr>
          <p:cNvSpPr>
            <a:spLocks noGrp="1"/>
          </p:cNvSpPr>
          <p:nvPr>
            <p:ph type="sldNum" sz="quarter" idx="5"/>
          </p:nvPr>
        </p:nvSpPr>
        <p:spPr/>
        <p:txBody>
          <a:bodyPr/>
          <a:lstStyle/>
          <a:p>
            <a:fld id="{4F1442E8-38F2-4BD0-A663-A6C98E654C48}" type="slidenum">
              <a:rPr lang="en-US" smtClean="0"/>
              <a:pPr/>
              <a:t>16</a:t>
            </a:fld>
            <a:endParaRPr lang="en-US"/>
          </a:p>
        </p:txBody>
      </p:sp>
    </p:spTree>
    <p:extLst>
      <p:ext uri="{BB962C8B-B14F-4D97-AF65-F5344CB8AC3E}">
        <p14:creationId xmlns:p14="http://schemas.microsoft.com/office/powerpoint/2010/main" val="119508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9109B-8E1F-A1A2-C4B7-4C2BCDDF22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D3BFBE-17E5-37B2-1BDB-493CBA390E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60C0F1-47B0-ECFE-3AC9-DEF7A53B4597}"/>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7301BEF4-D112-B5E2-DC6B-B6B16D7DFD41}"/>
              </a:ext>
            </a:extLst>
          </p:cNvPr>
          <p:cNvSpPr>
            <a:spLocks noGrp="1"/>
          </p:cNvSpPr>
          <p:nvPr>
            <p:ph type="sldNum" sz="quarter" idx="5"/>
          </p:nvPr>
        </p:nvSpPr>
        <p:spPr/>
        <p:txBody>
          <a:bodyPr/>
          <a:lstStyle/>
          <a:p>
            <a:fld id="{4F1442E8-38F2-4BD0-A663-A6C98E654C48}" type="slidenum">
              <a:rPr lang="en-US" smtClean="0"/>
              <a:pPr/>
              <a:t>17</a:t>
            </a:fld>
            <a:endParaRPr lang="en-US"/>
          </a:p>
        </p:txBody>
      </p:sp>
    </p:spTree>
    <p:extLst>
      <p:ext uri="{BB962C8B-B14F-4D97-AF65-F5344CB8AC3E}">
        <p14:creationId xmlns:p14="http://schemas.microsoft.com/office/powerpoint/2010/main" val="3639520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01DAB-E68D-C7A5-FC8E-E25B25573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5F75A8-E9E3-7CAA-789C-BD9976796D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01A658-A58D-7A73-5A7C-DE59F2F3FC6D}"/>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88CF0A67-19FE-BE69-352F-620DB60EAFCC}"/>
              </a:ext>
            </a:extLst>
          </p:cNvPr>
          <p:cNvSpPr>
            <a:spLocks noGrp="1"/>
          </p:cNvSpPr>
          <p:nvPr>
            <p:ph type="sldNum" sz="quarter" idx="5"/>
          </p:nvPr>
        </p:nvSpPr>
        <p:spPr/>
        <p:txBody>
          <a:bodyPr/>
          <a:lstStyle/>
          <a:p>
            <a:fld id="{4F1442E8-38F2-4BD0-A663-A6C98E654C48}" type="slidenum">
              <a:rPr lang="en-US" smtClean="0"/>
              <a:pPr/>
              <a:t>18</a:t>
            </a:fld>
            <a:endParaRPr lang="en-US"/>
          </a:p>
        </p:txBody>
      </p:sp>
    </p:spTree>
    <p:extLst>
      <p:ext uri="{BB962C8B-B14F-4D97-AF65-F5344CB8AC3E}">
        <p14:creationId xmlns:p14="http://schemas.microsoft.com/office/powerpoint/2010/main" val="940061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D6C03-BC93-90A6-3D84-B8F574D6C2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D3CF3A-CFC7-1B67-A4C5-2B50DCE611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A3D76A-CFBD-52AF-AA75-5717531A7125}"/>
              </a:ext>
            </a:extLst>
          </p:cNvPr>
          <p:cNvSpPr>
            <a:spLocks noGrp="1"/>
          </p:cNvSpPr>
          <p:nvPr>
            <p:ph type="body" idx="1"/>
          </p:nvPr>
        </p:nvSpPr>
        <p:spPr/>
        <p:txBody>
          <a:bodyPr/>
          <a:lstStyle/>
          <a:p>
            <a:r>
              <a:rPr lang="en-US" dirty="0">
                <a:latin typeface="Calibri"/>
                <a:ea typeface="Calibri"/>
                <a:cs typeface="Calibri"/>
              </a:rPr>
              <a:t>As a servant leader ---we suggest that their conf know that conf guidelines belong to the conference, they can change them</a:t>
            </a:r>
            <a:endParaRPr lang="en-US" dirty="0">
              <a:ea typeface="Calibri"/>
              <a:cs typeface="Calibri"/>
            </a:endParaRPr>
          </a:p>
        </p:txBody>
      </p:sp>
      <p:sp>
        <p:nvSpPr>
          <p:cNvPr id="4" name="Slide Number Placeholder 3">
            <a:extLst>
              <a:ext uri="{FF2B5EF4-FFF2-40B4-BE49-F238E27FC236}">
                <a16:creationId xmlns:a16="http://schemas.microsoft.com/office/drawing/2014/main" id="{E0B646E1-7413-FCA4-5818-328A20FCC755}"/>
              </a:ext>
            </a:extLst>
          </p:cNvPr>
          <p:cNvSpPr>
            <a:spLocks noGrp="1"/>
          </p:cNvSpPr>
          <p:nvPr>
            <p:ph type="sldNum" sz="quarter" idx="5"/>
          </p:nvPr>
        </p:nvSpPr>
        <p:spPr/>
        <p:txBody>
          <a:bodyPr/>
          <a:lstStyle/>
          <a:p>
            <a:fld id="{4F1442E8-38F2-4BD0-A663-A6C98E654C48}" type="slidenum">
              <a:rPr lang="en-US" smtClean="0"/>
              <a:pPr/>
              <a:t>19</a:t>
            </a:fld>
            <a:endParaRPr lang="en-US"/>
          </a:p>
        </p:txBody>
      </p:sp>
    </p:spTree>
    <p:extLst>
      <p:ext uri="{BB962C8B-B14F-4D97-AF65-F5344CB8AC3E}">
        <p14:creationId xmlns:p14="http://schemas.microsoft.com/office/powerpoint/2010/main" val="2840274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dirty="0"/>
              <a:t>Geography—limit by city, zip code, school system, </a:t>
            </a:r>
            <a:r>
              <a:rPr lang="en-US" sz="1200" dirty="0" err="1"/>
              <a:t>etc</a:t>
            </a:r>
            <a:endParaRPr lang="en-US" sz="1200" dirty="0"/>
          </a:p>
          <a:p>
            <a:r>
              <a:rPr lang="en-US" sz="1200" dirty="0"/>
              <a:t>Subpopulations-focus on a single demographic-ex. pregnant homeless women</a:t>
            </a:r>
          </a:p>
          <a:p>
            <a:r>
              <a:rPr lang="en-US" sz="1200" dirty="0"/>
              <a:t>Critical Time Intervention Points-transitions from foster care, inpatient hospital stay, jail/prison</a:t>
            </a:r>
          </a:p>
        </p:txBody>
      </p:sp>
      <p:sp>
        <p:nvSpPr>
          <p:cNvPr id="4" name="Slide Number Placeholder 3"/>
          <p:cNvSpPr>
            <a:spLocks noGrp="1"/>
          </p:cNvSpPr>
          <p:nvPr>
            <p:ph type="sldNum" sz="quarter" idx="5"/>
          </p:nvPr>
        </p:nvSpPr>
        <p:spPr/>
        <p:txBody>
          <a:bodyPr/>
          <a:lstStyle/>
          <a:p>
            <a:fld id="{7F575BBA-6469-42DF-B862-4AF67B830B23}" type="slidenum">
              <a:rPr lang="en-US" smtClean="0"/>
              <a:t>20</a:t>
            </a:fld>
            <a:endParaRPr lang="en-US"/>
          </a:p>
        </p:txBody>
      </p:sp>
    </p:spTree>
    <p:extLst>
      <p:ext uri="{BB962C8B-B14F-4D97-AF65-F5344CB8AC3E}">
        <p14:creationId xmlns:p14="http://schemas.microsoft.com/office/powerpoint/2010/main" val="2673584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F4255-BE96-4D94-1EF5-1497ECB6A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1E148B-94A2-2206-A742-2C4BA16EC89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BDA1525-5479-D62D-B235-45345F8608EF}"/>
              </a:ext>
            </a:extLst>
          </p:cNvPr>
          <p:cNvSpPr>
            <a:spLocks noGrp="1"/>
          </p:cNvSpPr>
          <p:nvPr>
            <p:ph type="body" idx="1"/>
          </p:nvPr>
        </p:nvSpPr>
        <p:spPr/>
        <p:txBody>
          <a:bodyPr/>
          <a:lstStyle/>
          <a:p>
            <a:r>
              <a:rPr lang="en-US" dirty="0"/>
              <a:t>HUD: US Department of Housing and Urban Development</a:t>
            </a:r>
          </a:p>
        </p:txBody>
      </p:sp>
      <p:sp>
        <p:nvSpPr>
          <p:cNvPr id="4" name="Slide Number Placeholder 3">
            <a:extLst>
              <a:ext uri="{FF2B5EF4-FFF2-40B4-BE49-F238E27FC236}">
                <a16:creationId xmlns:a16="http://schemas.microsoft.com/office/drawing/2014/main" id="{7C5AB472-2D26-9B5B-2E7D-E64C96041A68}"/>
              </a:ext>
            </a:extLst>
          </p:cNvPr>
          <p:cNvSpPr>
            <a:spLocks noGrp="1"/>
          </p:cNvSpPr>
          <p:nvPr>
            <p:ph type="sldNum" sz="quarter" idx="5"/>
          </p:nvPr>
        </p:nvSpPr>
        <p:spPr/>
        <p:txBody>
          <a:bodyPr/>
          <a:lstStyle/>
          <a:p>
            <a:fld id="{7F575BBA-6469-42DF-B862-4AF67B830B23}" type="slidenum">
              <a:rPr lang="en-US" smtClean="0"/>
              <a:t>3</a:t>
            </a:fld>
            <a:endParaRPr lang="en-US"/>
          </a:p>
        </p:txBody>
      </p:sp>
    </p:spTree>
    <p:extLst>
      <p:ext uri="{BB962C8B-B14F-4D97-AF65-F5344CB8AC3E}">
        <p14:creationId xmlns:p14="http://schemas.microsoft.com/office/powerpoint/2010/main" val="3014439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lvl="1"/>
            <a:r>
              <a:rPr lang="en-US" dirty="0"/>
              <a:t>One organization can’t do it all-find others in your community who want to work on the same problem with you</a:t>
            </a:r>
          </a:p>
          <a:p>
            <a:pPr lvl="1"/>
            <a:r>
              <a:rPr lang="en-US" dirty="0"/>
              <a:t>Share data, information</a:t>
            </a:r>
          </a:p>
          <a:p>
            <a:pPr lvl="1"/>
            <a:r>
              <a:rPr lang="en-US" dirty="0"/>
              <a:t>Engage volunteers</a:t>
            </a:r>
          </a:p>
          <a:p>
            <a:pPr lvl="1"/>
            <a:r>
              <a:rPr lang="en-US" dirty="0"/>
              <a:t>Is your CoC nonexistent or ineffective? Do it anyway!</a:t>
            </a:r>
          </a:p>
          <a:p>
            <a:pPr lvl="1"/>
            <a:endParaRPr lang="en-US" dirty="0"/>
          </a:p>
          <a:p>
            <a:endParaRPr lang="en-US" dirty="0"/>
          </a:p>
        </p:txBody>
      </p:sp>
      <p:sp>
        <p:nvSpPr>
          <p:cNvPr id="4" name="Slide Number Placeholder 3"/>
          <p:cNvSpPr>
            <a:spLocks noGrp="1"/>
          </p:cNvSpPr>
          <p:nvPr>
            <p:ph type="sldNum" sz="quarter" idx="5"/>
          </p:nvPr>
        </p:nvSpPr>
        <p:spPr/>
        <p:txBody>
          <a:bodyPr/>
          <a:lstStyle/>
          <a:p>
            <a:fld id="{7F575BBA-6469-42DF-B862-4AF67B830B23}" type="slidenum">
              <a:rPr lang="en-US" smtClean="0"/>
              <a:t>21</a:t>
            </a:fld>
            <a:endParaRPr lang="en-US"/>
          </a:p>
        </p:txBody>
      </p:sp>
    </p:spTree>
    <p:extLst>
      <p:ext uri="{BB962C8B-B14F-4D97-AF65-F5344CB8AC3E}">
        <p14:creationId xmlns:p14="http://schemas.microsoft.com/office/powerpoint/2010/main" val="1124932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Make changes to the program as warranted in the data</a:t>
            </a:r>
          </a:p>
        </p:txBody>
      </p:sp>
      <p:sp>
        <p:nvSpPr>
          <p:cNvPr id="4" name="Slide Number Placeholder 3"/>
          <p:cNvSpPr>
            <a:spLocks noGrp="1"/>
          </p:cNvSpPr>
          <p:nvPr>
            <p:ph type="sldNum" sz="quarter" idx="5"/>
          </p:nvPr>
        </p:nvSpPr>
        <p:spPr/>
        <p:txBody>
          <a:bodyPr/>
          <a:lstStyle/>
          <a:p>
            <a:fld id="{7F575BBA-6469-42DF-B862-4AF67B830B23}" type="slidenum">
              <a:rPr lang="en-US" smtClean="0"/>
              <a:t>22</a:t>
            </a:fld>
            <a:endParaRPr lang="en-US"/>
          </a:p>
        </p:txBody>
      </p:sp>
    </p:spTree>
    <p:extLst>
      <p:ext uri="{BB962C8B-B14F-4D97-AF65-F5344CB8AC3E}">
        <p14:creationId xmlns:p14="http://schemas.microsoft.com/office/powerpoint/2010/main" val="1673687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771000 nationwide</a:t>
            </a:r>
          </a:p>
        </p:txBody>
      </p:sp>
      <p:sp>
        <p:nvSpPr>
          <p:cNvPr id="4" name="Slide Number Placeholder 3"/>
          <p:cNvSpPr>
            <a:spLocks noGrp="1"/>
          </p:cNvSpPr>
          <p:nvPr>
            <p:ph type="sldNum" sz="quarter" idx="5"/>
          </p:nvPr>
        </p:nvSpPr>
        <p:spPr/>
        <p:txBody>
          <a:bodyPr/>
          <a:lstStyle/>
          <a:p>
            <a:fld id="{91C08C9B-93C4-6344-8B69-B294AA59E9BF}" type="slidenum">
              <a:rPr lang="en-US" smtClean="0"/>
              <a:t>4</a:t>
            </a:fld>
            <a:endParaRPr lang="en-US"/>
          </a:p>
        </p:txBody>
      </p:sp>
    </p:spTree>
    <p:extLst>
      <p:ext uri="{BB962C8B-B14F-4D97-AF65-F5344CB8AC3E}">
        <p14:creationId xmlns:p14="http://schemas.microsoft.com/office/powerpoint/2010/main" val="2186273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29B5D-F2B3-D349-8C8E-B7A071BFD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9E910C-5798-943F-9EE9-27A7867240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3F833-B284-37D4-DA05-C3B1A0B0B5E0}"/>
              </a:ext>
            </a:extLst>
          </p:cNvPr>
          <p:cNvSpPr>
            <a:spLocks noGrp="1"/>
          </p:cNvSpPr>
          <p:nvPr>
            <p:ph type="body" idx="1"/>
          </p:nvPr>
        </p:nvSpPr>
        <p:spPr/>
        <p:txBody>
          <a:bodyPr/>
          <a:lstStyle/>
          <a:p>
            <a:r>
              <a:rPr lang="en-US"/>
              <a:t>Ask the audience…..</a:t>
            </a:r>
          </a:p>
        </p:txBody>
      </p:sp>
      <p:sp>
        <p:nvSpPr>
          <p:cNvPr id="4" name="Slide Number Placeholder 3">
            <a:extLst>
              <a:ext uri="{FF2B5EF4-FFF2-40B4-BE49-F238E27FC236}">
                <a16:creationId xmlns:a16="http://schemas.microsoft.com/office/drawing/2014/main" id="{87F05C73-4B20-BA9D-3AE7-173086285023}"/>
              </a:ext>
            </a:extLst>
          </p:cNvPr>
          <p:cNvSpPr>
            <a:spLocks noGrp="1"/>
          </p:cNvSpPr>
          <p:nvPr>
            <p:ph type="sldNum" sz="quarter" idx="5"/>
          </p:nvPr>
        </p:nvSpPr>
        <p:spPr/>
        <p:txBody>
          <a:bodyPr/>
          <a:lstStyle/>
          <a:p>
            <a:fld id="{4F1442E8-38F2-4BD0-A663-A6C98E654C48}" type="slidenum">
              <a:rPr lang="en-US" smtClean="0"/>
              <a:pPr/>
              <a:t>5</a:t>
            </a:fld>
            <a:endParaRPr lang="en-US"/>
          </a:p>
        </p:txBody>
      </p:sp>
    </p:spTree>
    <p:extLst>
      <p:ext uri="{BB962C8B-B14F-4D97-AF65-F5344CB8AC3E}">
        <p14:creationId xmlns:p14="http://schemas.microsoft.com/office/powerpoint/2010/main" val="520494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2C61F-0687-C1E2-B52B-89C8560995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41CFA0-2593-D638-20EB-60FEC2C0F7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7B84DF-00AF-E474-8403-79BA6F4EBEE4}"/>
              </a:ext>
            </a:extLst>
          </p:cNvPr>
          <p:cNvSpPr>
            <a:spLocks noGrp="1"/>
          </p:cNvSpPr>
          <p:nvPr>
            <p:ph type="body" idx="1"/>
          </p:nvPr>
        </p:nvSpPr>
        <p:spPr/>
        <p:txBody>
          <a:bodyPr/>
          <a:lstStyle/>
          <a:p>
            <a:r>
              <a:rPr lang="en-US" dirty="0"/>
              <a:t>Warning signs</a:t>
            </a:r>
          </a:p>
          <a:p>
            <a:r>
              <a:rPr lang="en-US" dirty="0"/>
              <a:t>We can’t solve all of these issues, but we can impact those affected by them</a:t>
            </a:r>
          </a:p>
        </p:txBody>
      </p:sp>
      <p:sp>
        <p:nvSpPr>
          <p:cNvPr id="4" name="Slide Number Placeholder 3">
            <a:extLst>
              <a:ext uri="{FF2B5EF4-FFF2-40B4-BE49-F238E27FC236}">
                <a16:creationId xmlns:a16="http://schemas.microsoft.com/office/drawing/2014/main" id="{1334A462-F1A9-68B0-927E-ABC8FCC5B178}"/>
              </a:ext>
            </a:extLst>
          </p:cNvPr>
          <p:cNvSpPr>
            <a:spLocks noGrp="1"/>
          </p:cNvSpPr>
          <p:nvPr>
            <p:ph type="sldNum" sz="quarter" idx="5"/>
          </p:nvPr>
        </p:nvSpPr>
        <p:spPr/>
        <p:txBody>
          <a:bodyPr/>
          <a:lstStyle/>
          <a:p>
            <a:fld id="{4F1442E8-38F2-4BD0-A663-A6C98E654C48}" type="slidenum">
              <a:rPr lang="en-US" smtClean="0"/>
              <a:pPr/>
              <a:t>6</a:t>
            </a:fld>
            <a:endParaRPr lang="en-US"/>
          </a:p>
        </p:txBody>
      </p:sp>
    </p:spTree>
    <p:extLst>
      <p:ext uri="{BB962C8B-B14F-4D97-AF65-F5344CB8AC3E}">
        <p14:creationId xmlns:p14="http://schemas.microsoft.com/office/powerpoint/2010/main" val="3488159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should our focus be? Every Council and Conference needs to decide for themselves</a:t>
            </a:r>
          </a:p>
        </p:txBody>
      </p:sp>
      <p:sp>
        <p:nvSpPr>
          <p:cNvPr id="4" name="Slide Number Placeholder 3"/>
          <p:cNvSpPr>
            <a:spLocks noGrp="1"/>
          </p:cNvSpPr>
          <p:nvPr>
            <p:ph type="sldNum" sz="quarter" idx="5"/>
          </p:nvPr>
        </p:nvSpPr>
        <p:spPr/>
        <p:txBody>
          <a:bodyPr/>
          <a:lstStyle/>
          <a:p>
            <a:fld id="{91C08C9B-93C4-6344-8B69-B294AA59E9BF}" type="slidenum">
              <a:rPr lang="en-US" smtClean="0"/>
              <a:t>7</a:t>
            </a:fld>
            <a:endParaRPr lang="en-US"/>
          </a:p>
        </p:txBody>
      </p:sp>
    </p:spTree>
    <p:extLst>
      <p:ext uri="{BB962C8B-B14F-4D97-AF65-F5344CB8AC3E}">
        <p14:creationId xmlns:p14="http://schemas.microsoft.com/office/powerpoint/2010/main" val="2904287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52A2C-4346-66BB-2336-C37FC84F65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5B1B3A-906C-1882-C791-E5B7ECED24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15C527-069E-88BE-A84E-B737D871D430}"/>
              </a:ext>
            </a:extLst>
          </p:cNvPr>
          <p:cNvSpPr>
            <a:spLocks noGrp="1"/>
          </p:cNvSpPr>
          <p:nvPr>
            <p:ph type="body" idx="1"/>
          </p:nvPr>
        </p:nvSpPr>
        <p:spPr/>
        <p:txBody>
          <a:bodyPr/>
          <a:lstStyle/>
          <a:p>
            <a:r>
              <a:rPr lang="en-US">
                <a:latin typeface="Calibri"/>
                <a:ea typeface="Calibri"/>
                <a:cs typeface="Calibri"/>
              </a:rPr>
              <a:t>Natl focus</a:t>
            </a:r>
          </a:p>
          <a:p>
            <a:endParaRPr lang="en-US">
              <a:ea typeface="Calibri"/>
              <a:cs typeface="Calibri"/>
            </a:endParaRPr>
          </a:p>
        </p:txBody>
      </p:sp>
      <p:sp>
        <p:nvSpPr>
          <p:cNvPr id="4" name="Slide Number Placeholder 3">
            <a:extLst>
              <a:ext uri="{FF2B5EF4-FFF2-40B4-BE49-F238E27FC236}">
                <a16:creationId xmlns:a16="http://schemas.microsoft.com/office/drawing/2014/main" id="{84D629DE-434D-5B1B-76B2-D4639B180CD5}"/>
              </a:ext>
            </a:extLst>
          </p:cNvPr>
          <p:cNvSpPr>
            <a:spLocks noGrp="1"/>
          </p:cNvSpPr>
          <p:nvPr>
            <p:ph type="sldNum" sz="quarter" idx="5"/>
          </p:nvPr>
        </p:nvSpPr>
        <p:spPr/>
        <p:txBody>
          <a:bodyPr/>
          <a:lstStyle/>
          <a:p>
            <a:fld id="{4F1442E8-38F2-4BD0-A663-A6C98E654C48}" type="slidenum">
              <a:rPr lang="en-US" smtClean="0"/>
              <a:pPr/>
              <a:t>8</a:t>
            </a:fld>
            <a:endParaRPr lang="en-US"/>
          </a:p>
        </p:txBody>
      </p:sp>
    </p:spTree>
    <p:extLst>
      <p:ext uri="{BB962C8B-B14F-4D97-AF65-F5344CB8AC3E}">
        <p14:creationId xmlns:p14="http://schemas.microsoft.com/office/powerpoint/2010/main" val="631172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BDAC-D012-B50F-FF3E-B627FF4300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2020F-4FAE-4FD7-4F0A-2491A0C548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B36D9A-E6F9-16A9-CC0D-0CFE0398B9EE}"/>
              </a:ext>
            </a:extLst>
          </p:cNvPr>
          <p:cNvSpPr>
            <a:spLocks noGrp="1"/>
          </p:cNvSpPr>
          <p:nvPr>
            <p:ph type="body" idx="1"/>
          </p:nvPr>
        </p:nvSpPr>
        <p:spPr/>
        <p:txBody>
          <a:bodyPr/>
          <a:lstStyle/>
          <a:p>
            <a:r>
              <a:rPr lang="en-US">
                <a:latin typeface="Calibri"/>
                <a:ea typeface="Calibri"/>
                <a:cs typeface="Calibri"/>
              </a:rPr>
              <a:t>Share with your donor base-this is the impact of intervention</a:t>
            </a:r>
            <a:endParaRPr lang="en-US">
              <a:ea typeface="Calibri"/>
              <a:cs typeface="Calibri"/>
            </a:endParaRPr>
          </a:p>
        </p:txBody>
      </p:sp>
      <p:sp>
        <p:nvSpPr>
          <p:cNvPr id="4" name="Slide Number Placeholder 3">
            <a:extLst>
              <a:ext uri="{FF2B5EF4-FFF2-40B4-BE49-F238E27FC236}">
                <a16:creationId xmlns:a16="http://schemas.microsoft.com/office/drawing/2014/main" id="{51697345-C91C-5273-1AA9-9BA8B0CA9AA4}"/>
              </a:ext>
            </a:extLst>
          </p:cNvPr>
          <p:cNvSpPr>
            <a:spLocks noGrp="1"/>
          </p:cNvSpPr>
          <p:nvPr>
            <p:ph type="sldNum" sz="quarter" idx="5"/>
          </p:nvPr>
        </p:nvSpPr>
        <p:spPr/>
        <p:txBody>
          <a:bodyPr/>
          <a:lstStyle/>
          <a:p>
            <a:fld id="{4F1442E8-38F2-4BD0-A663-A6C98E654C48}" type="slidenum">
              <a:rPr lang="en-US" smtClean="0"/>
              <a:pPr/>
              <a:t>9</a:t>
            </a:fld>
            <a:endParaRPr lang="en-US"/>
          </a:p>
        </p:txBody>
      </p:sp>
    </p:spTree>
    <p:extLst>
      <p:ext uri="{BB962C8B-B14F-4D97-AF65-F5344CB8AC3E}">
        <p14:creationId xmlns:p14="http://schemas.microsoft.com/office/powerpoint/2010/main" val="3470150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67FD0-4DB9-6A88-F59D-AF61D75B49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162FBB-0A5F-0D66-6F65-D557C890F8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33830B-211C-2C29-F6AD-BC85217D2774}"/>
              </a:ext>
            </a:extLst>
          </p:cNvPr>
          <p:cNvSpPr>
            <a:spLocks noGrp="1"/>
          </p:cNvSpPr>
          <p:nvPr>
            <p:ph type="body" idx="1"/>
          </p:nvPr>
        </p:nvSpPr>
        <p:spPr/>
        <p:txBody>
          <a:bodyPr/>
          <a:lstStyle/>
          <a:p>
            <a:r>
              <a:rPr lang="en-US">
                <a:latin typeface="Calibri"/>
                <a:ea typeface="Calibri"/>
                <a:cs typeface="Calibri"/>
              </a:rPr>
              <a:t>When provide financial assistance early enough, can have big impact and prevent negative effects of eviction</a:t>
            </a:r>
            <a:endParaRPr lang="en-US">
              <a:ea typeface="Calibri"/>
              <a:cs typeface="Calibri"/>
            </a:endParaRPr>
          </a:p>
        </p:txBody>
      </p:sp>
      <p:sp>
        <p:nvSpPr>
          <p:cNvPr id="4" name="Slide Number Placeholder 3">
            <a:extLst>
              <a:ext uri="{FF2B5EF4-FFF2-40B4-BE49-F238E27FC236}">
                <a16:creationId xmlns:a16="http://schemas.microsoft.com/office/drawing/2014/main" id="{8DB8B451-73D4-9C42-BE61-DF67A6D3E074}"/>
              </a:ext>
            </a:extLst>
          </p:cNvPr>
          <p:cNvSpPr>
            <a:spLocks noGrp="1"/>
          </p:cNvSpPr>
          <p:nvPr>
            <p:ph type="sldNum" sz="quarter" idx="5"/>
          </p:nvPr>
        </p:nvSpPr>
        <p:spPr/>
        <p:txBody>
          <a:bodyPr/>
          <a:lstStyle/>
          <a:p>
            <a:fld id="{4F1442E8-38F2-4BD0-A663-A6C98E654C48}" type="slidenum">
              <a:rPr lang="en-US" smtClean="0"/>
              <a:pPr/>
              <a:t>10</a:t>
            </a:fld>
            <a:endParaRPr lang="en-US"/>
          </a:p>
        </p:txBody>
      </p:sp>
    </p:spTree>
    <p:extLst>
      <p:ext uri="{BB962C8B-B14F-4D97-AF65-F5344CB8AC3E}">
        <p14:creationId xmlns:p14="http://schemas.microsoft.com/office/powerpoint/2010/main" val="2860780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 name="Freeform 17">
            <a:extLst>
              <a:ext uri="{FF2B5EF4-FFF2-40B4-BE49-F238E27FC236}">
                <a16:creationId xmlns:a16="http://schemas.microsoft.com/office/drawing/2014/main" id="{BFB45E02-5D82-51F4-DC66-3AAC853553B4}"/>
              </a:ext>
            </a:extLst>
          </p:cNvPr>
          <p:cNvSpPr>
            <a:spLocks/>
          </p:cNvSpPr>
          <p:nvPr userDrawn="1"/>
        </p:nvSpPr>
        <p:spPr bwMode="auto">
          <a:xfrm flipH="1" flipV="1">
            <a:off x="-2" y="0"/>
            <a:ext cx="7702828" cy="6858000"/>
          </a:xfrm>
          <a:custGeom>
            <a:avLst/>
            <a:gdLst>
              <a:gd name="T0" fmla="*/ 2461 w 2461"/>
              <a:gd name="T1" fmla="*/ 0 h 2018"/>
              <a:gd name="T2" fmla="*/ 1374 w 2461"/>
              <a:gd name="T3" fmla="*/ 0 h 2018"/>
              <a:gd name="T4" fmla="*/ 62 w 2461"/>
              <a:gd name="T5" fmla="*/ 1312 h 2018"/>
              <a:gd name="T6" fmla="*/ 62 w 2461"/>
              <a:gd name="T7" fmla="*/ 1538 h 2018"/>
              <a:gd name="T8" fmla="*/ 542 w 2461"/>
              <a:gd name="T9" fmla="*/ 2018 h 2018"/>
              <a:gd name="T10" fmla="*/ 2461 w 2461"/>
              <a:gd name="T11" fmla="*/ 2018 h 2018"/>
              <a:gd name="T12" fmla="*/ 2461 w 2461"/>
              <a:gd name="T13" fmla="*/ 0 h 2018"/>
            </a:gdLst>
            <a:ahLst/>
            <a:cxnLst>
              <a:cxn ang="0">
                <a:pos x="T0" y="T1"/>
              </a:cxn>
              <a:cxn ang="0">
                <a:pos x="T2" y="T3"/>
              </a:cxn>
              <a:cxn ang="0">
                <a:pos x="T4" y="T5"/>
              </a:cxn>
              <a:cxn ang="0">
                <a:pos x="T6" y="T7"/>
              </a:cxn>
              <a:cxn ang="0">
                <a:pos x="T8" y="T9"/>
              </a:cxn>
              <a:cxn ang="0">
                <a:pos x="T10" y="T11"/>
              </a:cxn>
              <a:cxn ang="0">
                <a:pos x="T12" y="T13"/>
              </a:cxn>
            </a:cxnLst>
            <a:rect l="0" t="0" r="r" b="b"/>
            <a:pathLst>
              <a:path w="2461" h="2018">
                <a:moveTo>
                  <a:pt x="2461" y="0"/>
                </a:moveTo>
                <a:cubicBezTo>
                  <a:pt x="1374" y="0"/>
                  <a:pt x="1374" y="0"/>
                  <a:pt x="1374" y="0"/>
                </a:cubicBezTo>
                <a:cubicBezTo>
                  <a:pt x="62" y="1312"/>
                  <a:pt x="62" y="1312"/>
                  <a:pt x="62" y="1312"/>
                </a:cubicBezTo>
                <a:cubicBezTo>
                  <a:pt x="0" y="1375"/>
                  <a:pt x="0" y="1476"/>
                  <a:pt x="62" y="1538"/>
                </a:cubicBezTo>
                <a:cubicBezTo>
                  <a:pt x="542" y="2018"/>
                  <a:pt x="542" y="2018"/>
                  <a:pt x="542" y="2018"/>
                </a:cubicBezTo>
                <a:cubicBezTo>
                  <a:pt x="2461" y="2018"/>
                  <a:pt x="2461" y="2018"/>
                  <a:pt x="2461" y="2018"/>
                </a:cubicBezTo>
                <a:lnTo>
                  <a:pt x="2461" y="0"/>
                </a:lnTo>
                <a:close/>
              </a:path>
            </a:pathLst>
          </a:custGeom>
          <a:gradFill>
            <a:gsLst>
              <a:gs pos="35000">
                <a:schemeClr val="accent1"/>
              </a:gs>
              <a:gs pos="100000">
                <a:schemeClr val="accent2"/>
              </a:gs>
            </a:gsLst>
            <a:lin ang="11400000" scaled="0"/>
          </a:gradFill>
          <a:ln>
            <a:noFill/>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a typeface="Calibri" panose="020F0502020204030204" pitchFamily="34" charset="0"/>
            </a:endParaRPr>
          </a:p>
        </p:txBody>
      </p:sp>
      <p:sp>
        <p:nvSpPr>
          <p:cNvPr id="9" name="Freeform 15">
            <a:extLst>
              <a:ext uri="{FF2B5EF4-FFF2-40B4-BE49-F238E27FC236}">
                <a16:creationId xmlns:a16="http://schemas.microsoft.com/office/drawing/2014/main" id="{7635B509-4E08-C6DF-122F-9208954898AC}"/>
              </a:ext>
            </a:extLst>
          </p:cNvPr>
          <p:cNvSpPr/>
          <p:nvPr userDrawn="1"/>
        </p:nvSpPr>
        <p:spPr>
          <a:xfrm rot="16200000">
            <a:off x="9213407" y="1192103"/>
            <a:ext cx="4173097" cy="1788889"/>
          </a:xfrm>
          <a:custGeom>
            <a:avLst/>
            <a:gdLst>
              <a:gd name="connsiteX0" fmla="*/ 2086549 w 4173097"/>
              <a:gd name="connsiteY0" fmla="*/ 0 h 1788889"/>
              <a:gd name="connsiteX1" fmla="*/ 2594685 w 4173097"/>
              <a:gd name="connsiteY1" fmla="*/ 210478 h 1788889"/>
              <a:gd name="connsiteX2" fmla="*/ 4173097 w 4173097"/>
              <a:gd name="connsiteY2" fmla="*/ 1788889 h 1788889"/>
              <a:gd name="connsiteX3" fmla="*/ 0 w 4173097"/>
              <a:gd name="connsiteY3" fmla="*/ 1788889 h 1788889"/>
              <a:gd name="connsiteX4" fmla="*/ 1578412 w 4173097"/>
              <a:gd name="connsiteY4" fmla="*/ 210478 h 1788889"/>
              <a:gd name="connsiteX5" fmla="*/ 2086549 w 4173097"/>
              <a:gd name="connsiteY5" fmla="*/ 0 h 1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3097" h="1788889">
                <a:moveTo>
                  <a:pt x="2086549" y="0"/>
                </a:moveTo>
                <a:cubicBezTo>
                  <a:pt x="2270458" y="0"/>
                  <a:pt x="2454367" y="70159"/>
                  <a:pt x="2594685" y="210478"/>
                </a:cubicBezTo>
                <a:lnTo>
                  <a:pt x="4173097" y="1788889"/>
                </a:lnTo>
                <a:lnTo>
                  <a:pt x="0" y="1788889"/>
                </a:lnTo>
                <a:lnTo>
                  <a:pt x="1578412" y="210478"/>
                </a:lnTo>
                <a:cubicBezTo>
                  <a:pt x="1718730" y="70159"/>
                  <a:pt x="1902639" y="0"/>
                  <a:pt x="2086549" y="0"/>
                </a:cubicBezTo>
                <a:close/>
              </a:path>
            </a:pathLst>
          </a:custGeom>
          <a:noFill/>
          <a:ln>
            <a:gradFill>
              <a:gsLst>
                <a:gs pos="0">
                  <a:schemeClr val="accent1"/>
                </a:gs>
                <a:gs pos="100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cxnSp>
        <p:nvCxnSpPr>
          <p:cNvPr id="13" name="Straight Connector 12">
            <a:extLst>
              <a:ext uri="{FF2B5EF4-FFF2-40B4-BE49-F238E27FC236}">
                <a16:creationId xmlns:a16="http://schemas.microsoft.com/office/drawing/2014/main" id="{0FC66A1C-D0D3-E7AF-FB0E-D621A2772B4D}"/>
              </a:ext>
            </a:extLst>
          </p:cNvPr>
          <p:cNvCxnSpPr>
            <a:cxnSpLocks/>
          </p:cNvCxnSpPr>
          <p:nvPr userDrawn="1"/>
        </p:nvCxnSpPr>
        <p:spPr>
          <a:xfrm>
            <a:off x="288186" y="5233126"/>
            <a:ext cx="423530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467E7E8-9578-CE30-5351-114196608D7F}"/>
              </a:ext>
            </a:extLst>
          </p:cNvPr>
          <p:cNvCxnSpPr>
            <a:cxnSpLocks/>
          </p:cNvCxnSpPr>
          <p:nvPr userDrawn="1"/>
        </p:nvCxnSpPr>
        <p:spPr>
          <a:xfrm rot="5400000">
            <a:off x="1042933" y="5735974"/>
            <a:ext cx="0" cy="1509494"/>
          </a:xfrm>
          <a:prstGeom prst="line">
            <a:avLst/>
          </a:prstGeom>
          <a:ln w="57150">
            <a:gradFill>
              <a:gsLst>
                <a:gs pos="0">
                  <a:schemeClr val="accent1">
                    <a:lumMod val="100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2" name="Text Placeholder 51">
            <a:extLst>
              <a:ext uri="{FF2B5EF4-FFF2-40B4-BE49-F238E27FC236}">
                <a16:creationId xmlns:a16="http://schemas.microsoft.com/office/drawing/2014/main" id="{B12A5752-EBC4-5357-A18A-FB05363DE635}"/>
              </a:ext>
            </a:extLst>
          </p:cNvPr>
          <p:cNvSpPr>
            <a:spLocks noGrp="1"/>
          </p:cNvSpPr>
          <p:nvPr>
            <p:ph type="body" sz="quarter" idx="10"/>
          </p:nvPr>
        </p:nvSpPr>
        <p:spPr>
          <a:xfrm>
            <a:off x="5967492" y="4004252"/>
            <a:ext cx="5999971" cy="1636713"/>
          </a:xfrm>
        </p:spPr>
        <p:txBody>
          <a:bodyPr>
            <a:normAutofit/>
          </a:bodyPr>
          <a:lstStyle>
            <a:lvl1pPr marL="0" indent="0" algn="ctr">
              <a:buNone/>
              <a:defRPr sz="5400">
                <a:solidFill>
                  <a:schemeClr val="tx1"/>
                </a:solidFill>
                <a:latin typeface="Montserrat" pitchFamily="2" charset="0"/>
              </a:defRPr>
            </a:lvl1pPr>
          </a:lstStyle>
          <a:p>
            <a:pPr lvl="0"/>
            <a:r>
              <a:rPr lang="en-US"/>
              <a:t>Click to edit Master text styles</a:t>
            </a:r>
          </a:p>
        </p:txBody>
      </p:sp>
      <p:sp>
        <p:nvSpPr>
          <p:cNvPr id="54" name="Text Placeholder 53">
            <a:extLst>
              <a:ext uri="{FF2B5EF4-FFF2-40B4-BE49-F238E27FC236}">
                <a16:creationId xmlns:a16="http://schemas.microsoft.com/office/drawing/2014/main" id="{790F22F3-39BC-A35E-0116-1323E3A61103}"/>
              </a:ext>
            </a:extLst>
          </p:cNvPr>
          <p:cNvSpPr>
            <a:spLocks noGrp="1"/>
          </p:cNvSpPr>
          <p:nvPr>
            <p:ph type="body" sz="quarter" idx="11"/>
          </p:nvPr>
        </p:nvSpPr>
        <p:spPr>
          <a:xfrm>
            <a:off x="7341335" y="5815137"/>
            <a:ext cx="3425667" cy="423863"/>
          </a:xfrm>
        </p:spPr>
        <p:txBody>
          <a:bodyPr>
            <a:noAutofit/>
          </a:bodyPr>
          <a:lstStyle>
            <a:lvl1pPr marL="0" indent="0" algn="ctr">
              <a:buNone/>
              <a:defRPr sz="2000">
                <a:solidFill>
                  <a:schemeClr val="tx1"/>
                </a:solidFill>
                <a:latin typeface="+mn-lt"/>
              </a:defRPr>
            </a:lvl1pPr>
          </a:lstStyle>
          <a:p>
            <a:pPr lvl="0"/>
            <a:r>
              <a:rPr lang="en-US"/>
              <a:t>Click to edit Master text styles</a:t>
            </a:r>
          </a:p>
        </p:txBody>
      </p:sp>
      <p:pic>
        <p:nvPicPr>
          <p:cNvPr id="35" name="Picture 34">
            <a:extLst>
              <a:ext uri="{FF2B5EF4-FFF2-40B4-BE49-F238E27FC236}">
                <a16:creationId xmlns:a16="http://schemas.microsoft.com/office/drawing/2014/main" id="{18966985-8DAD-4BAD-415F-F7006514531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20499" b="20499"/>
          <a:stretch/>
        </p:blipFill>
        <p:spPr>
          <a:xfrm>
            <a:off x="-393260" y="1147033"/>
            <a:ext cx="8187853" cy="2415531"/>
          </a:xfrm>
          <a:prstGeom prst="rect">
            <a:avLst/>
          </a:prstGeom>
        </p:spPr>
      </p:pic>
      <p:sp>
        <p:nvSpPr>
          <p:cNvPr id="3" name="TextBox 2">
            <a:extLst>
              <a:ext uri="{FF2B5EF4-FFF2-40B4-BE49-F238E27FC236}">
                <a16:creationId xmlns:a16="http://schemas.microsoft.com/office/drawing/2014/main" id="{C006973A-23A1-1B0B-D955-8357AD2B7C6B}"/>
              </a:ext>
            </a:extLst>
          </p:cNvPr>
          <p:cNvSpPr txBox="1"/>
          <p:nvPr userDrawn="1"/>
        </p:nvSpPr>
        <p:spPr>
          <a:xfrm>
            <a:off x="288186" y="4616388"/>
            <a:ext cx="4235302" cy="369332"/>
          </a:xfrm>
          <a:prstGeom prst="rect">
            <a:avLst/>
          </a:prstGeom>
          <a:noFill/>
        </p:spPr>
        <p:txBody>
          <a:bodyPr wrap="square" rtlCol="0">
            <a:spAutoFit/>
          </a:bodyPr>
          <a:lstStyle/>
          <a:p>
            <a:r>
              <a:rPr lang="en-US">
                <a:solidFill>
                  <a:schemeClr val="bg1"/>
                </a:solidFill>
                <a:latin typeface="Montserrat" pitchFamily="2" charset="0"/>
              </a:rPr>
              <a:t>FEED. CLOTHE. HOUSE. HEAL.</a:t>
            </a:r>
          </a:p>
        </p:txBody>
      </p:sp>
    </p:spTree>
    <p:extLst>
      <p:ext uri="{BB962C8B-B14F-4D97-AF65-F5344CB8AC3E}">
        <p14:creationId xmlns:p14="http://schemas.microsoft.com/office/powerpoint/2010/main" val="3760977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Rectangle Pictur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8368" y="1852665"/>
            <a:ext cx="3377156" cy="4268760"/>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19" name="Text Placeholder 25">
            <a:extLst>
              <a:ext uri="{FF2B5EF4-FFF2-40B4-BE49-F238E27FC236}">
                <a16:creationId xmlns:a16="http://schemas.microsoft.com/office/drawing/2014/main" id="{9A25E68C-93AE-50C2-48B1-52538C82C15C}"/>
              </a:ext>
            </a:extLst>
          </p:cNvPr>
          <p:cNvSpPr>
            <a:spLocks noGrp="1"/>
          </p:cNvSpPr>
          <p:nvPr>
            <p:ph type="body" sz="quarter" idx="12"/>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grpSp>
        <p:nvGrpSpPr>
          <p:cNvPr id="2" name="Group 1">
            <a:extLst>
              <a:ext uri="{FF2B5EF4-FFF2-40B4-BE49-F238E27FC236}">
                <a16:creationId xmlns:a16="http://schemas.microsoft.com/office/drawing/2014/main" id="{E9D306DD-5CD7-53D9-C3D8-ED9D6D0345C4}"/>
              </a:ext>
            </a:extLst>
          </p:cNvPr>
          <p:cNvGrpSpPr/>
          <p:nvPr userDrawn="1"/>
        </p:nvGrpSpPr>
        <p:grpSpPr>
          <a:xfrm>
            <a:off x="726651" y="6095827"/>
            <a:ext cx="10988724" cy="838118"/>
            <a:chOff x="726651" y="6095827"/>
            <a:chExt cx="10988724" cy="838118"/>
          </a:xfrm>
        </p:grpSpPr>
        <p:grpSp>
          <p:nvGrpSpPr>
            <p:cNvPr id="3" name="Group 2">
              <a:extLst>
                <a:ext uri="{FF2B5EF4-FFF2-40B4-BE49-F238E27FC236}">
                  <a16:creationId xmlns:a16="http://schemas.microsoft.com/office/drawing/2014/main" id="{7EE1BFDE-5918-F00B-1721-C1E33C883D9F}"/>
                </a:ext>
              </a:extLst>
            </p:cNvPr>
            <p:cNvGrpSpPr/>
            <p:nvPr userDrawn="1"/>
          </p:nvGrpSpPr>
          <p:grpSpPr>
            <a:xfrm>
              <a:off x="726651" y="6283402"/>
              <a:ext cx="10868638" cy="362289"/>
              <a:chOff x="731293" y="6099767"/>
              <a:chExt cx="10868638" cy="362289"/>
            </a:xfrm>
          </p:grpSpPr>
          <p:cxnSp>
            <p:nvCxnSpPr>
              <p:cNvPr id="5" name="Google Shape;86;p30">
                <a:extLst>
                  <a:ext uri="{FF2B5EF4-FFF2-40B4-BE49-F238E27FC236}">
                    <a16:creationId xmlns:a16="http://schemas.microsoft.com/office/drawing/2014/main" id="{11EEC1CA-F42C-B8C7-7F57-B3BFFC37A2A6}"/>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8CC28B10-CD5B-DBBB-6DB7-9D74A4CAEFE6}"/>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4" name="Picture 3" descr="A blue and white logo&#10;&#10;AI-generated content may be incorrect.">
              <a:extLst>
                <a:ext uri="{FF2B5EF4-FFF2-40B4-BE49-F238E27FC236}">
                  <a16:creationId xmlns:a16="http://schemas.microsoft.com/office/drawing/2014/main" id="{982F60E3-5B87-8275-BB89-EC5905C287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3597264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3/4 Blue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77302B-F679-CB33-A38E-042A8E5AA5F9}"/>
              </a:ext>
            </a:extLst>
          </p:cNvPr>
          <p:cNvSpPr/>
          <p:nvPr userDrawn="1"/>
        </p:nvSpPr>
        <p:spPr>
          <a:xfrm>
            <a:off x="-1" y="0"/>
            <a:ext cx="12192000" cy="4494362"/>
          </a:xfrm>
          <a:prstGeom prst="rect">
            <a:avLst/>
          </a:prstGeom>
          <a:gradFill>
            <a:gsLst>
              <a:gs pos="3500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19" name="Text Placeholder 25">
            <a:extLst>
              <a:ext uri="{FF2B5EF4-FFF2-40B4-BE49-F238E27FC236}">
                <a16:creationId xmlns:a16="http://schemas.microsoft.com/office/drawing/2014/main" id="{B8F27818-DCEB-C735-BE05-9370BCE8174A}"/>
              </a:ext>
            </a:extLst>
          </p:cNvPr>
          <p:cNvSpPr>
            <a:spLocks noGrp="1"/>
          </p:cNvSpPr>
          <p:nvPr>
            <p:ph type="body" sz="quarter" idx="11"/>
          </p:nvPr>
        </p:nvSpPr>
        <p:spPr>
          <a:xfrm>
            <a:off x="986807" y="536358"/>
            <a:ext cx="7869810" cy="704850"/>
          </a:xfrm>
        </p:spPr>
        <p:txBody>
          <a:bodyPr>
            <a:noAutofit/>
          </a:bodyPr>
          <a:lstStyle>
            <a:lvl1pPr marL="0" indent="0">
              <a:buNone/>
              <a:defRPr sz="3200">
                <a:solidFill>
                  <a:schemeClr val="bg1"/>
                </a:solidFill>
                <a:latin typeface="+mj-lt"/>
              </a:defRPr>
            </a:lvl1pPr>
          </a:lstStyle>
          <a:p>
            <a:pPr lvl="0"/>
            <a:r>
              <a:rPr lang="en-US"/>
              <a:t>Click to edit Master text styles</a:t>
            </a:r>
          </a:p>
        </p:txBody>
      </p:sp>
      <p:grpSp>
        <p:nvGrpSpPr>
          <p:cNvPr id="3" name="Group 2">
            <a:extLst>
              <a:ext uri="{FF2B5EF4-FFF2-40B4-BE49-F238E27FC236}">
                <a16:creationId xmlns:a16="http://schemas.microsoft.com/office/drawing/2014/main" id="{967CBBC6-1FED-0855-5011-F92BA301D196}"/>
              </a:ext>
            </a:extLst>
          </p:cNvPr>
          <p:cNvGrpSpPr/>
          <p:nvPr userDrawn="1"/>
        </p:nvGrpSpPr>
        <p:grpSpPr>
          <a:xfrm>
            <a:off x="726651" y="6095827"/>
            <a:ext cx="10988724" cy="838118"/>
            <a:chOff x="726651" y="6095827"/>
            <a:chExt cx="10988724" cy="838118"/>
          </a:xfrm>
        </p:grpSpPr>
        <p:grpSp>
          <p:nvGrpSpPr>
            <p:cNvPr id="4" name="Group 3">
              <a:extLst>
                <a:ext uri="{FF2B5EF4-FFF2-40B4-BE49-F238E27FC236}">
                  <a16:creationId xmlns:a16="http://schemas.microsoft.com/office/drawing/2014/main" id="{93DCE7BB-F2F3-635A-4570-E0235A83B7E3}"/>
                </a:ext>
              </a:extLst>
            </p:cNvPr>
            <p:cNvGrpSpPr/>
            <p:nvPr userDrawn="1"/>
          </p:nvGrpSpPr>
          <p:grpSpPr>
            <a:xfrm>
              <a:off x="726651" y="6283402"/>
              <a:ext cx="10868638" cy="362289"/>
              <a:chOff x="731293" y="6099767"/>
              <a:chExt cx="10868638" cy="362289"/>
            </a:xfrm>
          </p:grpSpPr>
          <p:cxnSp>
            <p:nvCxnSpPr>
              <p:cNvPr id="7" name="Google Shape;86;p30">
                <a:extLst>
                  <a:ext uri="{FF2B5EF4-FFF2-40B4-BE49-F238E27FC236}">
                    <a16:creationId xmlns:a16="http://schemas.microsoft.com/office/drawing/2014/main" id="{0A9570F5-8185-DDA6-A286-ADE4CF085429}"/>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8BE6CB82-DFE6-C389-DD23-6BE8BFB45DF8}"/>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5" name="Picture 4" descr="A blue and white logo&#10;&#10;AI-generated content may be incorrect.">
              <a:extLst>
                <a:ext uri="{FF2B5EF4-FFF2-40B4-BE49-F238E27FC236}">
                  <a16:creationId xmlns:a16="http://schemas.microsoft.com/office/drawing/2014/main" id="{E0957CAB-A47C-41D1-8631-5E19134D78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2778180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3 Blocks with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3BB109-8292-5448-B40A-AC8BE9EA9E4F}"/>
              </a:ext>
            </a:extLst>
          </p:cNvPr>
          <p:cNvSpPr/>
          <p:nvPr userDrawn="1"/>
        </p:nvSpPr>
        <p:spPr>
          <a:xfrm>
            <a:off x="-1" y="0"/>
            <a:ext cx="12192000" cy="4494362"/>
          </a:xfrm>
          <a:prstGeom prst="rect">
            <a:avLst/>
          </a:prstGeom>
          <a:gradFill>
            <a:gsLst>
              <a:gs pos="3500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2" name="Rectangle: Rounded Corners 1">
            <a:extLst>
              <a:ext uri="{FF2B5EF4-FFF2-40B4-BE49-F238E27FC236}">
                <a16:creationId xmlns:a16="http://schemas.microsoft.com/office/drawing/2014/main" id="{E17BD092-5BA9-AF5F-6961-6DE4024827D2}"/>
              </a:ext>
            </a:extLst>
          </p:cNvPr>
          <p:cNvSpPr/>
          <p:nvPr userDrawn="1"/>
        </p:nvSpPr>
        <p:spPr>
          <a:xfrm>
            <a:off x="7949210" y="2617472"/>
            <a:ext cx="3350933" cy="3444388"/>
          </a:xfrm>
          <a:prstGeom prst="roundRect">
            <a:avLst>
              <a:gd name="adj" fmla="val 102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ea typeface="Calibri" panose="020F0502020204030204" pitchFamily="34" charset="0"/>
            </a:endParaRPr>
          </a:p>
        </p:txBody>
      </p:sp>
      <p:sp>
        <p:nvSpPr>
          <p:cNvPr id="3" name="Rectangle: Rounded Corners 2">
            <a:extLst>
              <a:ext uri="{FF2B5EF4-FFF2-40B4-BE49-F238E27FC236}">
                <a16:creationId xmlns:a16="http://schemas.microsoft.com/office/drawing/2014/main" id="{9F49BC0E-802A-52E2-101C-2A024D6F8E35}"/>
              </a:ext>
            </a:extLst>
          </p:cNvPr>
          <p:cNvSpPr/>
          <p:nvPr userDrawn="1"/>
        </p:nvSpPr>
        <p:spPr>
          <a:xfrm>
            <a:off x="823837" y="2617472"/>
            <a:ext cx="3350933" cy="3444388"/>
          </a:xfrm>
          <a:prstGeom prst="roundRect">
            <a:avLst>
              <a:gd name="adj" fmla="val 10263"/>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ea typeface="Calibri" panose="020F0502020204030204" pitchFamily="34" charset="0"/>
            </a:endParaRPr>
          </a:p>
        </p:txBody>
      </p:sp>
      <p:sp>
        <p:nvSpPr>
          <p:cNvPr id="4" name="Rectangle: Rounded Corners 3">
            <a:extLst>
              <a:ext uri="{FF2B5EF4-FFF2-40B4-BE49-F238E27FC236}">
                <a16:creationId xmlns:a16="http://schemas.microsoft.com/office/drawing/2014/main" id="{6BC1F03B-5B7E-B312-8B06-547D2DC031F2}"/>
              </a:ext>
            </a:extLst>
          </p:cNvPr>
          <p:cNvSpPr/>
          <p:nvPr userDrawn="1"/>
        </p:nvSpPr>
        <p:spPr>
          <a:xfrm>
            <a:off x="4420533" y="2617472"/>
            <a:ext cx="3350933" cy="3444388"/>
          </a:xfrm>
          <a:prstGeom prst="roundRect">
            <a:avLst>
              <a:gd name="adj" fmla="val 10263"/>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9" name="Text Placeholder 8">
            <a:extLst>
              <a:ext uri="{FF2B5EF4-FFF2-40B4-BE49-F238E27FC236}">
                <a16:creationId xmlns:a16="http://schemas.microsoft.com/office/drawing/2014/main" id="{4CB7020E-DFC2-FFD0-FCE7-54D3CC00F540}"/>
              </a:ext>
            </a:extLst>
          </p:cNvPr>
          <p:cNvSpPr>
            <a:spLocks noGrp="1"/>
          </p:cNvSpPr>
          <p:nvPr>
            <p:ph type="body" sz="quarter" idx="12"/>
          </p:nvPr>
        </p:nvSpPr>
        <p:spPr>
          <a:xfrm>
            <a:off x="973749" y="2801816"/>
            <a:ext cx="3070560" cy="984739"/>
          </a:xfrm>
        </p:spPr>
        <p:txBody>
          <a:bodyPr>
            <a:normAutofit/>
          </a:bodyPr>
          <a:lstStyle>
            <a:lvl1pPr marL="0" indent="0" algn="ctr">
              <a:buNone/>
              <a:defRPr sz="1800" b="1">
                <a:solidFill>
                  <a:schemeClr val="bg1"/>
                </a:solidFill>
              </a:defRPr>
            </a:lvl1pPr>
          </a:lstStyle>
          <a:p>
            <a:pPr lvl="0"/>
            <a:r>
              <a:rPr lang="en-US"/>
              <a:t>Click to edit Master text styles</a:t>
            </a:r>
          </a:p>
        </p:txBody>
      </p:sp>
      <p:sp>
        <p:nvSpPr>
          <p:cNvPr id="10" name="Text Placeholder 8">
            <a:extLst>
              <a:ext uri="{FF2B5EF4-FFF2-40B4-BE49-F238E27FC236}">
                <a16:creationId xmlns:a16="http://schemas.microsoft.com/office/drawing/2014/main" id="{D6993591-EA3B-1FCB-4594-980EA6D29578}"/>
              </a:ext>
            </a:extLst>
          </p:cNvPr>
          <p:cNvSpPr>
            <a:spLocks noGrp="1"/>
          </p:cNvSpPr>
          <p:nvPr>
            <p:ph type="body" sz="quarter" idx="13"/>
          </p:nvPr>
        </p:nvSpPr>
        <p:spPr>
          <a:xfrm>
            <a:off x="4566260" y="2793506"/>
            <a:ext cx="3070559" cy="993049"/>
          </a:xfrm>
        </p:spPr>
        <p:txBody>
          <a:bodyPr>
            <a:normAutofit/>
          </a:bodyPr>
          <a:lstStyle>
            <a:lvl1pPr marL="0" indent="0" algn="ctr">
              <a:buNone/>
              <a:defRPr sz="1800" b="1">
                <a:solidFill>
                  <a:schemeClr val="bg1"/>
                </a:solidFill>
              </a:defRPr>
            </a:lvl1pPr>
          </a:lstStyle>
          <a:p>
            <a:pPr lvl="0"/>
            <a:r>
              <a:rPr lang="en-US"/>
              <a:t>Click to edit Master text styles</a:t>
            </a:r>
          </a:p>
        </p:txBody>
      </p:sp>
      <p:sp>
        <p:nvSpPr>
          <p:cNvPr id="11" name="Text Placeholder 8">
            <a:extLst>
              <a:ext uri="{FF2B5EF4-FFF2-40B4-BE49-F238E27FC236}">
                <a16:creationId xmlns:a16="http://schemas.microsoft.com/office/drawing/2014/main" id="{70501175-593F-B961-E398-22AB8C3BEF33}"/>
              </a:ext>
            </a:extLst>
          </p:cNvPr>
          <p:cNvSpPr>
            <a:spLocks noGrp="1"/>
          </p:cNvSpPr>
          <p:nvPr>
            <p:ph type="body" sz="quarter" idx="14"/>
          </p:nvPr>
        </p:nvSpPr>
        <p:spPr>
          <a:xfrm>
            <a:off x="8094937" y="2801816"/>
            <a:ext cx="3070560" cy="984740"/>
          </a:xfrm>
        </p:spPr>
        <p:txBody>
          <a:bodyPr>
            <a:normAutofit/>
          </a:bodyPr>
          <a:lstStyle>
            <a:lvl1pPr marL="0" indent="0" algn="ctr">
              <a:buNone/>
              <a:defRPr sz="1800" b="1">
                <a:solidFill>
                  <a:schemeClr val="bg1"/>
                </a:solidFill>
              </a:defRPr>
            </a:lvl1pPr>
          </a:lstStyle>
          <a:p>
            <a:pPr lvl="0"/>
            <a:r>
              <a:rPr lang="en-US"/>
              <a:t>Click to edit Master text styles</a:t>
            </a:r>
          </a:p>
        </p:txBody>
      </p:sp>
      <p:sp>
        <p:nvSpPr>
          <p:cNvPr id="13" name="Text Placeholder 8">
            <a:extLst>
              <a:ext uri="{FF2B5EF4-FFF2-40B4-BE49-F238E27FC236}">
                <a16:creationId xmlns:a16="http://schemas.microsoft.com/office/drawing/2014/main" id="{0662CC53-400C-B236-781D-591CA0AB9545}"/>
              </a:ext>
            </a:extLst>
          </p:cNvPr>
          <p:cNvSpPr>
            <a:spLocks noGrp="1"/>
          </p:cNvSpPr>
          <p:nvPr>
            <p:ph type="body" sz="quarter" idx="15"/>
          </p:nvPr>
        </p:nvSpPr>
        <p:spPr>
          <a:xfrm>
            <a:off x="891857" y="3606870"/>
            <a:ext cx="3152451" cy="2289838"/>
          </a:xfrm>
        </p:spPr>
        <p:txBody>
          <a:bodyPr>
            <a:normAutofit/>
          </a:bodyPr>
          <a:lstStyle>
            <a:lvl1pPr marL="0" indent="0" algn="l">
              <a:buNone/>
              <a:defRPr sz="1400" b="0">
                <a:solidFill>
                  <a:schemeClr val="bg1"/>
                </a:solidFill>
              </a:defRPr>
            </a:lvl1pPr>
          </a:lstStyle>
          <a:p>
            <a:pPr lvl="0"/>
            <a:r>
              <a:rPr lang="en-US"/>
              <a:t>Click to edit Master text styles</a:t>
            </a:r>
          </a:p>
        </p:txBody>
      </p:sp>
      <p:sp>
        <p:nvSpPr>
          <p:cNvPr id="14" name="Text Placeholder 8">
            <a:extLst>
              <a:ext uri="{FF2B5EF4-FFF2-40B4-BE49-F238E27FC236}">
                <a16:creationId xmlns:a16="http://schemas.microsoft.com/office/drawing/2014/main" id="{6755F63D-63DB-561D-0B92-9CECDA176BC0}"/>
              </a:ext>
            </a:extLst>
          </p:cNvPr>
          <p:cNvSpPr>
            <a:spLocks noGrp="1"/>
          </p:cNvSpPr>
          <p:nvPr>
            <p:ph type="body" sz="quarter" idx="16"/>
          </p:nvPr>
        </p:nvSpPr>
        <p:spPr>
          <a:xfrm>
            <a:off x="4474761" y="3606870"/>
            <a:ext cx="3162058" cy="2289838"/>
          </a:xfrm>
        </p:spPr>
        <p:txBody>
          <a:bodyPr>
            <a:normAutofit/>
          </a:bodyPr>
          <a:lstStyle>
            <a:lvl1pPr marL="0" indent="0" algn="l">
              <a:buNone/>
              <a:defRPr sz="1400" b="0">
                <a:solidFill>
                  <a:schemeClr val="bg1"/>
                </a:solidFill>
              </a:defRPr>
            </a:lvl1pPr>
          </a:lstStyle>
          <a:p>
            <a:pPr lvl="0"/>
            <a:r>
              <a:rPr lang="en-US"/>
              <a:t>Click to edit Master text styles</a:t>
            </a:r>
          </a:p>
        </p:txBody>
      </p:sp>
      <p:sp>
        <p:nvSpPr>
          <p:cNvPr id="15" name="Text Placeholder 8">
            <a:extLst>
              <a:ext uri="{FF2B5EF4-FFF2-40B4-BE49-F238E27FC236}">
                <a16:creationId xmlns:a16="http://schemas.microsoft.com/office/drawing/2014/main" id="{3670609A-0B58-1A39-3F2F-9CFF350F501D}"/>
              </a:ext>
            </a:extLst>
          </p:cNvPr>
          <p:cNvSpPr>
            <a:spLocks noGrp="1"/>
          </p:cNvSpPr>
          <p:nvPr>
            <p:ph type="body" sz="quarter" idx="17"/>
          </p:nvPr>
        </p:nvSpPr>
        <p:spPr>
          <a:xfrm>
            <a:off x="8017229" y="3606870"/>
            <a:ext cx="3148267" cy="2289838"/>
          </a:xfrm>
        </p:spPr>
        <p:txBody>
          <a:bodyPr>
            <a:normAutofit/>
          </a:bodyPr>
          <a:lstStyle>
            <a:lvl1pPr marL="0" indent="0" algn="l">
              <a:buNone/>
              <a:defRPr sz="1400" b="0">
                <a:solidFill>
                  <a:schemeClr val="bg1"/>
                </a:solidFill>
              </a:defRPr>
            </a:lvl1pPr>
          </a:lstStyle>
          <a:p>
            <a:pPr lvl="0"/>
            <a:r>
              <a:rPr lang="en-US"/>
              <a:t>Click to edit Master text styles</a:t>
            </a:r>
          </a:p>
        </p:txBody>
      </p:sp>
      <p:sp>
        <p:nvSpPr>
          <p:cNvPr id="28" name="Text Placeholder 25">
            <a:extLst>
              <a:ext uri="{FF2B5EF4-FFF2-40B4-BE49-F238E27FC236}">
                <a16:creationId xmlns:a16="http://schemas.microsoft.com/office/drawing/2014/main" id="{C31F4A49-8051-9F9F-5889-D0FA5C108C0D}"/>
              </a:ext>
            </a:extLst>
          </p:cNvPr>
          <p:cNvSpPr>
            <a:spLocks noGrp="1"/>
          </p:cNvSpPr>
          <p:nvPr>
            <p:ph type="body" sz="quarter" idx="11"/>
          </p:nvPr>
        </p:nvSpPr>
        <p:spPr>
          <a:xfrm>
            <a:off x="823837" y="536358"/>
            <a:ext cx="10476306" cy="704850"/>
          </a:xfrm>
        </p:spPr>
        <p:txBody>
          <a:bodyPr>
            <a:noAutofit/>
          </a:bodyPr>
          <a:lstStyle>
            <a:lvl1pPr marL="0" indent="0" algn="ctr">
              <a:buNone/>
              <a:defRPr sz="3200">
                <a:solidFill>
                  <a:schemeClr val="bg1"/>
                </a:solidFill>
                <a:latin typeface="+mj-lt"/>
              </a:defRPr>
            </a:lvl1pPr>
          </a:lstStyle>
          <a:p>
            <a:pPr lvl="0"/>
            <a:r>
              <a:rPr lang="en-US"/>
              <a:t>Click to edit Master text styles</a:t>
            </a:r>
          </a:p>
        </p:txBody>
      </p:sp>
      <p:grpSp>
        <p:nvGrpSpPr>
          <p:cNvPr id="7" name="Group 6">
            <a:extLst>
              <a:ext uri="{FF2B5EF4-FFF2-40B4-BE49-F238E27FC236}">
                <a16:creationId xmlns:a16="http://schemas.microsoft.com/office/drawing/2014/main" id="{1B68A01A-E6A5-AA59-B245-D6B42BEDBD19}"/>
              </a:ext>
            </a:extLst>
          </p:cNvPr>
          <p:cNvGrpSpPr/>
          <p:nvPr userDrawn="1"/>
        </p:nvGrpSpPr>
        <p:grpSpPr>
          <a:xfrm>
            <a:off x="726651" y="6095827"/>
            <a:ext cx="10988724" cy="838118"/>
            <a:chOff x="726651" y="6095827"/>
            <a:chExt cx="10988724" cy="838118"/>
          </a:xfrm>
        </p:grpSpPr>
        <p:grpSp>
          <p:nvGrpSpPr>
            <p:cNvPr id="16" name="Group 15">
              <a:extLst>
                <a:ext uri="{FF2B5EF4-FFF2-40B4-BE49-F238E27FC236}">
                  <a16:creationId xmlns:a16="http://schemas.microsoft.com/office/drawing/2014/main" id="{EE82D99A-E8B0-6A65-8CB3-59CE145A16D6}"/>
                </a:ext>
              </a:extLst>
            </p:cNvPr>
            <p:cNvGrpSpPr/>
            <p:nvPr userDrawn="1"/>
          </p:nvGrpSpPr>
          <p:grpSpPr>
            <a:xfrm>
              <a:off x="726651" y="6283402"/>
              <a:ext cx="10868638" cy="362289"/>
              <a:chOff x="731293" y="6099767"/>
              <a:chExt cx="10868638" cy="362289"/>
            </a:xfrm>
          </p:grpSpPr>
          <p:cxnSp>
            <p:nvCxnSpPr>
              <p:cNvPr id="18" name="Google Shape;86;p30">
                <a:extLst>
                  <a:ext uri="{FF2B5EF4-FFF2-40B4-BE49-F238E27FC236}">
                    <a16:creationId xmlns:a16="http://schemas.microsoft.com/office/drawing/2014/main" id="{D3FFCB1A-5E22-241F-CDD1-D1DAC7609CB7}"/>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ABC6985C-3C84-0CA5-5FD9-95F43D4D4A89}"/>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7" name="Picture 16" descr="A blue and white logo&#10;&#10;AI-generated content may be incorrect.">
              <a:extLst>
                <a:ext uri="{FF2B5EF4-FFF2-40B4-BE49-F238E27FC236}">
                  <a16:creationId xmlns:a16="http://schemas.microsoft.com/office/drawing/2014/main" id="{433766DC-F10E-AA4C-5EB4-3F38252FF6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207373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2 Pictur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52CD8FF-E8DF-2AC3-7D84-79F68913DFAB}"/>
              </a:ext>
            </a:extLst>
          </p:cNvPr>
          <p:cNvSpPr>
            <a:spLocks noGrp="1"/>
          </p:cNvSpPr>
          <p:nvPr>
            <p:ph type="pic" sz="quarter" idx="10"/>
          </p:nvPr>
        </p:nvSpPr>
        <p:spPr>
          <a:xfrm>
            <a:off x="1343728" y="2812488"/>
            <a:ext cx="3380159" cy="3323838"/>
          </a:xfrm>
          <a:prstGeom prst="ellipse">
            <a:avLst/>
          </a:prstGeom>
        </p:spPr>
        <p:txBody>
          <a:bodyPr/>
          <a:lstStyle/>
          <a:p>
            <a:r>
              <a:rPr lang="en-US"/>
              <a:t>Click icon to add picture</a:t>
            </a:r>
          </a:p>
        </p:txBody>
      </p:sp>
      <p:sp>
        <p:nvSpPr>
          <p:cNvPr id="5" name="Picture Placeholder 3">
            <a:extLst>
              <a:ext uri="{FF2B5EF4-FFF2-40B4-BE49-F238E27FC236}">
                <a16:creationId xmlns:a16="http://schemas.microsoft.com/office/drawing/2014/main" id="{253050B4-E3BE-1542-DB74-FCD9887E18EC}"/>
              </a:ext>
            </a:extLst>
          </p:cNvPr>
          <p:cNvSpPr>
            <a:spLocks noGrp="1"/>
          </p:cNvSpPr>
          <p:nvPr>
            <p:ph type="pic" sz="quarter" idx="11"/>
          </p:nvPr>
        </p:nvSpPr>
        <p:spPr>
          <a:xfrm>
            <a:off x="4877391" y="1224249"/>
            <a:ext cx="4524912" cy="4409502"/>
          </a:xfrm>
          <a:prstGeom prst="ellipse">
            <a:avLst/>
          </a:prstGeom>
        </p:spPr>
        <p:txBody>
          <a:bodyPr/>
          <a:lstStyle/>
          <a:p>
            <a:r>
              <a:rPr lang="en-US"/>
              <a:t>Click icon to add picture</a:t>
            </a:r>
          </a:p>
        </p:txBody>
      </p:sp>
      <p:sp>
        <p:nvSpPr>
          <p:cNvPr id="3" name="Text Placeholder 2">
            <a:extLst>
              <a:ext uri="{FF2B5EF4-FFF2-40B4-BE49-F238E27FC236}">
                <a16:creationId xmlns:a16="http://schemas.microsoft.com/office/drawing/2014/main" id="{C5FCE83F-16EB-5B72-33E0-2BC37DC345D7}"/>
              </a:ext>
            </a:extLst>
          </p:cNvPr>
          <p:cNvSpPr>
            <a:spLocks noGrp="1"/>
          </p:cNvSpPr>
          <p:nvPr>
            <p:ph type="body" sz="quarter" idx="14"/>
          </p:nvPr>
        </p:nvSpPr>
        <p:spPr>
          <a:xfrm>
            <a:off x="892366" y="1497452"/>
            <a:ext cx="3843338" cy="1101725"/>
          </a:xfrm>
        </p:spPr>
        <p:txBody>
          <a:bodyPr>
            <a:normAutofit/>
          </a:bodyPr>
          <a:lstStyle>
            <a:lvl1pPr marL="0" indent="0">
              <a:buNone/>
              <a:defRPr sz="2000"/>
            </a:lvl1pPr>
          </a:lstStyle>
          <a:p>
            <a:pPr lvl="0"/>
            <a:r>
              <a:rPr lang="en-US"/>
              <a:t>Click to edit Master text styles</a:t>
            </a:r>
          </a:p>
        </p:txBody>
      </p:sp>
      <p:sp>
        <p:nvSpPr>
          <p:cNvPr id="11" name="Text Placeholder 25">
            <a:extLst>
              <a:ext uri="{FF2B5EF4-FFF2-40B4-BE49-F238E27FC236}">
                <a16:creationId xmlns:a16="http://schemas.microsoft.com/office/drawing/2014/main" id="{2CB5DA3F-8987-53D3-5972-C8A2F3176C4F}"/>
              </a:ext>
            </a:extLst>
          </p:cNvPr>
          <p:cNvSpPr>
            <a:spLocks noGrp="1"/>
          </p:cNvSpPr>
          <p:nvPr>
            <p:ph type="body" sz="quarter" idx="15"/>
          </p:nvPr>
        </p:nvSpPr>
        <p:spPr>
          <a:xfrm>
            <a:off x="892366" y="536358"/>
            <a:ext cx="7964251" cy="704850"/>
          </a:xfrm>
        </p:spPr>
        <p:txBody>
          <a:bodyPr>
            <a:noAutofit/>
          </a:bodyPr>
          <a:lstStyle>
            <a:lvl1pPr marL="0" indent="0">
              <a:buNone/>
              <a:defRPr sz="3200">
                <a:latin typeface="+mj-lt"/>
              </a:defRPr>
            </a:lvl1pPr>
          </a:lstStyle>
          <a:p>
            <a:pPr lvl="0"/>
            <a:r>
              <a:rPr lang="en-US"/>
              <a:t>Click to edit Master text styles</a:t>
            </a:r>
          </a:p>
        </p:txBody>
      </p:sp>
      <p:grpSp>
        <p:nvGrpSpPr>
          <p:cNvPr id="10" name="Group 9">
            <a:extLst>
              <a:ext uri="{FF2B5EF4-FFF2-40B4-BE49-F238E27FC236}">
                <a16:creationId xmlns:a16="http://schemas.microsoft.com/office/drawing/2014/main" id="{8736A099-F71D-CCDC-25A1-24A88DB5E564}"/>
              </a:ext>
            </a:extLst>
          </p:cNvPr>
          <p:cNvGrpSpPr/>
          <p:nvPr userDrawn="1"/>
        </p:nvGrpSpPr>
        <p:grpSpPr>
          <a:xfrm>
            <a:off x="726651" y="6095827"/>
            <a:ext cx="10988724" cy="838118"/>
            <a:chOff x="726651" y="6095827"/>
            <a:chExt cx="10988724" cy="838118"/>
          </a:xfrm>
        </p:grpSpPr>
        <p:grpSp>
          <p:nvGrpSpPr>
            <p:cNvPr id="12" name="Group 11">
              <a:extLst>
                <a:ext uri="{FF2B5EF4-FFF2-40B4-BE49-F238E27FC236}">
                  <a16:creationId xmlns:a16="http://schemas.microsoft.com/office/drawing/2014/main" id="{644E0C7A-74DD-FE90-AFCC-4CBC0825B43F}"/>
                </a:ext>
              </a:extLst>
            </p:cNvPr>
            <p:cNvGrpSpPr/>
            <p:nvPr userDrawn="1"/>
          </p:nvGrpSpPr>
          <p:grpSpPr>
            <a:xfrm>
              <a:off x="726651" y="6283402"/>
              <a:ext cx="10868638" cy="362289"/>
              <a:chOff x="731293" y="6099767"/>
              <a:chExt cx="10868638" cy="362289"/>
            </a:xfrm>
          </p:grpSpPr>
          <p:cxnSp>
            <p:nvCxnSpPr>
              <p:cNvPr id="14" name="Google Shape;86;p30">
                <a:extLst>
                  <a:ext uri="{FF2B5EF4-FFF2-40B4-BE49-F238E27FC236}">
                    <a16:creationId xmlns:a16="http://schemas.microsoft.com/office/drawing/2014/main" id="{C3C389F0-1444-B4F7-5E8E-3AA424B6F88D}"/>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EDE9C3CC-305F-B758-645E-5BB54AFE9005}"/>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3" name="Picture 12" descr="A blue and white logo&#10;&#10;AI-generated content may be incorrect.">
              <a:extLst>
                <a:ext uri="{FF2B5EF4-FFF2-40B4-BE49-F238E27FC236}">
                  <a16:creationId xmlns:a16="http://schemas.microsoft.com/office/drawing/2014/main" id="{00FD57BC-A3EC-F34D-F266-28BFDDC265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17209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45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Blue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00E212-930C-AB00-E3F8-C0DD937ED194}"/>
              </a:ext>
            </a:extLst>
          </p:cNvPr>
          <p:cNvSpPr/>
          <p:nvPr userDrawn="1"/>
        </p:nvSpPr>
        <p:spPr>
          <a:xfrm rot="10800000">
            <a:off x="986807" y="1715527"/>
            <a:ext cx="6338048" cy="4191111"/>
          </a:xfrm>
          <a:prstGeom prst="rect">
            <a:avLst/>
          </a:prstGeom>
          <a:gradFill flip="none" rotWithShape="1">
            <a:gsLst>
              <a:gs pos="100000">
                <a:schemeClr val="accent2"/>
              </a:gs>
              <a:gs pos="35000">
                <a:schemeClr val="accent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ea typeface="Calibri" panose="020F0502020204030204" pitchFamily="34" charset="0"/>
            </a:endParaRPr>
          </a:p>
        </p:txBody>
      </p:sp>
      <p:sp>
        <p:nvSpPr>
          <p:cNvPr id="21" name="Text Placeholder 9">
            <a:extLst>
              <a:ext uri="{FF2B5EF4-FFF2-40B4-BE49-F238E27FC236}">
                <a16:creationId xmlns:a16="http://schemas.microsoft.com/office/drawing/2014/main" id="{9B700261-9222-3887-8126-70DE16630BF6}"/>
              </a:ext>
            </a:extLst>
          </p:cNvPr>
          <p:cNvSpPr>
            <a:spLocks noGrp="1"/>
          </p:cNvSpPr>
          <p:nvPr>
            <p:ph type="body" sz="quarter" idx="13"/>
          </p:nvPr>
        </p:nvSpPr>
        <p:spPr>
          <a:xfrm>
            <a:off x="986806" y="1338765"/>
            <a:ext cx="6586301" cy="626916"/>
          </a:xfrm>
        </p:spPr>
        <p:txBody>
          <a:bodyPr>
            <a:normAutofit/>
          </a:bodyPr>
          <a:lstStyle>
            <a:lvl1pPr marL="0" indent="0">
              <a:buNone/>
              <a:defRPr sz="2000"/>
            </a:lvl1pPr>
          </a:lstStyle>
          <a:p>
            <a:pPr lvl="0"/>
            <a:r>
              <a:rPr lang="en-US"/>
              <a:t>Click to edit Master text styles</a:t>
            </a:r>
          </a:p>
        </p:txBody>
      </p:sp>
      <p:sp>
        <p:nvSpPr>
          <p:cNvPr id="8" name="Text Placeholder 25">
            <a:extLst>
              <a:ext uri="{FF2B5EF4-FFF2-40B4-BE49-F238E27FC236}">
                <a16:creationId xmlns:a16="http://schemas.microsoft.com/office/drawing/2014/main" id="{395C2E71-5291-6C8B-1D13-5E9147938868}"/>
              </a:ext>
            </a:extLst>
          </p:cNvPr>
          <p:cNvSpPr>
            <a:spLocks noGrp="1"/>
          </p:cNvSpPr>
          <p:nvPr>
            <p:ph type="body" sz="quarter" idx="11"/>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grpSp>
        <p:nvGrpSpPr>
          <p:cNvPr id="9" name="Group 8">
            <a:extLst>
              <a:ext uri="{FF2B5EF4-FFF2-40B4-BE49-F238E27FC236}">
                <a16:creationId xmlns:a16="http://schemas.microsoft.com/office/drawing/2014/main" id="{ACBABE1B-E818-E7C5-F51A-FF4FE9524154}"/>
              </a:ext>
            </a:extLst>
          </p:cNvPr>
          <p:cNvGrpSpPr/>
          <p:nvPr userDrawn="1"/>
        </p:nvGrpSpPr>
        <p:grpSpPr>
          <a:xfrm>
            <a:off x="726651" y="6095827"/>
            <a:ext cx="10988724" cy="838118"/>
            <a:chOff x="726651" y="6095827"/>
            <a:chExt cx="10988724" cy="838118"/>
          </a:xfrm>
        </p:grpSpPr>
        <p:grpSp>
          <p:nvGrpSpPr>
            <p:cNvPr id="10" name="Group 9">
              <a:extLst>
                <a:ext uri="{FF2B5EF4-FFF2-40B4-BE49-F238E27FC236}">
                  <a16:creationId xmlns:a16="http://schemas.microsoft.com/office/drawing/2014/main" id="{6962F50A-6342-4215-B670-5EF63318BFC0}"/>
                </a:ext>
              </a:extLst>
            </p:cNvPr>
            <p:cNvGrpSpPr/>
            <p:nvPr userDrawn="1"/>
          </p:nvGrpSpPr>
          <p:grpSpPr>
            <a:xfrm>
              <a:off x="726651" y="6283402"/>
              <a:ext cx="10868638" cy="362289"/>
              <a:chOff x="731293" y="6099767"/>
              <a:chExt cx="10868638" cy="362289"/>
            </a:xfrm>
          </p:grpSpPr>
          <p:cxnSp>
            <p:nvCxnSpPr>
              <p:cNvPr id="12" name="Google Shape;86;p30">
                <a:extLst>
                  <a:ext uri="{FF2B5EF4-FFF2-40B4-BE49-F238E27FC236}">
                    <a16:creationId xmlns:a16="http://schemas.microsoft.com/office/drawing/2014/main" id="{2C1F5A5A-6E08-3782-B183-39063F5EEE9C}"/>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3B313FF9-6EC6-EB5B-FF2C-BFD004036D83}"/>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1" name="Picture 10" descr="A blue and white logo&#10;&#10;AI-generated content may be incorrect.">
              <a:extLst>
                <a:ext uri="{FF2B5EF4-FFF2-40B4-BE49-F238E27FC236}">
                  <a16:creationId xmlns:a16="http://schemas.microsoft.com/office/drawing/2014/main" id="{3BAC9E7F-D0B7-0147-411B-38C6BDC730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2245424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5498707" y="0"/>
            <a:ext cx="6693293" cy="5884863"/>
          </a:xfrm>
          <a:solidFill>
            <a:schemeClr val="bg2">
              <a:lumMod val="95000"/>
            </a:schemeClr>
          </a:solidFill>
        </p:spPr>
        <p:txBody>
          <a:bodyPr>
            <a:normAutofit/>
          </a:bodyPr>
          <a:lstStyle>
            <a:lvl1pPr>
              <a:defRPr sz="1400"/>
            </a:lvl1pPr>
          </a:lstStyle>
          <a:p>
            <a:r>
              <a:rPr lang="en-US"/>
              <a:t>Click icon to add picture</a:t>
            </a:r>
          </a:p>
        </p:txBody>
      </p:sp>
      <p:sp>
        <p:nvSpPr>
          <p:cNvPr id="13" name="Freeform 1">
            <a:extLst>
              <a:ext uri="{FF2B5EF4-FFF2-40B4-BE49-F238E27FC236}">
                <a16:creationId xmlns:a16="http://schemas.microsoft.com/office/drawing/2014/main" id="{6371435B-6420-D3C3-26FE-68C69BECB20C}"/>
              </a:ext>
            </a:extLst>
          </p:cNvPr>
          <p:cNvSpPr/>
          <p:nvPr userDrawn="1"/>
        </p:nvSpPr>
        <p:spPr>
          <a:xfrm>
            <a:off x="0" y="0"/>
            <a:ext cx="4518734" cy="6873438"/>
          </a:xfrm>
          <a:custGeom>
            <a:avLst/>
            <a:gdLst>
              <a:gd name="connsiteX0" fmla="*/ 0 w 3498347"/>
              <a:gd name="connsiteY0" fmla="*/ 0 h 6873438"/>
              <a:gd name="connsiteX1" fmla="*/ 2038387 w 3498347"/>
              <a:gd name="connsiteY1" fmla="*/ 0 h 6873438"/>
              <a:gd name="connsiteX2" fmla="*/ 2111813 w 3498347"/>
              <a:gd name="connsiteY2" fmla="*/ 70005 h 6873438"/>
              <a:gd name="connsiteX3" fmla="*/ 3498347 w 3498347"/>
              <a:gd name="connsiteY3" fmla="*/ 3417396 h 6873438"/>
              <a:gd name="connsiteX4" fmla="*/ 2111813 w 3498347"/>
              <a:gd name="connsiteY4" fmla="*/ 6764787 h 6873438"/>
              <a:gd name="connsiteX5" fmla="*/ 1997852 w 3498347"/>
              <a:gd name="connsiteY5" fmla="*/ 6873438 h 6873438"/>
              <a:gd name="connsiteX6" fmla="*/ 0 w 3498347"/>
              <a:gd name="connsiteY6" fmla="*/ 6873438 h 6873438"/>
              <a:gd name="connsiteX7" fmla="*/ 0 w 3498347"/>
              <a:gd name="connsiteY7" fmla="*/ 0 h 687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8347" h="6873438">
                <a:moveTo>
                  <a:pt x="0" y="0"/>
                </a:moveTo>
                <a:lnTo>
                  <a:pt x="2038387" y="0"/>
                </a:lnTo>
                <a:lnTo>
                  <a:pt x="2111813" y="70005"/>
                </a:lnTo>
                <a:cubicBezTo>
                  <a:pt x="2968485" y="926677"/>
                  <a:pt x="3498347" y="2110159"/>
                  <a:pt x="3498347" y="3417396"/>
                </a:cubicBezTo>
                <a:cubicBezTo>
                  <a:pt x="3498347" y="4724634"/>
                  <a:pt x="2968485" y="5908115"/>
                  <a:pt x="2111813" y="6764787"/>
                </a:cubicBezTo>
                <a:lnTo>
                  <a:pt x="1997852" y="6873438"/>
                </a:lnTo>
                <a:lnTo>
                  <a:pt x="0" y="6873438"/>
                </a:lnTo>
                <a:lnTo>
                  <a:pt x="0" y="0"/>
                </a:lnTo>
                <a:close/>
              </a:path>
            </a:pathLst>
          </a:custGeom>
          <a:gradFill>
            <a:gsLst>
              <a:gs pos="35000">
                <a:schemeClr val="accent1"/>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385482" y="2424078"/>
            <a:ext cx="3494188" cy="2009845"/>
          </a:xfrm>
        </p:spPr>
        <p:txBody>
          <a:bodyPr anchor="ctr">
            <a:normAutofit/>
          </a:bodyPr>
          <a:lstStyle>
            <a:lvl1pPr>
              <a:defRPr sz="3200" b="0">
                <a:solidFill>
                  <a:schemeClr val="bg1"/>
                </a:solidFill>
                <a:latin typeface="+mj-lt"/>
              </a:defRPr>
            </a:lvl1pPr>
          </a:lstStyle>
          <a:p>
            <a:r>
              <a:rPr lang="en-US"/>
              <a:t>Section Break</a:t>
            </a:r>
          </a:p>
        </p:txBody>
      </p:sp>
      <p:grpSp>
        <p:nvGrpSpPr>
          <p:cNvPr id="9" name="Group 8">
            <a:extLst>
              <a:ext uri="{FF2B5EF4-FFF2-40B4-BE49-F238E27FC236}">
                <a16:creationId xmlns:a16="http://schemas.microsoft.com/office/drawing/2014/main" id="{FB50C782-D705-997E-3219-9B623B2141F3}"/>
              </a:ext>
            </a:extLst>
          </p:cNvPr>
          <p:cNvGrpSpPr/>
          <p:nvPr userDrawn="1"/>
        </p:nvGrpSpPr>
        <p:grpSpPr>
          <a:xfrm>
            <a:off x="726651" y="6095827"/>
            <a:ext cx="10988724" cy="838118"/>
            <a:chOff x="726651" y="6095827"/>
            <a:chExt cx="10988724" cy="838118"/>
          </a:xfrm>
        </p:grpSpPr>
        <p:grpSp>
          <p:nvGrpSpPr>
            <p:cNvPr id="10" name="Group 9">
              <a:extLst>
                <a:ext uri="{FF2B5EF4-FFF2-40B4-BE49-F238E27FC236}">
                  <a16:creationId xmlns:a16="http://schemas.microsoft.com/office/drawing/2014/main" id="{3F0157DA-4D0C-622A-1FBA-7C265C918921}"/>
                </a:ext>
              </a:extLst>
            </p:cNvPr>
            <p:cNvGrpSpPr/>
            <p:nvPr userDrawn="1"/>
          </p:nvGrpSpPr>
          <p:grpSpPr>
            <a:xfrm>
              <a:off x="726651" y="6283402"/>
              <a:ext cx="10868638" cy="362289"/>
              <a:chOff x="731293" y="6099767"/>
              <a:chExt cx="10868638" cy="362289"/>
            </a:xfrm>
          </p:grpSpPr>
          <p:cxnSp>
            <p:nvCxnSpPr>
              <p:cNvPr id="12" name="Google Shape;86;p30">
                <a:extLst>
                  <a:ext uri="{FF2B5EF4-FFF2-40B4-BE49-F238E27FC236}">
                    <a16:creationId xmlns:a16="http://schemas.microsoft.com/office/drawing/2014/main" id="{ECB9A4C2-31E2-CBEF-D834-47BCEDCD3E0D}"/>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672A2C12-3CC9-36E4-5EFB-36B0B3B16B96}"/>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bg1"/>
                    </a:solidFill>
                    <a:latin typeface="Montserrat" pitchFamily="2" charset="0"/>
                    <a:ea typeface="Calibri" panose="020F0502020204030204" pitchFamily="34" charset="0"/>
                  </a:rPr>
                  <a:t>FEED. CLOTHE. HOUSE. HEAL.</a:t>
                </a:r>
              </a:p>
            </p:txBody>
          </p:sp>
        </p:grpSp>
        <p:pic>
          <p:nvPicPr>
            <p:cNvPr id="11" name="Picture 10" descr="A blue and white logo&#10;&#10;AI-generated content may be incorrect.">
              <a:extLst>
                <a:ext uri="{FF2B5EF4-FFF2-40B4-BE49-F238E27FC236}">
                  <a16:creationId xmlns:a16="http://schemas.microsoft.com/office/drawing/2014/main" id="{7D725E20-DDCA-9199-43F8-D508363D0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226909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Callout + Blank Righ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B2DCF3F-3B61-7716-ED2A-BC804455FEE5}"/>
              </a:ext>
            </a:extLst>
          </p:cNvPr>
          <p:cNvGrpSpPr/>
          <p:nvPr userDrawn="1"/>
        </p:nvGrpSpPr>
        <p:grpSpPr>
          <a:xfrm>
            <a:off x="994376" y="2098135"/>
            <a:ext cx="2747199" cy="2747199"/>
            <a:chOff x="910579" y="2118584"/>
            <a:chExt cx="1372034" cy="1372034"/>
          </a:xfrm>
        </p:grpSpPr>
        <p:sp>
          <p:nvSpPr>
            <p:cNvPr id="29" name="Oval 28">
              <a:extLst>
                <a:ext uri="{FF2B5EF4-FFF2-40B4-BE49-F238E27FC236}">
                  <a16:creationId xmlns:a16="http://schemas.microsoft.com/office/drawing/2014/main" id="{280512CA-7AF8-F317-9623-44FA3DDDC3C7}"/>
                </a:ext>
              </a:extLst>
            </p:cNvPr>
            <p:cNvSpPr/>
            <p:nvPr/>
          </p:nvSpPr>
          <p:spPr>
            <a:xfrm>
              <a:off x="910579" y="2118584"/>
              <a:ext cx="1372034" cy="1372034"/>
            </a:xfrm>
            <a:prstGeom prst="ellipse">
              <a:avLst/>
            </a:prstGeom>
            <a:noFill/>
            <a:ln>
              <a:solidFill>
                <a:schemeClr val="bg1"/>
              </a:solidFill>
            </a:ln>
            <a:effectLst>
              <a:outerShdw blurRad="88900" dist="76200" dir="5400000" algn="tl" rotWithShape="0">
                <a:schemeClr val="accent2">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30" name="Oval 29">
              <a:extLst>
                <a:ext uri="{FF2B5EF4-FFF2-40B4-BE49-F238E27FC236}">
                  <a16:creationId xmlns:a16="http://schemas.microsoft.com/office/drawing/2014/main" id="{6FAA90A2-27D2-5C1D-FADB-6CFBA1FF403A}"/>
                </a:ext>
              </a:extLst>
            </p:cNvPr>
            <p:cNvSpPr/>
            <p:nvPr/>
          </p:nvSpPr>
          <p:spPr>
            <a:xfrm>
              <a:off x="1050535" y="2258540"/>
              <a:ext cx="1092122" cy="10921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grpSp>
      <p:cxnSp>
        <p:nvCxnSpPr>
          <p:cNvPr id="32" name="Straight Connector 31">
            <a:extLst>
              <a:ext uri="{FF2B5EF4-FFF2-40B4-BE49-F238E27FC236}">
                <a16:creationId xmlns:a16="http://schemas.microsoft.com/office/drawing/2014/main" id="{42EC2F8A-290F-52F0-907D-68B8905FDE87}"/>
              </a:ext>
            </a:extLst>
          </p:cNvPr>
          <p:cNvCxnSpPr/>
          <p:nvPr userDrawn="1"/>
        </p:nvCxnSpPr>
        <p:spPr>
          <a:xfrm>
            <a:off x="4423615" y="1975044"/>
            <a:ext cx="0" cy="4020474"/>
          </a:xfrm>
          <a:prstGeom prst="line">
            <a:avLst/>
          </a:prstGeom>
          <a:ln>
            <a:gradFill>
              <a:gsLst>
                <a:gs pos="0">
                  <a:schemeClr val="accent1"/>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3127B6A-CAB7-DA1E-39B3-7D421E42F147}"/>
              </a:ext>
            </a:extLst>
          </p:cNvPr>
          <p:cNvCxnSpPr/>
          <p:nvPr userDrawn="1"/>
        </p:nvCxnSpPr>
        <p:spPr>
          <a:xfrm>
            <a:off x="4423615" y="2783826"/>
            <a:ext cx="0" cy="1509494"/>
          </a:xfrm>
          <a:prstGeom prst="line">
            <a:avLst/>
          </a:prstGeom>
          <a:ln w="57150">
            <a:gradFill>
              <a:gsLst>
                <a:gs pos="0">
                  <a:schemeClr val="accent1">
                    <a:lumMod val="100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D737C2DA-885A-D6EA-EE68-23D4BE11BE65}"/>
              </a:ext>
            </a:extLst>
          </p:cNvPr>
          <p:cNvSpPr>
            <a:spLocks noGrp="1"/>
          </p:cNvSpPr>
          <p:nvPr>
            <p:ph type="body" sz="quarter" idx="13" hasCustomPrompt="1"/>
          </p:nvPr>
        </p:nvSpPr>
        <p:spPr>
          <a:xfrm>
            <a:off x="1704975" y="2784475"/>
            <a:ext cx="1411288" cy="1263650"/>
          </a:xfrm>
        </p:spPr>
        <p:txBody>
          <a:bodyPr>
            <a:normAutofit/>
          </a:bodyPr>
          <a:lstStyle>
            <a:lvl1pPr marL="0" indent="0" algn="ctr">
              <a:buNone/>
              <a:defRPr sz="1800">
                <a:solidFill>
                  <a:schemeClr val="bg1"/>
                </a:solidFill>
              </a:defRPr>
            </a:lvl1pPr>
          </a:lstStyle>
          <a:p>
            <a:pPr lvl="0"/>
            <a:r>
              <a:rPr lang="en-US"/>
              <a:t>Call out text</a:t>
            </a:r>
          </a:p>
        </p:txBody>
      </p:sp>
      <p:sp>
        <p:nvSpPr>
          <p:cNvPr id="11" name="Text Placeholder 25">
            <a:extLst>
              <a:ext uri="{FF2B5EF4-FFF2-40B4-BE49-F238E27FC236}">
                <a16:creationId xmlns:a16="http://schemas.microsoft.com/office/drawing/2014/main" id="{FF5EF7C8-4140-9939-19B0-195F81F4AC0B}"/>
              </a:ext>
            </a:extLst>
          </p:cNvPr>
          <p:cNvSpPr>
            <a:spLocks noGrp="1"/>
          </p:cNvSpPr>
          <p:nvPr>
            <p:ph type="body" sz="quarter" idx="11"/>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grpSp>
        <p:nvGrpSpPr>
          <p:cNvPr id="7" name="Group 6">
            <a:extLst>
              <a:ext uri="{FF2B5EF4-FFF2-40B4-BE49-F238E27FC236}">
                <a16:creationId xmlns:a16="http://schemas.microsoft.com/office/drawing/2014/main" id="{8C5119CD-6111-0A47-8A58-7F654CA65B3B}"/>
              </a:ext>
            </a:extLst>
          </p:cNvPr>
          <p:cNvGrpSpPr/>
          <p:nvPr userDrawn="1"/>
        </p:nvGrpSpPr>
        <p:grpSpPr>
          <a:xfrm>
            <a:off x="726651" y="6095827"/>
            <a:ext cx="10988724" cy="838118"/>
            <a:chOff x="726651" y="6095827"/>
            <a:chExt cx="10988724" cy="838118"/>
          </a:xfrm>
        </p:grpSpPr>
        <p:grpSp>
          <p:nvGrpSpPr>
            <p:cNvPr id="8" name="Group 7">
              <a:extLst>
                <a:ext uri="{FF2B5EF4-FFF2-40B4-BE49-F238E27FC236}">
                  <a16:creationId xmlns:a16="http://schemas.microsoft.com/office/drawing/2014/main" id="{AF080961-C777-413E-4AAE-C43498E9CD2E}"/>
                </a:ext>
              </a:extLst>
            </p:cNvPr>
            <p:cNvGrpSpPr/>
            <p:nvPr userDrawn="1"/>
          </p:nvGrpSpPr>
          <p:grpSpPr>
            <a:xfrm>
              <a:off x="726651" y="6283402"/>
              <a:ext cx="10868638" cy="362289"/>
              <a:chOff x="731293" y="6099767"/>
              <a:chExt cx="10868638" cy="362289"/>
            </a:xfrm>
          </p:grpSpPr>
          <p:cxnSp>
            <p:nvCxnSpPr>
              <p:cNvPr id="12" name="Google Shape;86;p30">
                <a:extLst>
                  <a:ext uri="{FF2B5EF4-FFF2-40B4-BE49-F238E27FC236}">
                    <a16:creationId xmlns:a16="http://schemas.microsoft.com/office/drawing/2014/main" id="{3BEFE2BA-95DB-4B85-E9DE-BCA69543B38A}"/>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E59B6DB8-D017-CC2A-A41E-F1EDF5B7FE5A}"/>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9" name="Picture 8" descr="A blue and white logo&#10;&#10;AI-generated content may be incorrect.">
              <a:extLst>
                <a:ext uri="{FF2B5EF4-FFF2-40B4-BE49-F238E27FC236}">
                  <a16:creationId xmlns:a16="http://schemas.microsoft.com/office/drawing/2014/main" id="{8B841CC6-FD6E-4222-7E96-0BCA9E056E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3148063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 Text + Side by Side Pictur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A80A4A-C2E8-75A1-EDAF-FBF43AA8363F}"/>
              </a:ext>
            </a:extLst>
          </p:cNvPr>
          <p:cNvSpPr/>
          <p:nvPr userDrawn="1"/>
        </p:nvSpPr>
        <p:spPr>
          <a:xfrm>
            <a:off x="9463313" y="0"/>
            <a:ext cx="2728687" cy="6072553"/>
          </a:xfrm>
          <a:prstGeom prst="rect">
            <a:avLst/>
          </a:prstGeom>
          <a:gradFill>
            <a:gsLst>
              <a:gs pos="35000">
                <a:schemeClr val="accent1"/>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8" name="Picture Placeholder 7"/>
          <p:cNvSpPr>
            <a:spLocks noGrp="1"/>
          </p:cNvSpPr>
          <p:nvPr>
            <p:ph type="pic" sz="quarter" idx="11"/>
          </p:nvPr>
        </p:nvSpPr>
        <p:spPr>
          <a:xfrm>
            <a:off x="5277521" y="2022783"/>
            <a:ext cx="2961909" cy="3824030"/>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9" name="Picture Placeholder 8"/>
          <p:cNvSpPr>
            <a:spLocks noGrp="1"/>
          </p:cNvSpPr>
          <p:nvPr>
            <p:ph type="pic" sz="quarter" idx="12"/>
          </p:nvPr>
        </p:nvSpPr>
        <p:spPr>
          <a:xfrm>
            <a:off x="8431807" y="2022782"/>
            <a:ext cx="2961909" cy="3824030"/>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10" name="Text Placeholder 25">
            <a:extLst>
              <a:ext uri="{FF2B5EF4-FFF2-40B4-BE49-F238E27FC236}">
                <a16:creationId xmlns:a16="http://schemas.microsoft.com/office/drawing/2014/main" id="{456DC82E-3BF0-9BBA-372B-7BF01EDFF674}"/>
              </a:ext>
            </a:extLst>
          </p:cNvPr>
          <p:cNvSpPr>
            <a:spLocks noGrp="1"/>
          </p:cNvSpPr>
          <p:nvPr>
            <p:ph type="body" sz="quarter" idx="13"/>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grpSp>
        <p:nvGrpSpPr>
          <p:cNvPr id="11" name="Group 10">
            <a:extLst>
              <a:ext uri="{FF2B5EF4-FFF2-40B4-BE49-F238E27FC236}">
                <a16:creationId xmlns:a16="http://schemas.microsoft.com/office/drawing/2014/main" id="{860CDDAF-DFB5-1E26-54BC-A6191AA45F69}"/>
              </a:ext>
            </a:extLst>
          </p:cNvPr>
          <p:cNvGrpSpPr/>
          <p:nvPr userDrawn="1"/>
        </p:nvGrpSpPr>
        <p:grpSpPr>
          <a:xfrm>
            <a:off x="726651" y="6095827"/>
            <a:ext cx="10988724" cy="838118"/>
            <a:chOff x="726651" y="6095827"/>
            <a:chExt cx="10988724" cy="838118"/>
          </a:xfrm>
        </p:grpSpPr>
        <p:grpSp>
          <p:nvGrpSpPr>
            <p:cNvPr id="12" name="Group 11">
              <a:extLst>
                <a:ext uri="{FF2B5EF4-FFF2-40B4-BE49-F238E27FC236}">
                  <a16:creationId xmlns:a16="http://schemas.microsoft.com/office/drawing/2014/main" id="{3B75D100-D80F-403F-1897-D2B27522ADFD}"/>
                </a:ext>
              </a:extLst>
            </p:cNvPr>
            <p:cNvGrpSpPr/>
            <p:nvPr userDrawn="1"/>
          </p:nvGrpSpPr>
          <p:grpSpPr>
            <a:xfrm>
              <a:off x="726651" y="6283402"/>
              <a:ext cx="10868638" cy="362289"/>
              <a:chOff x="731293" y="6099767"/>
              <a:chExt cx="10868638" cy="362289"/>
            </a:xfrm>
          </p:grpSpPr>
          <p:cxnSp>
            <p:nvCxnSpPr>
              <p:cNvPr id="14" name="Google Shape;86;p30">
                <a:extLst>
                  <a:ext uri="{FF2B5EF4-FFF2-40B4-BE49-F238E27FC236}">
                    <a16:creationId xmlns:a16="http://schemas.microsoft.com/office/drawing/2014/main" id="{9218E6D7-6DDD-2AD7-2875-D30BD13836EC}"/>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1168A0CA-0492-C9CC-7ACF-7FB85B6FCDE0}"/>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3" name="Picture 12" descr="A blue and white logo&#10;&#10;AI-generated content may be incorrect.">
              <a:extLst>
                <a:ext uri="{FF2B5EF4-FFF2-40B4-BE49-F238E27FC236}">
                  <a16:creationId xmlns:a16="http://schemas.microsoft.com/office/drawing/2014/main" id="{5A259A22-7B4C-7F02-AE37-72E1F78A15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2475029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5277521" y="2022783"/>
            <a:ext cx="2961909" cy="3824030"/>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9" name="Picture Placeholder 8"/>
          <p:cNvSpPr>
            <a:spLocks noGrp="1"/>
          </p:cNvSpPr>
          <p:nvPr>
            <p:ph type="pic" sz="quarter" idx="12"/>
          </p:nvPr>
        </p:nvSpPr>
        <p:spPr>
          <a:xfrm>
            <a:off x="8431807" y="2022782"/>
            <a:ext cx="2961909" cy="3824030"/>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20" name="Text Placeholder 25">
            <a:extLst>
              <a:ext uri="{FF2B5EF4-FFF2-40B4-BE49-F238E27FC236}">
                <a16:creationId xmlns:a16="http://schemas.microsoft.com/office/drawing/2014/main" id="{554D9193-6044-7B31-0DCF-C5A1F3B1B3F8}"/>
              </a:ext>
            </a:extLst>
          </p:cNvPr>
          <p:cNvSpPr>
            <a:spLocks noGrp="1"/>
          </p:cNvSpPr>
          <p:nvPr>
            <p:ph type="body" sz="quarter" idx="13"/>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grpSp>
        <p:nvGrpSpPr>
          <p:cNvPr id="2" name="Group 1">
            <a:extLst>
              <a:ext uri="{FF2B5EF4-FFF2-40B4-BE49-F238E27FC236}">
                <a16:creationId xmlns:a16="http://schemas.microsoft.com/office/drawing/2014/main" id="{F9F9495B-C45F-7D2A-2AEC-44BCAB0F9508}"/>
              </a:ext>
            </a:extLst>
          </p:cNvPr>
          <p:cNvGrpSpPr/>
          <p:nvPr userDrawn="1"/>
        </p:nvGrpSpPr>
        <p:grpSpPr>
          <a:xfrm>
            <a:off x="726651" y="6095827"/>
            <a:ext cx="10988724" cy="838118"/>
            <a:chOff x="726651" y="6095827"/>
            <a:chExt cx="10988724" cy="838118"/>
          </a:xfrm>
        </p:grpSpPr>
        <p:grpSp>
          <p:nvGrpSpPr>
            <p:cNvPr id="3" name="Group 2">
              <a:extLst>
                <a:ext uri="{FF2B5EF4-FFF2-40B4-BE49-F238E27FC236}">
                  <a16:creationId xmlns:a16="http://schemas.microsoft.com/office/drawing/2014/main" id="{3D232366-5091-3EBC-4284-12AC2286C4DF}"/>
                </a:ext>
              </a:extLst>
            </p:cNvPr>
            <p:cNvGrpSpPr/>
            <p:nvPr userDrawn="1"/>
          </p:nvGrpSpPr>
          <p:grpSpPr>
            <a:xfrm>
              <a:off x="726651" y="6283402"/>
              <a:ext cx="10868638" cy="362289"/>
              <a:chOff x="731293" y="6099767"/>
              <a:chExt cx="10868638" cy="362289"/>
            </a:xfrm>
          </p:grpSpPr>
          <p:cxnSp>
            <p:nvCxnSpPr>
              <p:cNvPr id="5" name="Google Shape;86;p30">
                <a:extLst>
                  <a:ext uri="{FF2B5EF4-FFF2-40B4-BE49-F238E27FC236}">
                    <a16:creationId xmlns:a16="http://schemas.microsoft.com/office/drawing/2014/main" id="{0365E549-8BAF-BEFD-7DEA-0CE84241CBB7}"/>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7469E844-D34D-5B22-CCF9-A61F67430E59}"/>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4" name="Picture 3" descr="A blue and white logo&#10;&#10;AI-generated content may be incorrect.">
              <a:extLst>
                <a:ext uri="{FF2B5EF4-FFF2-40B4-BE49-F238E27FC236}">
                  <a16:creationId xmlns:a16="http://schemas.microsoft.com/office/drawing/2014/main" id="{AFB7996D-BBE6-D6E0-78EA-2782FA04F3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3396823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259140" y="2561291"/>
            <a:ext cx="2458176" cy="2458176"/>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9" name="Picture Placeholder 8"/>
          <p:cNvSpPr>
            <a:spLocks noGrp="1"/>
          </p:cNvSpPr>
          <p:nvPr>
            <p:ph type="pic" sz="quarter" idx="11"/>
          </p:nvPr>
        </p:nvSpPr>
        <p:spPr>
          <a:xfrm>
            <a:off x="4871907" y="2561291"/>
            <a:ext cx="2458176" cy="2458176"/>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10" name="Picture Placeholder 9"/>
          <p:cNvSpPr>
            <a:spLocks noGrp="1"/>
          </p:cNvSpPr>
          <p:nvPr>
            <p:ph type="pic" sz="quarter" idx="12"/>
          </p:nvPr>
        </p:nvSpPr>
        <p:spPr>
          <a:xfrm>
            <a:off x="8484674" y="2561291"/>
            <a:ext cx="2458176" cy="2458176"/>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21" name="Text Placeholder 25">
            <a:extLst>
              <a:ext uri="{FF2B5EF4-FFF2-40B4-BE49-F238E27FC236}">
                <a16:creationId xmlns:a16="http://schemas.microsoft.com/office/drawing/2014/main" id="{11CCF7DB-63DD-4FC9-0BF3-0C0861CB8367}"/>
              </a:ext>
            </a:extLst>
          </p:cNvPr>
          <p:cNvSpPr>
            <a:spLocks noGrp="1"/>
          </p:cNvSpPr>
          <p:nvPr>
            <p:ph type="body" sz="quarter" idx="13"/>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grpSp>
        <p:nvGrpSpPr>
          <p:cNvPr id="2" name="Group 1">
            <a:extLst>
              <a:ext uri="{FF2B5EF4-FFF2-40B4-BE49-F238E27FC236}">
                <a16:creationId xmlns:a16="http://schemas.microsoft.com/office/drawing/2014/main" id="{D383000D-8836-1D26-704B-B8D385543421}"/>
              </a:ext>
            </a:extLst>
          </p:cNvPr>
          <p:cNvGrpSpPr/>
          <p:nvPr userDrawn="1"/>
        </p:nvGrpSpPr>
        <p:grpSpPr>
          <a:xfrm>
            <a:off x="726651" y="6095827"/>
            <a:ext cx="10988724" cy="838118"/>
            <a:chOff x="726651" y="6095827"/>
            <a:chExt cx="10988724" cy="838118"/>
          </a:xfrm>
        </p:grpSpPr>
        <p:grpSp>
          <p:nvGrpSpPr>
            <p:cNvPr id="3" name="Group 2">
              <a:extLst>
                <a:ext uri="{FF2B5EF4-FFF2-40B4-BE49-F238E27FC236}">
                  <a16:creationId xmlns:a16="http://schemas.microsoft.com/office/drawing/2014/main" id="{03757EE6-C162-474A-27E7-2F9BAC525B59}"/>
                </a:ext>
              </a:extLst>
            </p:cNvPr>
            <p:cNvGrpSpPr/>
            <p:nvPr userDrawn="1"/>
          </p:nvGrpSpPr>
          <p:grpSpPr>
            <a:xfrm>
              <a:off x="726651" y="6283402"/>
              <a:ext cx="10868638" cy="362289"/>
              <a:chOff x="731293" y="6099767"/>
              <a:chExt cx="10868638" cy="362289"/>
            </a:xfrm>
          </p:grpSpPr>
          <p:cxnSp>
            <p:nvCxnSpPr>
              <p:cNvPr id="5" name="Google Shape;86;p30">
                <a:extLst>
                  <a:ext uri="{FF2B5EF4-FFF2-40B4-BE49-F238E27FC236}">
                    <a16:creationId xmlns:a16="http://schemas.microsoft.com/office/drawing/2014/main" id="{5A84C392-9F73-9F22-FE5D-E8990BC3D8AA}"/>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DF75A927-9916-6225-4DB8-8D5DB3DB562A}"/>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4" name="Picture 3" descr="A blue and white logo&#10;&#10;AI-generated content may be incorrect.">
              <a:extLst>
                <a:ext uri="{FF2B5EF4-FFF2-40B4-BE49-F238E27FC236}">
                  <a16:creationId xmlns:a16="http://schemas.microsoft.com/office/drawing/2014/main" id="{F7825049-564C-AED7-B547-B63C688855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4179897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reserve="1" userDrawn="1">
  <p:cSld name="Main Body">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599" y="740800"/>
            <a:ext cx="7278423"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atin typeface="+mj-lt"/>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en-US"/>
              <a:t>Click to edit Master title style</a:t>
            </a:r>
            <a:endParaRPr/>
          </a:p>
        </p:txBody>
      </p:sp>
      <p:sp>
        <p:nvSpPr>
          <p:cNvPr id="3" name="Content Placeholder 2">
            <a:extLst>
              <a:ext uri="{FF2B5EF4-FFF2-40B4-BE49-F238E27FC236}">
                <a16:creationId xmlns:a16="http://schemas.microsoft.com/office/drawing/2014/main" id="{81F399E4-F0C9-807E-8C6D-2B2669BBE38B}"/>
              </a:ext>
            </a:extLst>
          </p:cNvPr>
          <p:cNvSpPr>
            <a:spLocks noGrp="1"/>
          </p:cNvSpPr>
          <p:nvPr>
            <p:ph sz="quarter" idx="10"/>
          </p:nvPr>
        </p:nvSpPr>
        <p:spPr>
          <a:xfrm>
            <a:off x="416922" y="1908602"/>
            <a:ext cx="7277100" cy="541415"/>
          </a:xfrm>
        </p:spPr>
        <p:txBody>
          <a:bodyPr>
            <a:normAutofit/>
          </a:bodyPr>
          <a:lstStyle>
            <a:lvl1pPr marL="0" indent="0">
              <a:buNone/>
              <a:defRPr sz="2000">
                <a:solidFill>
                  <a:srgbClr val="01518F"/>
                </a:solidFill>
              </a:defRPr>
            </a:lvl1pPr>
          </a:lstStyle>
          <a:p>
            <a:pPr lvl="0"/>
            <a:r>
              <a:rPr lang="en-US"/>
              <a:t>Click to edit Master text styles</a:t>
            </a:r>
          </a:p>
        </p:txBody>
      </p:sp>
      <p:sp>
        <p:nvSpPr>
          <p:cNvPr id="5" name="Text Placeholder 4">
            <a:extLst>
              <a:ext uri="{FF2B5EF4-FFF2-40B4-BE49-F238E27FC236}">
                <a16:creationId xmlns:a16="http://schemas.microsoft.com/office/drawing/2014/main" id="{5C7CB37B-11C3-2069-E127-853EBCD205FA}"/>
              </a:ext>
            </a:extLst>
          </p:cNvPr>
          <p:cNvSpPr>
            <a:spLocks noGrp="1"/>
          </p:cNvSpPr>
          <p:nvPr>
            <p:ph type="body" sz="quarter" idx="11"/>
          </p:nvPr>
        </p:nvSpPr>
        <p:spPr>
          <a:xfrm>
            <a:off x="415925" y="2601913"/>
            <a:ext cx="7277100" cy="3081337"/>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5" name="Group 24">
            <a:extLst>
              <a:ext uri="{FF2B5EF4-FFF2-40B4-BE49-F238E27FC236}">
                <a16:creationId xmlns:a16="http://schemas.microsoft.com/office/drawing/2014/main" id="{5EECD17C-B61D-27A6-8829-94D1113B3B8F}"/>
              </a:ext>
            </a:extLst>
          </p:cNvPr>
          <p:cNvGrpSpPr/>
          <p:nvPr userDrawn="1"/>
        </p:nvGrpSpPr>
        <p:grpSpPr>
          <a:xfrm>
            <a:off x="726651" y="6095827"/>
            <a:ext cx="10988724" cy="838118"/>
            <a:chOff x="726651" y="6095827"/>
            <a:chExt cx="10988724" cy="838118"/>
          </a:xfrm>
        </p:grpSpPr>
        <p:grpSp>
          <p:nvGrpSpPr>
            <p:cNvPr id="26" name="Group 25">
              <a:extLst>
                <a:ext uri="{FF2B5EF4-FFF2-40B4-BE49-F238E27FC236}">
                  <a16:creationId xmlns:a16="http://schemas.microsoft.com/office/drawing/2014/main" id="{222AEE10-AC6E-98B2-04EE-1FABBFA8051A}"/>
                </a:ext>
              </a:extLst>
            </p:cNvPr>
            <p:cNvGrpSpPr/>
            <p:nvPr userDrawn="1"/>
          </p:nvGrpSpPr>
          <p:grpSpPr>
            <a:xfrm>
              <a:off x="726651" y="6283402"/>
              <a:ext cx="10868638" cy="362289"/>
              <a:chOff x="731293" y="6099767"/>
              <a:chExt cx="10868638" cy="362289"/>
            </a:xfrm>
          </p:grpSpPr>
          <p:cxnSp>
            <p:nvCxnSpPr>
              <p:cNvPr id="28" name="Google Shape;86;p30">
                <a:extLst>
                  <a:ext uri="{FF2B5EF4-FFF2-40B4-BE49-F238E27FC236}">
                    <a16:creationId xmlns:a16="http://schemas.microsoft.com/office/drawing/2014/main" id="{5F7E9BD6-0235-B5B7-CD44-4E258C4FB4B2}"/>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3F857A8F-64B5-E687-1F66-E482FA5ED61B}"/>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27" name="Picture 26" descr="A blue and white logo&#10;&#10;AI-generated content may be incorrect.">
              <a:extLst>
                <a:ext uri="{FF2B5EF4-FFF2-40B4-BE49-F238E27FC236}">
                  <a16:creationId xmlns:a16="http://schemas.microsoft.com/office/drawing/2014/main" id="{E28E6AA5-C629-E613-6486-9BAF1B8DBD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2617425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87192" y="2561291"/>
            <a:ext cx="2458176" cy="2458176"/>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9" name="Picture Placeholder 8"/>
          <p:cNvSpPr>
            <a:spLocks noGrp="1"/>
          </p:cNvSpPr>
          <p:nvPr>
            <p:ph type="pic" sz="quarter" idx="11"/>
          </p:nvPr>
        </p:nvSpPr>
        <p:spPr>
          <a:xfrm>
            <a:off x="6122048" y="2561291"/>
            <a:ext cx="2458176" cy="2458176"/>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10" name="Picture Placeholder 9"/>
          <p:cNvSpPr>
            <a:spLocks noGrp="1"/>
          </p:cNvSpPr>
          <p:nvPr>
            <p:ph type="pic" sz="quarter" idx="12"/>
          </p:nvPr>
        </p:nvSpPr>
        <p:spPr>
          <a:xfrm>
            <a:off x="8789475" y="2561291"/>
            <a:ext cx="2458176" cy="2458176"/>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21" name="Text Placeholder 25">
            <a:extLst>
              <a:ext uri="{FF2B5EF4-FFF2-40B4-BE49-F238E27FC236}">
                <a16:creationId xmlns:a16="http://schemas.microsoft.com/office/drawing/2014/main" id="{11CCF7DB-63DD-4FC9-0BF3-0C0861CB8367}"/>
              </a:ext>
            </a:extLst>
          </p:cNvPr>
          <p:cNvSpPr>
            <a:spLocks noGrp="1"/>
          </p:cNvSpPr>
          <p:nvPr>
            <p:ph type="body" sz="quarter" idx="13"/>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sp>
        <p:nvSpPr>
          <p:cNvPr id="2" name="Picture Placeholder 7">
            <a:extLst>
              <a:ext uri="{FF2B5EF4-FFF2-40B4-BE49-F238E27FC236}">
                <a16:creationId xmlns:a16="http://schemas.microsoft.com/office/drawing/2014/main" id="{9A5D38F9-3442-1DB6-5731-E0BA340F314D}"/>
              </a:ext>
            </a:extLst>
          </p:cNvPr>
          <p:cNvSpPr>
            <a:spLocks noGrp="1"/>
          </p:cNvSpPr>
          <p:nvPr>
            <p:ph type="pic" sz="quarter" idx="14"/>
          </p:nvPr>
        </p:nvSpPr>
        <p:spPr>
          <a:xfrm>
            <a:off x="3454620" y="2561291"/>
            <a:ext cx="2458176" cy="2458176"/>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grpSp>
        <p:nvGrpSpPr>
          <p:cNvPr id="3" name="Group 2">
            <a:extLst>
              <a:ext uri="{FF2B5EF4-FFF2-40B4-BE49-F238E27FC236}">
                <a16:creationId xmlns:a16="http://schemas.microsoft.com/office/drawing/2014/main" id="{4FEF8ADF-934C-EBEA-CF13-1F705BF748F2}"/>
              </a:ext>
            </a:extLst>
          </p:cNvPr>
          <p:cNvGrpSpPr/>
          <p:nvPr userDrawn="1"/>
        </p:nvGrpSpPr>
        <p:grpSpPr>
          <a:xfrm>
            <a:off x="726651" y="6095827"/>
            <a:ext cx="10988724" cy="838118"/>
            <a:chOff x="726651" y="6095827"/>
            <a:chExt cx="10988724" cy="838118"/>
          </a:xfrm>
        </p:grpSpPr>
        <p:grpSp>
          <p:nvGrpSpPr>
            <p:cNvPr id="4" name="Group 3">
              <a:extLst>
                <a:ext uri="{FF2B5EF4-FFF2-40B4-BE49-F238E27FC236}">
                  <a16:creationId xmlns:a16="http://schemas.microsoft.com/office/drawing/2014/main" id="{47CE2F14-34A3-F9F5-7743-0BFA4F32A9F9}"/>
                </a:ext>
              </a:extLst>
            </p:cNvPr>
            <p:cNvGrpSpPr/>
            <p:nvPr userDrawn="1"/>
          </p:nvGrpSpPr>
          <p:grpSpPr>
            <a:xfrm>
              <a:off x="726651" y="6283402"/>
              <a:ext cx="10868638" cy="362289"/>
              <a:chOff x="731293" y="6099767"/>
              <a:chExt cx="10868638" cy="362289"/>
            </a:xfrm>
          </p:grpSpPr>
          <p:cxnSp>
            <p:nvCxnSpPr>
              <p:cNvPr id="6" name="Google Shape;86;p30">
                <a:extLst>
                  <a:ext uri="{FF2B5EF4-FFF2-40B4-BE49-F238E27FC236}">
                    <a16:creationId xmlns:a16="http://schemas.microsoft.com/office/drawing/2014/main" id="{375D1185-562E-F041-509E-DEFA83BDC44B}"/>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1617AFF3-1E8B-0D1F-E24B-BA8471F4541F}"/>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5" name="Picture 4" descr="A blue and white logo&#10;&#10;AI-generated content may be incorrect.">
              <a:extLst>
                <a:ext uri="{FF2B5EF4-FFF2-40B4-BE49-F238E27FC236}">
                  <a16:creationId xmlns:a16="http://schemas.microsoft.com/office/drawing/2014/main" id="{15746247-5D7A-962E-C6FD-69428CD995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3121669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2 Round Pictur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52CD8FF-E8DF-2AC3-7D84-79F68913DFAB}"/>
              </a:ext>
            </a:extLst>
          </p:cNvPr>
          <p:cNvSpPr>
            <a:spLocks noGrp="1"/>
          </p:cNvSpPr>
          <p:nvPr>
            <p:ph type="pic" sz="quarter" idx="10"/>
          </p:nvPr>
        </p:nvSpPr>
        <p:spPr>
          <a:xfrm>
            <a:off x="6829060" y="3355606"/>
            <a:ext cx="2771091" cy="2724918"/>
          </a:xfrm>
          <a:prstGeom prst="ellipse">
            <a:avLst/>
          </a:prstGeom>
        </p:spPr>
        <p:txBody>
          <a:bodyPr/>
          <a:lstStyle/>
          <a:p>
            <a:r>
              <a:rPr lang="en-US"/>
              <a:t>Click icon to add picture</a:t>
            </a:r>
          </a:p>
        </p:txBody>
      </p:sp>
      <p:sp>
        <p:nvSpPr>
          <p:cNvPr id="5" name="Picture Placeholder 3">
            <a:extLst>
              <a:ext uri="{FF2B5EF4-FFF2-40B4-BE49-F238E27FC236}">
                <a16:creationId xmlns:a16="http://schemas.microsoft.com/office/drawing/2014/main" id="{253050B4-E3BE-1542-DB74-FCD9887E18EC}"/>
              </a:ext>
            </a:extLst>
          </p:cNvPr>
          <p:cNvSpPr>
            <a:spLocks noGrp="1"/>
          </p:cNvSpPr>
          <p:nvPr>
            <p:ph type="pic" sz="quarter" idx="11"/>
          </p:nvPr>
        </p:nvSpPr>
        <p:spPr>
          <a:xfrm>
            <a:off x="9219111" y="1824219"/>
            <a:ext cx="2499963" cy="2436200"/>
          </a:xfrm>
          <a:prstGeom prst="ellipse">
            <a:avLst/>
          </a:prstGeom>
        </p:spPr>
        <p:txBody>
          <a:bodyPr/>
          <a:lstStyle/>
          <a:p>
            <a:r>
              <a:rPr lang="en-US"/>
              <a:t>Click icon to add picture</a:t>
            </a:r>
          </a:p>
        </p:txBody>
      </p:sp>
      <p:sp>
        <p:nvSpPr>
          <p:cNvPr id="39" name="Text Placeholder 9">
            <a:extLst>
              <a:ext uri="{FF2B5EF4-FFF2-40B4-BE49-F238E27FC236}">
                <a16:creationId xmlns:a16="http://schemas.microsoft.com/office/drawing/2014/main" id="{5EEE38E1-DC22-2208-B6DA-9FE99B817DD6}"/>
              </a:ext>
            </a:extLst>
          </p:cNvPr>
          <p:cNvSpPr>
            <a:spLocks noGrp="1"/>
          </p:cNvSpPr>
          <p:nvPr>
            <p:ph type="body" sz="quarter" idx="13"/>
          </p:nvPr>
        </p:nvSpPr>
        <p:spPr>
          <a:xfrm>
            <a:off x="986807" y="1255248"/>
            <a:ext cx="6539408" cy="576234"/>
          </a:xfrm>
        </p:spPr>
        <p:txBody>
          <a:bodyPr>
            <a:noAutofit/>
          </a:bodyPr>
          <a:lstStyle>
            <a:lvl1pPr marL="0" indent="0">
              <a:buNone/>
              <a:defRPr sz="2400"/>
            </a:lvl1pPr>
          </a:lstStyle>
          <a:p>
            <a:pPr lvl="0"/>
            <a:r>
              <a:rPr lang="en-US"/>
              <a:t>Click to edit Master text styles</a:t>
            </a:r>
          </a:p>
        </p:txBody>
      </p:sp>
      <p:sp>
        <p:nvSpPr>
          <p:cNvPr id="9" name="Text Placeholder 25">
            <a:extLst>
              <a:ext uri="{FF2B5EF4-FFF2-40B4-BE49-F238E27FC236}">
                <a16:creationId xmlns:a16="http://schemas.microsoft.com/office/drawing/2014/main" id="{ECB13CF9-3524-E711-96D9-72896563E3BF}"/>
              </a:ext>
            </a:extLst>
          </p:cNvPr>
          <p:cNvSpPr>
            <a:spLocks noGrp="1"/>
          </p:cNvSpPr>
          <p:nvPr>
            <p:ph type="body" sz="quarter" idx="14"/>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grpSp>
        <p:nvGrpSpPr>
          <p:cNvPr id="10" name="Group 9">
            <a:extLst>
              <a:ext uri="{FF2B5EF4-FFF2-40B4-BE49-F238E27FC236}">
                <a16:creationId xmlns:a16="http://schemas.microsoft.com/office/drawing/2014/main" id="{759AB2D6-50E3-F1ED-E521-5381E130897A}"/>
              </a:ext>
            </a:extLst>
          </p:cNvPr>
          <p:cNvGrpSpPr/>
          <p:nvPr userDrawn="1"/>
        </p:nvGrpSpPr>
        <p:grpSpPr>
          <a:xfrm>
            <a:off x="726651" y="6095827"/>
            <a:ext cx="10988724" cy="838118"/>
            <a:chOff x="726651" y="6095827"/>
            <a:chExt cx="10988724" cy="838118"/>
          </a:xfrm>
        </p:grpSpPr>
        <p:grpSp>
          <p:nvGrpSpPr>
            <p:cNvPr id="11" name="Group 10">
              <a:extLst>
                <a:ext uri="{FF2B5EF4-FFF2-40B4-BE49-F238E27FC236}">
                  <a16:creationId xmlns:a16="http://schemas.microsoft.com/office/drawing/2014/main" id="{A24A7264-F8BA-3298-1C49-49C28A5E3176}"/>
                </a:ext>
              </a:extLst>
            </p:cNvPr>
            <p:cNvGrpSpPr/>
            <p:nvPr userDrawn="1"/>
          </p:nvGrpSpPr>
          <p:grpSpPr>
            <a:xfrm>
              <a:off x="726651" y="6283402"/>
              <a:ext cx="10868638" cy="362289"/>
              <a:chOff x="731293" y="6099767"/>
              <a:chExt cx="10868638" cy="362289"/>
            </a:xfrm>
          </p:grpSpPr>
          <p:cxnSp>
            <p:nvCxnSpPr>
              <p:cNvPr id="13" name="Google Shape;86;p30">
                <a:extLst>
                  <a:ext uri="{FF2B5EF4-FFF2-40B4-BE49-F238E27FC236}">
                    <a16:creationId xmlns:a16="http://schemas.microsoft.com/office/drawing/2014/main" id="{E70ABB76-A536-3E26-6793-2C65D968D986}"/>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0E1DE14A-0018-76DF-1C1F-63326BE0B0E4}"/>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2" name="Picture 11" descr="A blue and white logo&#10;&#10;AI-generated content may be incorrect.">
              <a:extLst>
                <a:ext uri="{FF2B5EF4-FFF2-40B4-BE49-F238E27FC236}">
                  <a16:creationId xmlns:a16="http://schemas.microsoft.com/office/drawing/2014/main" id="{2B3B1194-7AD0-22CA-0210-7F6AC0B636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364503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45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 Step Whee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65DFDCB-F454-C0EB-F1D6-2816B5B898A9}"/>
              </a:ext>
            </a:extLst>
          </p:cNvPr>
          <p:cNvGrpSpPr/>
          <p:nvPr userDrawn="1"/>
        </p:nvGrpSpPr>
        <p:grpSpPr>
          <a:xfrm>
            <a:off x="6531935" y="902039"/>
            <a:ext cx="5044596" cy="5044321"/>
            <a:chOff x="8824045" y="2630064"/>
            <a:chExt cx="1597962" cy="1597877"/>
          </a:xfrm>
          <a:solidFill>
            <a:schemeClr val="tx2"/>
          </a:solidFill>
        </p:grpSpPr>
        <p:sp>
          <p:nvSpPr>
            <p:cNvPr id="5" name="Freeform: Shape 4">
              <a:extLst>
                <a:ext uri="{FF2B5EF4-FFF2-40B4-BE49-F238E27FC236}">
                  <a16:creationId xmlns:a16="http://schemas.microsoft.com/office/drawing/2014/main" id="{C06390C9-3203-9BF2-27DD-CE3006ACFEFF}"/>
                </a:ext>
              </a:extLst>
            </p:cNvPr>
            <p:cNvSpPr/>
            <p:nvPr/>
          </p:nvSpPr>
          <p:spPr>
            <a:xfrm>
              <a:off x="8843703" y="3381776"/>
              <a:ext cx="779369" cy="766866"/>
            </a:xfrm>
            <a:custGeom>
              <a:avLst/>
              <a:gdLst>
                <a:gd name="connsiteX0" fmla="*/ 524835 w 779369"/>
                <a:gd name="connsiteY0" fmla="*/ 347011 h 766866"/>
                <a:gd name="connsiteX1" fmla="*/ 547785 w 779369"/>
                <a:gd name="connsiteY1" fmla="*/ 381034 h 766866"/>
                <a:gd name="connsiteX2" fmla="*/ 569616 w 779369"/>
                <a:gd name="connsiteY2" fmla="*/ 410352 h 766866"/>
                <a:gd name="connsiteX3" fmla="*/ 569616 w 779369"/>
                <a:gd name="connsiteY3" fmla="*/ 410352 h 766866"/>
                <a:gd name="connsiteX4" fmla="*/ 610065 w 779369"/>
                <a:gd name="connsiteY4" fmla="*/ 396209 h 766866"/>
                <a:gd name="connsiteX5" fmla="*/ 778888 w 779369"/>
                <a:gd name="connsiteY5" fmla="*/ 45596 h 766866"/>
                <a:gd name="connsiteX6" fmla="*/ 399530 w 779369"/>
                <a:gd name="connsiteY6" fmla="*/ 132202 h 766866"/>
                <a:gd name="connsiteX7" fmla="*/ 363270 w 779369"/>
                <a:gd name="connsiteY7" fmla="*/ 109385 h 766866"/>
                <a:gd name="connsiteX8" fmla="*/ 363241 w 779369"/>
                <a:gd name="connsiteY8" fmla="*/ 109253 h 766866"/>
                <a:gd name="connsiteX9" fmla="*/ 363241 w 779369"/>
                <a:gd name="connsiteY9" fmla="*/ 109253 h 766866"/>
                <a:gd name="connsiteX10" fmla="*/ 372536 w 779369"/>
                <a:gd name="connsiteY10" fmla="*/ 73910 h 766866"/>
                <a:gd name="connsiteX11" fmla="*/ 384843 w 779369"/>
                <a:gd name="connsiteY11" fmla="*/ 34752 h 766866"/>
                <a:gd name="connsiteX12" fmla="*/ 306670 w 779369"/>
                <a:gd name="connsiteY12" fmla="*/ 1734 h 766866"/>
                <a:gd name="connsiteX13" fmla="*/ 250558 w 779369"/>
                <a:gd name="connsiteY13" fmla="*/ 65390 h 766866"/>
                <a:gd name="connsiteX14" fmla="*/ 278643 w 779369"/>
                <a:gd name="connsiteY14" fmla="*/ 95340 h 766866"/>
                <a:gd name="connsiteX15" fmla="*/ 302367 w 779369"/>
                <a:gd name="connsiteY15" fmla="*/ 123137 h 766866"/>
                <a:gd name="connsiteX16" fmla="*/ 302367 w 779369"/>
                <a:gd name="connsiteY16" fmla="*/ 123137 h 766866"/>
                <a:gd name="connsiteX17" fmla="*/ 279560 w 779369"/>
                <a:gd name="connsiteY17" fmla="*/ 159398 h 766866"/>
                <a:gd name="connsiteX18" fmla="*/ 279418 w 779369"/>
                <a:gd name="connsiteY18" fmla="*/ 159426 h 766866"/>
                <a:gd name="connsiteX19" fmla="*/ -482 w 779369"/>
                <a:gd name="connsiteY19" fmla="*/ 223312 h 766866"/>
                <a:gd name="connsiteX20" fmla="*/ 431659 w 779369"/>
                <a:gd name="connsiteY20" fmla="*/ 766215 h 766866"/>
                <a:gd name="connsiteX21" fmla="*/ 556534 w 779369"/>
                <a:gd name="connsiteY21" fmla="*/ 506913 h 766866"/>
                <a:gd name="connsiteX22" fmla="*/ 542392 w 779369"/>
                <a:gd name="connsiteY22" fmla="*/ 466464 h 766866"/>
                <a:gd name="connsiteX23" fmla="*/ 542363 w 779369"/>
                <a:gd name="connsiteY23" fmla="*/ 466464 h 766866"/>
                <a:gd name="connsiteX24" fmla="*/ 542363 w 779369"/>
                <a:gd name="connsiteY24" fmla="*/ 466464 h 766866"/>
                <a:gd name="connsiteX25" fmla="*/ 505844 w 779369"/>
                <a:gd name="connsiteY25" fmla="*/ 467669 h 766866"/>
                <a:gd name="connsiteX26" fmla="*/ 464937 w 779369"/>
                <a:gd name="connsiteY26" fmla="*/ 470968 h 766866"/>
                <a:gd name="connsiteX27" fmla="*/ 450134 w 779369"/>
                <a:gd name="connsiteY27" fmla="*/ 387402 h 766866"/>
                <a:gd name="connsiteX28" fmla="*/ 524835 w 779369"/>
                <a:gd name="connsiteY28" fmla="*/ 347011 h 76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79369" h="766866">
                  <a:moveTo>
                    <a:pt x="524835" y="347011"/>
                  </a:moveTo>
                  <a:cubicBezTo>
                    <a:pt x="537343" y="353035"/>
                    <a:pt x="545203" y="365629"/>
                    <a:pt x="547785" y="381034"/>
                  </a:cubicBezTo>
                  <a:cubicBezTo>
                    <a:pt x="549850" y="393771"/>
                    <a:pt x="557997" y="404729"/>
                    <a:pt x="569616" y="410352"/>
                  </a:cubicBezTo>
                  <a:lnTo>
                    <a:pt x="569616" y="410352"/>
                  </a:lnTo>
                  <a:cubicBezTo>
                    <a:pt x="584705" y="417610"/>
                    <a:pt x="602778" y="411270"/>
                    <a:pt x="610065" y="396209"/>
                  </a:cubicBezTo>
                  <a:lnTo>
                    <a:pt x="778888" y="45596"/>
                  </a:lnTo>
                  <a:lnTo>
                    <a:pt x="399530" y="132202"/>
                  </a:lnTo>
                  <a:cubicBezTo>
                    <a:pt x="383207" y="135914"/>
                    <a:pt x="366970" y="125699"/>
                    <a:pt x="363270" y="109385"/>
                  </a:cubicBezTo>
                  <a:cubicBezTo>
                    <a:pt x="363270" y="109342"/>
                    <a:pt x="363241" y="109296"/>
                    <a:pt x="363241" y="109253"/>
                  </a:cubicBezTo>
                  <a:lnTo>
                    <a:pt x="363241" y="109253"/>
                  </a:lnTo>
                  <a:cubicBezTo>
                    <a:pt x="360401" y="96662"/>
                    <a:pt x="363872" y="83477"/>
                    <a:pt x="372536" y="73910"/>
                  </a:cubicBezTo>
                  <a:cubicBezTo>
                    <a:pt x="383006" y="62292"/>
                    <a:pt x="387940" y="48293"/>
                    <a:pt x="384843" y="34752"/>
                  </a:cubicBezTo>
                  <a:cubicBezTo>
                    <a:pt x="378761" y="8045"/>
                    <a:pt x="343763" y="-6729"/>
                    <a:pt x="306670" y="1734"/>
                  </a:cubicBezTo>
                  <a:cubicBezTo>
                    <a:pt x="269577" y="10196"/>
                    <a:pt x="244476" y="38711"/>
                    <a:pt x="250558" y="65390"/>
                  </a:cubicBezTo>
                  <a:cubicBezTo>
                    <a:pt x="253656" y="78930"/>
                    <a:pt x="264185" y="89401"/>
                    <a:pt x="278643" y="95340"/>
                  </a:cubicBezTo>
                  <a:cubicBezTo>
                    <a:pt x="290605" y="100188"/>
                    <a:pt x="299470" y="110558"/>
                    <a:pt x="302367" y="123137"/>
                  </a:cubicBezTo>
                  <a:lnTo>
                    <a:pt x="302367" y="123137"/>
                  </a:lnTo>
                  <a:cubicBezTo>
                    <a:pt x="306067" y="139452"/>
                    <a:pt x="295855" y="155686"/>
                    <a:pt x="279560" y="159398"/>
                  </a:cubicBezTo>
                  <a:cubicBezTo>
                    <a:pt x="279503" y="159406"/>
                    <a:pt x="279474" y="159418"/>
                    <a:pt x="279418" y="159426"/>
                  </a:cubicBezTo>
                  <a:lnTo>
                    <a:pt x="-482" y="223312"/>
                  </a:lnTo>
                  <a:cubicBezTo>
                    <a:pt x="53564" y="460554"/>
                    <a:pt x="212577" y="660331"/>
                    <a:pt x="431659" y="766215"/>
                  </a:cubicBezTo>
                  <a:lnTo>
                    <a:pt x="556534" y="506913"/>
                  </a:lnTo>
                  <a:cubicBezTo>
                    <a:pt x="563792" y="491852"/>
                    <a:pt x="557452" y="473722"/>
                    <a:pt x="542392" y="466464"/>
                  </a:cubicBezTo>
                  <a:cubicBezTo>
                    <a:pt x="542392" y="466464"/>
                    <a:pt x="542363" y="466464"/>
                    <a:pt x="542363" y="466464"/>
                  </a:cubicBezTo>
                  <a:lnTo>
                    <a:pt x="542363" y="466464"/>
                  </a:lnTo>
                  <a:cubicBezTo>
                    <a:pt x="530716" y="460899"/>
                    <a:pt x="517089" y="461358"/>
                    <a:pt x="505844" y="467669"/>
                  </a:cubicBezTo>
                  <a:cubicBezTo>
                    <a:pt x="492189" y="475271"/>
                    <a:pt x="477444" y="476992"/>
                    <a:pt x="464937" y="470968"/>
                  </a:cubicBezTo>
                  <a:cubicBezTo>
                    <a:pt x="440265" y="459091"/>
                    <a:pt x="433639" y="421655"/>
                    <a:pt x="450134" y="387402"/>
                  </a:cubicBezTo>
                  <a:cubicBezTo>
                    <a:pt x="466629" y="353150"/>
                    <a:pt x="500164" y="335135"/>
                    <a:pt x="524835" y="347011"/>
                  </a:cubicBezTo>
                  <a:close/>
                </a:path>
              </a:pathLst>
            </a:custGeom>
            <a:solidFill>
              <a:schemeClr val="accent6"/>
            </a:solidFill>
            <a:ln w="2869" cap="flat">
              <a:noFill/>
              <a:prstDash val="solid"/>
              <a:miter/>
            </a:ln>
          </p:spPr>
          <p:txBody>
            <a:bodyPr rtlCol="0" anchor="ctr"/>
            <a:lstStyle/>
            <a:p>
              <a:endParaRPr lang="en-US" sz="1800">
                <a:latin typeface="Calibri" panose="020F0502020204030204" pitchFamily="34" charset="0"/>
                <a:ea typeface="Calibri" panose="020F0502020204030204" pitchFamily="34" charset="0"/>
              </a:endParaRPr>
            </a:p>
          </p:txBody>
        </p:sp>
        <p:sp>
          <p:nvSpPr>
            <p:cNvPr id="6" name="Freeform: Shape 5">
              <a:extLst>
                <a:ext uri="{FF2B5EF4-FFF2-40B4-BE49-F238E27FC236}">
                  <a16:creationId xmlns:a16="http://schemas.microsoft.com/office/drawing/2014/main" id="{7935DEB4-1B83-3988-B7AB-44BB2AE5C0C2}"/>
                </a:ext>
              </a:extLst>
            </p:cNvPr>
            <p:cNvSpPr/>
            <p:nvPr/>
          </p:nvSpPr>
          <p:spPr>
            <a:xfrm>
              <a:off x="9275960" y="3428024"/>
              <a:ext cx="694226" cy="799917"/>
            </a:xfrm>
            <a:custGeom>
              <a:avLst/>
              <a:gdLst>
                <a:gd name="connsiteX0" fmla="*/ 528421 w 694226"/>
                <a:gd name="connsiteY0" fmla="*/ 446666 h 799917"/>
                <a:gd name="connsiteX1" fmla="*/ 528421 w 694226"/>
                <a:gd name="connsiteY1" fmla="*/ 446666 h 799917"/>
                <a:gd name="connsiteX2" fmla="*/ 506562 w 694226"/>
                <a:gd name="connsiteY2" fmla="*/ 475984 h 799917"/>
                <a:gd name="connsiteX3" fmla="*/ 483612 w 694226"/>
                <a:gd name="connsiteY3" fmla="*/ 510007 h 799917"/>
                <a:gd name="connsiteX4" fmla="*/ 409026 w 694226"/>
                <a:gd name="connsiteY4" fmla="*/ 469473 h 799917"/>
                <a:gd name="connsiteX5" fmla="*/ 423828 w 694226"/>
                <a:gd name="connsiteY5" fmla="*/ 385907 h 799917"/>
                <a:gd name="connsiteX6" fmla="*/ 464736 w 694226"/>
                <a:gd name="connsiteY6" fmla="*/ 389206 h 799917"/>
                <a:gd name="connsiteX7" fmla="*/ 501255 w 694226"/>
                <a:gd name="connsiteY7" fmla="*/ 390411 h 799917"/>
                <a:gd name="connsiteX8" fmla="*/ 501255 w 694226"/>
                <a:gd name="connsiteY8" fmla="*/ 390411 h 799917"/>
                <a:gd name="connsiteX9" fmla="*/ 515426 w 694226"/>
                <a:gd name="connsiteY9" fmla="*/ 349991 h 799917"/>
                <a:gd name="connsiteX10" fmla="*/ 515426 w 694226"/>
                <a:gd name="connsiteY10" fmla="*/ 349962 h 799917"/>
                <a:gd name="connsiteX11" fmla="*/ 346631 w 694226"/>
                <a:gd name="connsiteY11" fmla="*/ -651 h 799917"/>
                <a:gd name="connsiteX12" fmla="*/ 177808 w 694226"/>
                <a:gd name="connsiteY12" fmla="*/ 349962 h 799917"/>
                <a:gd name="connsiteX13" fmla="*/ 137359 w 694226"/>
                <a:gd name="connsiteY13" fmla="*/ 364105 h 799917"/>
                <a:gd name="connsiteX14" fmla="*/ 137359 w 694226"/>
                <a:gd name="connsiteY14" fmla="*/ 364105 h 799917"/>
                <a:gd name="connsiteX15" fmla="*/ 115528 w 694226"/>
                <a:gd name="connsiteY15" fmla="*/ 334787 h 799917"/>
                <a:gd name="connsiteX16" fmla="*/ 92578 w 694226"/>
                <a:gd name="connsiteY16" fmla="*/ 300764 h 799917"/>
                <a:gd name="connsiteX17" fmla="*/ 17992 w 694226"/>
                <a:gd name="connsiteY17" fmla="*/ 341299 h 799917"/>
                <a:gd name="connsiteX18" fmla="*/ 32795 w 694226"/>
                <a:gd name="connsiteY18" fmla="*/ 424864 h 799917"/>
                <a:gd name="connsiteX19" fmla="*/ 73703 w 694226"/>
                <a:gd name="connsiteY19" fmla="*/ 421565 h 799917"/>
                <a:gd name="connsiteX20" fmla="*/ 110221 w 694226"/>
                <a:gd name="connsiteY20" fmla="*/ 420360 h 799917"/>
                <a:gd name="connsiteX21" fmla="*/ 110221 w 694226"/>
                <a:gd name="connsiteY21" fmla="*/ 420360 h 799917"/>
                <a:gd name="connsiteX22" fmla="*/ 124393 w 694226"/>
                <a:gd name="connsiteY22" fmla="*/ 460780 h 799917"/>
                <a:gd name="connsiteX23" fmla="*/ 124393 w 694226"/>
                <a:gd name="connsiteY23" fmla="*/ 460809 h 799917"/>
                <a:gd name="connsiteX24" fmla="*/ -482 w 694226"/>
                <a:gd name="connsiteY24" fmla="*/ 720111 h 799917"/>
                <a:gd name="connsiteX25" fmla="*/ 693745 w 694226"/>
                <a:gd name="connsiteY25" fmla="*/ 720111 h 799917"/>
                <a:gd name="connsiteX26" fmla="*/ 568870 w 694226"/>
                <a:gd name="connsiteY26" fmla="*/ 460809 h 799917"/>
                <a:gd name="connsiteX27" fmla="*/ 528421 w 694226"/>
                <a:gd name="connsiteY27" fmla="*/ 446666 h 79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94226" h="799917">
                  <a:moveTo>
                    <a:pt x="528421" y="446666"/>
                  </a:moveTo>
                  <a:lnTo>
                    <a:pt x="528421" y="446666"/>
                  </a:lnTo>
                  <a:cubicBezTo>
                    <a:pt x="516803" y="452289"/>
                    <a:pt x="508656" y="463247"/>
                    <a:pt x="506562" y="475984"/>
                  </a:cubicBezTo>
                  <a:cubicBezTo>
                    <a:pt x="504009" y="491389"/>
                    <a:pt x="496148" y="503983"/>
                    <a:pt x="483612" y="510007"/>
                  </a:cubicBezTo>
                  <a:cubicBezTo>
                    <a:pt x="458941" y="521883"/>
                    <a:pt x="425549" y="503753"/>
                    <a:pt x="409026" y="469473"/>
                  </a:cubicBezTo>
                  <a:cubicBezTo>
                    <a:pt x="392502" y="435191"/>
                    <a:pt x="399157" y="397755"/>
                    <a:pt x="423828" y="385907"/>
                  </a:cubicBezTo>
                  <a:cubicBezTo>
                    <a:pt x="436336" y="379883"/>
                    <a:pt x="451081" y="381604"/>
                    <a:pt x="464736" y="389206"/>
                  </a:cubicBezTo>
                  <a:cubicBezTo>
                    <a:pt x="475981" y="395517"/>
                    <a:pt x="489608" y="395976"/>
                    <a:pt x="501255" y="390411"/>
                  </a:cubicBezTo>
                  <a:lnTo>
                    <a:pt x="501255" y="390411"/>
                  </a:lnTo>
                  <a:cubicBezTo>
                    <a:pt x="516344" y="383153"/>
                    <a:pt x="522684" y="365052"/>
                    <a:pt x="515426" y="349991"/>
                  </a:cubicBezTo>
                  <a:cubicBezTo>
                    <a:pt x="515426" y="349991"/>
                    <a:pt x="515426" y="349962"/>
                    <a:pt x="515426" y="349962"/>
                  </a:cubicBezTo>
                  <a:lnTo>
                    <a:pt x="346631" y="-651"/>
                  </a:lnTo>
                  <a:lnTo>
                    <a:pt x="177808" y="349962"/>
                  </a:lnTo>
                  <a:cubicBezTo>
                    <a:pt x="170522" y="365023"/>
                    <a:pt x="152449" y="371363"/>
                    <a:pt x="137359" y="364105"/>
                  </a:cubicBezTo>
                  <a:lnTo>
                    <a:pt x="137359" y="364105"/>
                  </a:lnTo>
                  <a:cubicBezTo>
                    <a:pt x="125741" y="358482"/>
                    <a:pt x="117593" y="347524"/>
                    <a:pt x="115528" y="334787"/>
                  </a:cubicBezTo>
                  <a:cubicBezTo>
                    <a:pt x="112947" y="319382"/>
                    <a:pt x="105086" y="306788"/>
                    <a:pt x="92578" y="300764"/>
                  </a:cubicBezTo>
                  <a:cubicBezTo>
                    <a:pt x="67908" y="288887"/>
                    <a:pt x="34516" y="307018"/>
                    <a:pt x="17992" y="341299"/>
                  </a:cubicBezTo>
                  <a:cubicBezTo>
                    <a:pt x="1468" y="375580"/>
                    <a:pt x="8124" y="413016"/>
                    <a:pt x="32795" y="424864"/>
                  </a:cubicBezTo>
                  <a:cubicBezTo>
                    <a:pt x="45302" y="430888"/>
                    <a:pt x="60048" y="429167"/>
                    <a:pt x="73703" y="421565"/>
                  </a:cubicBezTo>
                  <a:cubicBezTo>
                    <a:pt x="84948" y="415254"/>
                    <a:pt x="98574" y="414795"/>
                    <a:pt x="110221" y="420360"/>
                  </a:cubicBezTo>
                  <a:lnTo>
                    <a:pt x="110221" y="420360"/>
                  </a:lnTo>
                  <a:cubicBezTo>
                    <a:pt x="125311" y="427618"/>
                    <a:pt x="131651" y="445720"/>
                    <a:pt x="124393" y="460780"/>
                  </a:cubicBezTo>
                  <a:cubicBezTo>
                    <a:pt x="124393" y="460780"/>
                    <a:pt x="124393" y="460809"/>
                    <a:pt x="124393" y="460809"/>
                  </a:cubicBezTo>
                  <a:lnTo>
                    <a:pt x="-482" y="720111"/>
                  </a:lnTo>
                  <a:cubicBezTo>
                    <a:pt x="218888" y="825651"/>
                    <a:pt x="474375" y="825651"/>
                    <a:pt x="693745" y="720111"/>
                  </a:cubicBezTo>
                  <a:lnTo>
                    <a:pt x="568870" y="460809"/>
                  </a:lnTo>
                  <a:cubicBezTo>
                    <a:pt x="561583" y="445748"/>
                    <a:pt x="543511" y="439408"/>
                    <a:pt x="528421" y="446666"/>
                  </a:cubicBezTo>
                  <a:close/>
                </a:path>
              </a:pathLst>
            </a:custGeom>
            <a:solidFill>
              <a:schemeClr val="accent5"/>
            </a:solidFill>
            <a:ln w="2869" cap="flat">
              <a:noFill/>
              <a:prstDash val="solid"/>
              <a:miter/>
            </a:ln>
          </p:spPr>
          <p:txBody>
            <a:bodyPr rtlCol="0" anchor="ctr"/>
            <a:lstStyle/>
            <a:p>
              <a:endParaRPr lang="en-US" sz="1800">
                <a:latin typeface="Calibri" panose="020F0502020204030204" pitchFamily="34" charset="0"/>
                <a:ea typeface="Calibri" panose="020F0502020204030204" pitchFamily="34" charset="0"/>
              </a:endParaRPr>
            </a:p>
          </p:txBody>
        </p:sp>
        <p:sp>
          <p:nvSpPr>
            <p:cNvPr id="7" name="Freeform: Shape 6">
              <a:extLst>
                <a:ext uri="{FF2B5EF4-FFF2-40B4-BE49-F238E27FC236}">
                  <a16:creationId xmlns:a16="http://schemas.microsoft.com/office/drawing/2014/main" id="{166194F0-ADAD-B9B2-AB88-D0C2E3196BEE}"/>
                </a:ext>
              </a:extLst>
            </p:cNvPr>
            <p:cNvSpPr/>
            <p:nvPr/>
          </p:nvSpPr>
          <p:spPr>
            <a:xfrm>
              <a:off x="8824045" y="2930303"/>
              <a:ext cx="799171" cy="675580"/>
            </a:xfrm>
            <a:custGeom>
              <a:avLst/>
              <a:gdLst>
                <a:gd name="connsiteX0" fmla="*/ 489529 w 799171"/>
                <a:gd name="connsiteY0" fmla="*/ 211891 h 675580"/>
                <a:gd name="connsiteX1" fmla="*/ 522978 w 799171"/>
                <a:gd name="connsiteY1" fmla="*/ 197117 h 675580"/>
                <a:gd name="connsiteX2" fmla="*/ 561247 w 799171"/>
                <a:gd name="connsiteY2" fmla="*/ 182315 h 675580"/>
                <a:gd name="connsiteX3" fmla="*/ 538297 w 799171"/>
                <a:gd name="connsiteY3" fmla="*/ 100614 h 675580"/>
                <a:gd name="connsiteX4" fmla="*/ 453526 w 799171"/>
                <a:gd name="connsiteY4" fmla="*/ 96455 h 675580"/>
                <a:gd name="connsiteX5" fmla="*/ 447645 w 799171"/>
                <a:gd name="connsiteY5" fmla="*/ 137047 h 675580"/>
                <a:gd name="connsiteX6" fmla="*/ 440675 w 799171"/>
                <a:gd name="connsiteY6" fmla="*/ 172934 h 675580"/>
                <a:gd name="connsiteX7" fmla="*/ 440675 w 799171"/>
                <a:gd name="connsiteY7" fmla="*/ 172934 h 675580"/>
                <a:gd name="connsiteX8" fmla="*/ 398075 w 799171"/>
                <a:gd name="connsiteY8" fmla="*/ 177754 h 675580"/>
                <a:gd name="connsiteX9" fmla="*/ 174316 w 799171"/>
                <a:gd name="connsiteY9" fmla="*/ -651 h 675580"/>
                <a:gd name="connsiteX10" fmla="*/ 19233 w 799171"/>
                <a:gd name="connsiteY10" fmla="*/ 674929 h 675580"/>
                <a:gd name="connsiteX11" fmla="*/ 299219 w 799171"/>
                <a:gd name="connsiteY11" fmla="*/ 610957 h 675580"/>
                <a:gd name="connsiteX12" fmla="*/ 322197 w 799171"/>
                <a:gd name="connsiteY12" fmla="*/ 574800 h 675580"/>
                <a:gd name="connsiteX13" fmla="*/ 322168 w 799171"/>
                <a:gd name="connsiteY13" fmla="*/ 574668 h 675580"/>
                <a:gd name="connsiteX14" fmla="*/ 322168 w 799171"/>
                <a:gd name="connsiteY14" fmla="*/ 574668 h 675580"/>
                <a:gd name="connsiteX15" fmla="*/ 298444 w 799171"/>
                <a:gd name="connsiteY15" fmla="*/ 546870 h 675580"/>
                <a:gd name="connsiteX16" fmla="*/ 270360 w 799171"/>
                <a:gd name="connsiteY16" fmla="*/ 516921 h 675580"/>
                <a:gd name="connsiteX17" fmla="*/ 326471 w 799171"/>
                <a:gd name="connsiteY17" fmla="*/ 453264 h 675580"/>
                <a:gd name="connsiteX18" fmla="*/ 404644 w 799171"/>
                <a:gd name="connsiteY18" fmla="*/ 486283 h 675580"/>
                <a:gd name="connsiteX19" fmla="*/ 392337 w 799171"/>
                <a:gd name="connsiteY19" fmla="*/ 525441 h 675580"/>
                <a:gd name="connsiteX20" fmla="*/ 383042 w 799171"/>
                <a:gd name="connsiteY20" fmla="*/ 560783 h 675580"/>
                <a:gd name="connsiteX21" fmla="*/ 383042 w 799171"/>
                <a:gd name="connsiteY21" fmla="*/ 560783 h 675580"/>
                <a:gd name="connsiteX22" fmla="*/ 419188 w 799171"/>
                <a:gd name="connsiteY22" fmla="*/ 583762 h 675580"/>
                <a:gd name="connsiteX23" fmla="*/ 419332 w 799171"/>
                <a:gd name="connsiteY23" fmla="*/ 583733 h 675580"/>
                <a:gd name="connsiteX24" fmla="*/ 798689 w 799171"/>
                <a:gd name="connsiteY24" fmla="*/ 497127 h 675580"/>
                <a:gd name="connsiteX25" fmla="*/ 494607 w 799171"/>
                <a:gd name="connsiteY25" fmla="*/ 254520 h 675580"/>
                <a:gd name="connsiteX26" fmla="*/ 489816 w 799171"/>
                <a:gd name="connsiteY26" fmla="*/ 211949 h 67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99171" h="675580">
                  <a:moveTo>
                    <a:pt x="489529" y="211891"/>
                  </a:moveTo>
                  <a:cubicBezTo>
                    <a:pt x="497590" y="201805"/>
                    <a:pt x="510097" y="196288"/>
                    <a:pt x="522978" y="197117"/>
                  </a:cubicBezTo>
                  <a:cubicBezTo>
                    <a:pt x="538555" y="198035"/>
                    <a:pt x="552583" y="193187"/>
                    <a:pt x="561247" y="182315"/>
                  </a:cubicBezTo>
                  <a:cubicBezTo>
                    <a:pt x="578315" y="160914"/>
                    <a:pt x="568074" y="124338"/>
                    <a:pt x="538297" y="100614"/>
                  </a:cubicBezTo>
                  <a:cubicBezTo>
                    <a:pt x="508520" y="76890"/>
                    <a:pt x="470595" y="75025"/>
                    <a:pt x="453526" y="96455"/>
                  </a:cubicBezTo>
                  <a:cubicBezTo>
                    <a:pt x="444920" y="107298"/>
                    <a:pt x="443257" y="122043"/>
                    <a:pt x="447645" y="137047"/>
                  </a:cubicBezTo>
                  <a:cubicBezTo>
                    <a:pt x="451317" y="149431"/>
                    <a:pt x="448707" y="162822"/>
                    <a:pt x="440675" y="172934"/>
                  </a:cubicBezTo>
                  <a:lnTo>
                    <a:pt x="440675" y="172934"/>
                  </a:lnTo>
                  <a:cubicBezTo>
                    <a:pt x="430233" y="186024"/>
                    <a:pt x="411184" y="188181"/>
                    <a:pt x="398075" y="177754"/>
                  </a:cubicBezTo>
                  <a:lnTo>
                    <a:pt x="174316" y="-651"/>
                  </a:lnTo>
                  <a:cubicBezTo>
                    <a:pt x="22676" y="189292"/>
                    <a:pt x="-34383" y="437871"/>
                    <a:pt x="19233" y="674929"/>
                  </a:cubicBezTo>
                  <a:lnTo>
                    <a:pt x="299219" y="610957"/>
                  </a:lnTo>
                  <a:cubicBezTo>
                    <a:pt x="315542" y="607319"/>
                    <a:pt x="325840" y="591131"/>
                    <a:pt x="322197" y="574800"/>
                  </a:cubicBezTo>
                  <a:cubicBezTo>
                    <a:pt x="322197" y="574757"/>
                    <a:pt x="322168" y="574711"/>
                    <a:pt x="322168" y="574668"/>
                  </a:cubicBezTo>
                  <a:lnTo>
                    <a:pt x="322168" y="574668"/>
                  </a:lnTo>
                  <a:cubicBezTo>
                    <a:pt x="319271" y="562091"/>
                    <a:pt x="310407" y="551718"/>
                    <a:pt x="298444" y="546870"/>
                  </a:cubicBezTo>
                  <a:cubicBezTo>
                    <a:pt x="284101" y="540932"/>
                    <a:pt x="273458" y="530461"/>
                    <a:pt x="270360" y="516921"/>
                  </a:cubicBezTo>
                  <a:cubicBezTo>
                    <a:pt x="264278" y="490242"/>
                    <a:pt x="289408" y="461727"/>
                    <a:pt x="326471" y="453264"/>
                  </a:cubicBezTo>
                  <a:cubicBezTo>
                    <a:pt x="363536" y="444802"/>
                    <a:pt x="398562" y="459575"/>
                    <a:pt x="404644" y="486283"/>
                  </a:cubicBezTo>
                  <a:cubicBezTo>
                    <a:pt x="407742" y="499823"/>
                    <a:pt x="402808" y="513823"/>
                    <a:pt x="392337" y="525441"/>
                  </a:cubicBezTo>
                  <a:cubicBezTo>
                    <a:pt x="383674" y="535008"/>
                    <a:pt x="380202" y="548192"/>
                    <a:pt x="383042" y="560783"/>
                  </a:cubicBezTo>
                  <a:lnTo>
                    <a:pt x="383042" y="560783"/>
                  </a:lnTo>
                  <a:cubicBezTo>
                    <a:pt x="386685" y="577115"/>
                    <a:pt x="402865" y="587402"/>
                    <a:pt x="419188" y="583762"/>
                  </a:cubicBezTo>
                  <a:cubicBezTo>
                    <a:pt x="419246" y="583753"/>
                    <a:pt x="419274" y="583742"/>
                    <a:pt x="419332" y="583733"/>
                  </a:cubicBezTo>
                  <a:lnTo>
                    <a:pt x="798689" y="497127"/>
                  </a:lnTo>
                  <a:lnTo>
                    <a:pt x="494607" y="254520"/>
                  </a:lnTo>
                  <a:cubicBezTo>
                    <a:pt x="481525" y="244087"/>
                    <a:pt x="479374" y="225027"/>
                    <a:pt x="489816" y="211949"/>
                  </a:cubicBezTo>
                  <a:close/>
                </a:path>
              </a:pathLst>
            </a:custGeom>
            <a:solidFill>
              <a:schemeClr val="tx1">
                <a:lumMod val="50000"/>
                <a:lumOff val="50000"/>
              </a:schemeClr>
            </a:solidFill>
            <a:ln w="2869" cap="flat">
              <a:noFill/>
              <a:prstDash val="solid"/>
              <a:miter/>
            </a:ln>
          </p:spPr>
          <p:txBody>
            <a:bodyPr rtlCol="0" anchor="ctr"/>
            <a:lstStyle/>
            <a:p>
              <a:endParaRPr lang="en-US" sz="1800">
                <a:latin typeface="Calibri" panose="020F0502020204030204" pitchFamily="34" charset="0"/>
                <a:ea typeface="Calibri" panose="020F0502020204030204" pitchFamily="34" charset="0"/>
              </a:endParaRPr>
            </a:p>
          </p:txBody>
        </p:sp>
        <p:sp>
          <p:nvSpPr>
            <p:cNvPr id="8" name="Freeform: Shape 7">
              <a:extLst>
                <a:ext uri="{FF2B5EF4-FFF2-40B4-BE49-F238E27FC236}">
                  <a16:creationId xmlns:a16="http://schemas.microsoft.com/office/drawing/2014/main" id="{DDA10D77-A5CE-8BFB-A241-F49455D466F7}"/>
                </a:ext>
              </a:extLst>
            </p:cNvPr>
            <p:cNvSpPr/>
            <p:nvPr/>
          </p:nvSpPr>
          <p:spPr>
            <a:xfrm>
              <a:off x="8998929" y="2630064"/>
              <a:ext cx="771882" cy="797959"/>
            </a:xfrm>
            <a:custGeom>
              <a:avLst/>
              <a:gdLst>
                <a:gd name="connsiteX0" fmla="*/ 653985 w 771882"/>
                <a:gd name="connsiteY0" fmla="*/ 377903 h 797959"/>
                <a:gd name="connsiteX1" fmla="*/ 686373 w 771882"/>
                <a:gd name="connsiteY1" fmla="*/ 394829 h 797959"/>
                <a:gd name="connsiteX2" fmla="*/ 721801 w 771882"/>
                <a:gd name="connsiteY2" fmla="*/ 415541 h 797959"/>
                <a:gd name="connsiteX3" fmla="*/ 771401 w 771882"/>
                <a:gd name="connsiteY3" fmla="*/ 346692 h 797959"/>
                <a:gd name="connsiteX4" fmla="*/ 721801 w 771882"/>
                <a:gd name="connsiteY4" fmla="*/ 277843 h 797959"/>
                <a:gd name="connsiteX5" fmla="*/ 686373 w 771882"/>
                <a:gd name="connsiteY5" fmla="*/ 298526 h 797959"/>
                <a:gd name="connsiteX6" fmla="*/ 653985 w 771882"/>
                <a:gd name="connsiteY6" fmla="*/ 315481 h 797959"/>
                <a:gd name="connsiteX7" fmla="*/ 653985 w 771882"/>
                <a:gd name="connsiteY7" fmla="*/ 315481 h 797959"/>
                <a:gd name="connsiteX8" fmla="*/ 623662 w 771882"/>
                <a:gd name="connsiteY8" fmla="*/ 285158 h 797959"/>
                <a:gd name="connsiteX9" fmla="*/ 623662 w 771882"/>
                <a:gd name="connsiteY9" fmla="*/ -651 h 797959"/>
                <a:gd name="connsiteX10" fmla="*/ -482 w 771882"/>
                <a:gd name="connsiteY10" fmla="*/ 299588 h 797959"/>
                <a:gd name="connsiteX11" fmla="*/ 223277 w 771882"/>
                <a:gd name="connsiteY11" fmla="*/ 477993 h 797959"/>
                <a:gd name="connsiteX12" fmla="*/ 265877 w 771882"/>
                <a:gd name="connsiteY12" fmla="*/ 473173 h 797959"/>
                <a:gd name="connsiteX13" fmla="*/ 265877 w 771882"/>
                <a:gd name="connsiteY13" fmla="*/ 473173 h 797959"/>
                <a:gd name="connsiteX14" fmla="*/ 272848 w 771882"/>
                <a:gd name="connsiteY14" fmla="*/ 437286 h 797959"/>
                <a:gd name="connsiteX15" fmla="*/ 278729 w 771882"/>
                <a:gd name="connsiteY15" fmla="*/ 396694 h 797959"/>
                <a:gd name="connsiteX16" fmla="*/ 363500 w 771882"/>
                <a:gd name="connsiteY16" fmla="*/ 400853 h 797959"/>
                <a:gd name="connsiteX17" fmla="*/ 386449 w 771882"/>
                <a:gd name="connsiteY17" fmla="*/ 482554 h 797959"/>
                <a:gd name="connsiteX18" fmla="*/ 348180 w 771882"/>
                <a:gd name="connsiteY18" fmla="*/ 497356 h 797959"/>
                <a:gd name="connsiteX19" fmla="*/ 314732 w 771882"/>
                <a:gd name="connsiteY19" fmla="*/ 512130 h 797959"/>
                <a:gd name="connsiteX20" fmla="*/ 314732 w 771882"/>
                <a:gd name="connsiteY20" fmla="*/ 512130 h 797959"/>
                <a:gd name="connsiteX21" fmla="*/ 319522 w 771882"/>
                <a:gd name="connsiteY21" fmla="*/ 554702 h 797959"/>
                <a:gd name="connsiteX22" fmla="*/ 623605 w 771882"/>
                <a:gd name="connsiteY22" fmla="*/ 797308 h 797959"/>
                <a:gd name="connsiteX23" fmla="*/ 623605 w 771882"/>
                <a:gd name="connsiteY23" fmla="*/ 408197 h 797959"/>
                <a:gd name="connsiteX24" fmla="*/ 653899 w 771882"/>
                <a:gd name="connsiteY24" fmla="*/ 377903 h 797959"/>
                <a:gd name="connsiteX25" fmla="*/ 653927 w 771882"/>
                <a:gd name="connsiteY25" fmla="*/ 377903 h 79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1882" h="797959">
                  <a:moveTo>
                    <a:pt x="653985" y="377903"/>
                  </a:moveTo>
                  <a:cubicBezTo>
                    <a:pt x="666894" y="377938"/>
                    <a:pt x="678971" y="384252"/>
                    <a:pt x="686373" y="394829"/>
                  </a:cubicBezTo>
                  <a:cubicBezTo>
                    <a:pt x="695380" y="407623"/>
                    <a:pt x="707917" y="415541"/>
                    <a:pt x="721801" y="415541"/>
                  </a:cubicBezTo>
                  <a:cubicBezTo>
                    <a:pt x="749197" y="415541"/>
                    <a:pt x="771401" y="384702"/>
                    <a:pt x="771401" y="346692"/>
                  </a:cubicBezTo>
                  <a:cubicBezTo>
                    <a:pt x="771401" y="308682"/>
                    <a:pt x="749197" y="277843"/>
                    <a:pt x="721801" y="277843"/>
                  </a:cubicBezTo>
                  <a:cubicBezTo>
                    <a:pt x="707917" y="277843"/>
                    <a:pt x="695380" y="285761"/>
                    <a:pt x="686373" y="298526"/>
                  </a:cubicBezTo>
                  <a:cubicBezTo>
                    <a:pt x="678971" y="309118"/>
                    <a:pt x="666894" y="315446"/>
                    <a:pt x="653985" y="315481"/>
                  </a:cubicBezTo>
                  <a:lnTo>
                    <a:pt x="653985" y="315481"/>
                  </a:lnTo>
                  <a:cubicBezTo>
                    <a:pt x="637231" y="315481"/>
                    <a:pt x="623662" y="301906"/>
                    <a:pt x="623662" y="285158"/>
                  </a:cubicBezTo>
                  <a:lnTo>
                    <a:pt x="623662" y="-651"/>
                  </a:lnTo>
                  <a:cubicBezTo>
                    <a:pt x="380741" y="-852"/>
                    <a:pt x="150986" y="109674"/>
                    <a:pt x="-482" y="299588"/>
                  </a:cubicBezTo>
                  <a:lnTo>
                    <a:pt x="223277" y="477993"/>
                  </a:lnTo>
                  <a:cubicBezTo>
                    <a:pt x="236358" y="488420"/>
                    <a:pt x="255436" y="486263"/>
                    <a:pt x="265877" y="473173"/>
                  </a:cubicBezTo>
                  <a:lnTo>
                    <a:pt x="265877" y="473173"/>
                  </a:lnTo>
                  <a:cubicBezTo>
                    <a:pt x="273910" y="463061"/>
                    <a:pt x="276520" y="449670"/>
                    <a:pt x="272848" y="437286"/>
                  </a:cubicBezTo>
                  <a:cubicBezTo>
                    <a:pt x="268459" y="422282"/>
                    <a:pt x="269979" y="407537"/>
                    <a:pt x="278729" y="396694"/>
                  </a:cubicBezTo>
                  <a:cubicBezTo>
                    <a:pt x="295798" y="375264"/>
                    <a:pt x="333751" y="377129"/>
                    <a:pt x="363500" y="400853"/>
                  </a:cubicBezTo>
                  <a:cubicBezTo>
                    <a:pt x="393248" y="424577"/>
                    <a:pt x="403489" y="461096"/>
                    <a:pt x="386449" y="482554"/>
                  </a:cubicBezTo>
                  <a:cubicBezTo>
                    <a:pt x="377843" y="493426"/>
                    <a:pt x="363758" y="498274"/>
                    <a:pt x="348180" y="497356"/>
                  </a:cubicBezTo>
                  <a:cubicBezTo>
                    <a:pt x="335300" y="496527"/>
                    <a:pt x="322793" y="502044"/>
                    <a:pt x="314732" y="512130"/>
                  </a:cubicBezTo>
                  <a:lnTo>
                    <a:pt x="314732" y="512130"/>
                  </a:lnTo>
                  <a:cubicBezTo>
                    <a:pt x="304289" y="525209"/>
                    <a:pt x="306441" y="544268"/>
                    <a:pt x="319522" y="554702"/>
                  </a:cubicBezTo>
                  <a:lnTo>
                    <a:pt x="623605" y="797308"/>
                  </a:lnTo>
                  <a:lnTo>
                    <a:pt x="623605" y="408197"/>
                  </a:lnTo>
                  <a:cubicBezTo>
                    <a:pt x="623605" y="391467"/>
                    <a:pt x="637174" y="377903"/>
                    <a:pt x="653899" y="377903"/>
                  </a:cubicBezTo>
                  <a:cubicBezTo>
                    <a:pt x="653899" y="377903"/>
                    <a:pt x="653927" y="377903"/>
                    <a:pt x="653927" y="377903"/>
                  </a:cubicBezTo>
                  <a:close/>
                </a:path>
              </a:pathLst>
            </a:custGeom>
            <a:solidFill>
              <a:schemeClr val="accent1"/>
            </a:solidFill>
            <a:ln w="2869" cap="flat">
              <a:noFill/>
              <a:prstDash val="solid"/>
              <a:miter/>
            </a:ln>
          </p:spPr>
          <p:txBody>
            <a:bodyPr rtlCol="0" anchor="ctr"/>
            <a:lstStyle/>
            <a:p>
              <a:endParaRPr lang="en-US" sz="1800">
                <a:latin typeface="Calibri" panose="020F0502020204030204" pitchFamily="34" charset="0"/>
                <a:ea typeface="Calibri" panose="020F0502020204030204" pitchFamily="34" charset="0"/>
              </a:endParaRPr>
            </a:p>
          </p:txBody>
        </p:sp>
        <p:sp>
          <p:nvSpPr>
            <p:cNvPr id="9" name="Freeform: Shape 8">
              <a:extLst>
                <a:ext uri="{FF2B5EF4-FFF2-40B4-BE49-F238E27FC236}">
                  <a16:creationId xmlns:a16="http://schemas.microsoft.com/office/drawing/2014/main" id="{4FB98C8D-3EA7-A0B2-3754-A5942A36D14E}"/>
                </a:ext>
              </a:extLst>
            </p:cNvPr>
            <p:cNvSpPr/>
            <p:nvPr/>
          </p:nvSpPr>
          <p:spPr>
            <a:xfrm>
              <a:off x="9623073" y="2930217"/>
              <a:ext cx="798934" cy="744490"/>
            </a:xfrm>
            <a:custGeom>
              <a:avLst/>
              <a:gdLst>
                <a:gd name="connsiteX0" fmla="*/ 498874 w 798934"/>
                <a:gd name="connsiteY0" fmla="*/ 611043 h 744490"/>
                <a:gd name="connsiteX1" fmla="*/ 778773 w 798934"/>
                <a:gd name="connsiteY1" fmla="*/ 674929 h 744490"/>
                <a:gd name="connsiteX2" fmla="*/ 623662 w 798934"/>
                <a:gd name="connsiteY2" fmla="*/ -651 h 744490"/>
                <a:gd name="connsiteX3" fmla="*/ 399903 w 798934"/>
                <a:gd name="connsiteY3" fmla="*/ 177754 h 744490"/>
                <a:gd name="connsiteX4" fmla="*/ 395113 w 798934"/>
                <a:gd name="connsiteY4" fmla="*/ 220325 h 744490"/>
                <a:gd name="connsiteX5" fmla="*/ 395113 w 798934"/>
                <a:gd name="connsiteY5" fmla="*/ 220325 h 744490"/>
                <a:gd name="connsiteX6" fmla="*/ 428619 w 798934"/>
                <a:gd name="connsiteY6" fmla="*/ 235242 h 744490"/>
                <a:gd name="connsiteX7" fmla="*/ 466887 w 798934"/>
                <a:gd name="connsiteY7" fmla="*/ 250045 h 744490"/>
                <a:gd name="connsiteX8" fmla="*/ 443937 w 798934"/>
                <a:gd name="connsiteY8" fmla="*/ 331746 h 744490"/>
                <a:gd name="connsiteX9" fmla="*/ 359168 w 798934"/>
                <a:gd name="connsiteY9" fmla="*/ 335905 h 744490"/>
                <a:gd name="connsiteX10" fmla="*/ 353430 w 798934"/>
                <a:gd name="connsiteY10" fmla="*/ 295313 h 744490"/>
                <a:gd name="connsiteX11" fmla="*/ 346459 w 798934"/>
                <a:gd name="connsiteY11" fmla="*/ 259426 h 744490"/>
                <a:gd name="connsiteX12" fmla="*/ 346459 w 798934"/>
                <a:gd name="connsiteY12" fmla="*/ 259426 h 744490"/>
                <a:gd name="connsiteX13" fmla="*/ 303888 w 798934"/>
                <a:gd name="connsiteY13" fmla="*/ 254580 h 744490"/>
                <a:gd name="connsiteX14" fmla="*/ 303859 w 798934"/>
                <a:gd name="connsiteY14" fmla="*/ 254606 h 744490"/>
                <a:gd name="connsiteX15" fmla="*/ -482 w 798934"/>
                <a:gd name="connsiteY15" fmla="*/ 497155 h 744490"/>
                <a:gd name="connsiteX16" fmla="*/ 378990 w 798934"/>
                <a:gd name="connsiteY16" fmla="*/ 583762 h 744490"/>
                <a:gd name="connsiteX17" fmla="*/ 401940 w 798934"/>
                <a:gd name="connsiteY17" fmla="*/ 620031 h 744490"/>
                <a:gd name="connsiteX18" fmla="*/ 401940 w 798934"/>
                <a:gd name="connsiteY18" fmla="*/ 620051 h 744490"/>
                <a:gd name="connsiteX19" fmla="*/ 401940 w 798934"/>
                <a:gd name="connsiteY19" fmla="*/ 620051 h 744490"/>
                <a:gd name="connsiteX20" fmla="*/ 378216 w 798934"/>
                <a:gd name="connsiteY20" fmla="*/ 647848 h 744490"/>
                <a:gd name="connsiteX21" fmla="*/ 350131 w 798934"/>
                <a:gd name="connsiteY21" fmla="*/ 677798 h 744490"/>
                <a:gd name="connsiteX22" fmla="*/ 406243 w 798934"/>
                <a:gd name="connsiteY22" fmla="*/ 741454 h 744490"/>
                <a:gd name="connsiteX23" fmla="*/ 484415 w 798934"/>
                <a:gd name="connsiteY23" fmla="*/ 708436 h 744490"/>
                <a:gd name="connsiteX24" fmla="*/ 472108 w 798934"/>
                <a:gd name="connsiteY24" fmla="*/ 669306 h 744490"/>
                <a:gd name="connsiteX25" fmla="*/ 462814 w 798934"/>
                <a:gd name="connsiteY25" fmla="*/ 633935 h 744490"/>
                <a:gd name="connsiteX26" fmla="*/ 462814 w 798934"/>
                <a:gd name="connsiteY26" fmla="*/ 633935 h 744490"/>
                <a:gd name="connsiteX27" fmla="*/ 498874 w 798934"/>
                <a:gd name="connsiteY27" fmla="*/ 611043 h 74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98934" h="744490">
                  <a:moveTo>
                    <a:pt x="498874" y="611043"/>
                  </a:moveTo>
                  <a:lnTo>
                    <a:pt x="778773" y="674929"/>
                  </a:lnTo>
                  <a:cubicBezTo>
                    <a:pt x="832331" y="437865"/>
                    <a:pt x="775244" y="189312"/>
                    <a:pt x="623662" y="-651"/>
                  </a:cubicBezTo>
                  <a:lnTo>
                    <a:pt x="399903" y="177754"/>
                  </a:lnTo>
                  <a:cubicBezTo>
                    <a:pt x="386822" y="188187"/>
                    <a:pt x="384670" y="207247"/>
                    <a:pt x="395113" y="220325"/>
                  </a:cubicBezTo>
                  <a:lnTo>
                    <a:pt x="395113" y="220325"/>
                  </a:lnTo>
                  <a:cubicBezTo>
                    <a:pt x="403173" y="230483"/>
                    <a:pt x="415681" y="236057"/>
                    <a:pt x="428619" y="235242"/>
                  </a:cubicBezTo>
                  <a:cubicBezTo>
                    <a:pt x="444196" y="234324"/>
                    <a:pt x="458224" y="239173"/>
                    <a:pt x="466887" y="250045"/>
                  </a:cubicBezTo>
                  <a:cubicBezTo>
                    <a:pt x="484099" y="271446"/>
                    <a:pt x="473686" y="308022"/>
                    <a:pt x="443937" y="331746"/>
                  </a:cubicBezTo>
                  <a:cubicBezTo>
                    <a:pt x="414189" y="355470"/>
                    <a:pt x="376236" y="357335"/>
                    <a:pt x="359168" y="335905"/>
                  </a:cubicBezTo>
                  <a:cubicBezTo>
                    <a:pt x="350562" y="325062"/>
                    <a:pt x="348898" y="310316"/>
                    <a:pt x="353430" y="295313"/>
                  </a:cubicBezTo>
                  <a:cubicBezTo>
                    <a:pt x="357102" y="282929"/>
                    <a:pt x="354491" y="269538"/>
                    <a:pt x="346459" y="259426"/>
                  </a:cubicBezTo>
                  <a:lnTo>
                    <a:pt x="346459" y="259426"/>
                  </a:lnTo>
                  <a:cubicBezTo>
                    <a:pt x="336046" y="246333"/>
                    <a:pt x="316997" y="244164"/>
                    <a:pt x="303888" y="254580"/>
                  </a:cubicBezTo>
                  <a:cubicBezTo>
                    <a:pt x="303888" y="254589"/>
                    <a:pt x="303859" y="254598"/>
                    <a:pt x="303859" y="254606"/>
                  </a:cubicBezTo>
                  <a:lnTo>
                    <a:pt x="-482" y="497155"/>
                  </a:lnTo>
                  <a:lnTo>
                    <a:pt x="378990" y="583762"/>
                  </a:lnTo>
                  <a:cubicBezTo>
                    <a:pt x="395342" y="587439"/>
                    <a:pt x="405612" y="603676"/>
                    <a:pt x="401940" y="620031"/>
                  </a:cubicBezTo>
                  <a:cubicBezTo>
                    <a:pt x="401940" y="620036"/>
                    <a:pt x="401940" y="620045"/>
                    <a:pt x="401940" y="620051"/>
                  </a:cubicBezTo>
                  <a:lnTo>
                    <a:pt x="401940" y="620051"/>
                  </a:lnTo>
                  <a:cubicBezTo>
                    <a:pt x="399014" y="632621"/>
                    <a:pt x="390178" y="642989"/>
                    <a:pt x="378216" y="647848"/>
                  </a:cubicBezTo>
                  <a:cubicBezTo>
                    <a:pt x="363872" y="653787"/>
                    <a:pt x="353229" y="664257"/>
                    <a:pt x="350131" y="677798"/>
                  </a:cubicBezTo>
                  <a:cubicBezTo>
                    <a:pt x="344050" y="704505"/>
                    <a:pt x="369151" y="732992"/>
                    <a:pt x="406243" y="741454"/>
                  </a:cubicBezTo>
                  <a:cubicBezTo>
                    <a:pt x="443335" y="749917"/>
                    <a:pt x="478333" y="735143"/>
                    <a:pt x="484415" y="708436"/>
                  </a:cubicBezTo>
                  <a:cubicBezTo>
                    <a:pt x="487514" y="694895"/>
                    <a:pt x="482580" y="680925"/>
                    <a:pt x="472108" y="669306"/>
                  </a:cubicBezTo>
                  <a:cubicBezTo>
                    <a:pt x="463445" y="659734"/>
                    <a:pt x="459974" y="646535"/>
                    <a:pt x="462814" y="633935"/>
                  </a:cubicBezTo>
                  <a:lnTo>
                    <a:pt x="462814" y="633935"/>
                  </a:lnTo>
                  <a:cubicBezTo>
                    <a:pt x="466515" y="617698"/>
                    <a:pt x="482608" y="607477"/>
                    <a:pt x="498874" y="611043"/>
                  </a:cubicBezTo>
                  <a:close/>
                </a:path>
              </a:pathLst>
            </a:custGeom>
            <a:solidFill>
              <a:schemeClr val="accent3"/>
            </a:solidFill>
            <a:ln w="2869" cap="flat">
              <a:noFill/>
              <a:prstDash val="solid"/>
              <a:miter/>
            </a:ln>
          </p:spPr>
          <p:txBody>
            <a:bodyPr rtlCol="0" anchor="ctr"/>
            <a:lstStyle/>
            <a:p>
              <a:endParaRPr lang="en-US" sz="1800">
                <a:latin typeface="Calibri" panose="020F0502020204030204" pitchFamily="34" charset="0"/>
                <a:ea typeface="Calibri" panose="020F0502020204030204" pitchFamily="34" charset="0"/>
              </a:endParaRPr>
            </a:p>
          </p:txBody>
        </p:sp>
        <p:sp>
          <p:nvSpPr>
            <p:cNvPr id="10" name="Freeform: Shape 9">
              <a:extLst>
                <a:ext uri="{FF2B5EF4-FFF2-40B4-BE49-F238E27FC236}">
                  <a16:creationId xmlns:a16="http://schemas.microsoft.com/office/drawing/2014/main" id="{359C6826-BD2E-817C-5D04-2FF4234BAAB6}"/>
                </a:ext>
              </a:extLst>
            </p:cNvPr>
            <p:cNvSpPr/>
            <p:nvPr/>
          </p:nvSpPr>
          <p:spPr>
            <a:xfrm>
              <a:off x="9623073" y="3428024"/>
              <a:ext cx="779254" cy="720762"/>
            </a:xfrm>
            <a:custGeom>
              <a:avLst/>
              <a:gdLst>
                <a:gd name="connsiteX0" fmla="*/ 462584 w 779254"/>
                <a:gd name="connsiteY0" fmla="*/ 136186 h 720762"/>
                <a:gd name="connsiteX1" fmla="*/ 462584 w 779254"/>
                <a:gd name="connsiteY1" fmla="*/ 136186 h 720762"/>
                <a:gd name="connsiteX2" fmla="*/ 471879 w 779254"/>
                <a:gd name="connsiteY2" fmla="*/ 171557 h 720762"/>
                <a:gd name="connsiteX3" fmla="*/ 484186 w 779254"/>
                <a:gd name="connsiteY3" fmla="*/ 210686 h 720762"/>
                <a:gd name="connsiteX4" fmla="*/ 406013 w 779254"/>
                <a:gd name="connsiteY4" fmla="*/ 243705 h 720762"/>
                <a:gd name="connsiteX5" fmla="*/ 349902 w 779254"/>
                <a:gd name="connsiteY5" fmla="*/ 180049 h 720762"/>
                <a:gd name="connsiteX6" fmla="*/ 377986 w 779254"/>
                <a:gd name="connsiteY6" fmla="*/ 150099 h 720762"/>
                <a:gd name="connsiteX7" fmla="*/ 401710 w 779254"/>
                <a:gd name="connsiteY7" fmla="*/ 122302 h 720762"/>
                <a:gd name="connsiteX8" fmla="*/ 401710 w 779254"/>
                <a:gd name="connsiteY8" fmla="*/ 122302 h 720762"/>
                <a:gd name="connsiteX9" fmla="*/ 378847 w 779254"/>
                <a:gd name="connsiteY9" fmla="*/ 86030 h 720762"/>
                <a:gd name="connsiteX10" fmla="*/ 378761 w 779254"/>
                <a:gd name="connsiteY10" fmla="*/ 86013 h 720762"/>
                <a:gd name="connsiteX11" fmla="*/ -482 w 779254"/>
                <a:gd name="connsiteY11" fmla="*/ -651 h 720762"/>
                <a:gd name="connsiteX12" fmla="*/ 168370 w 779254"/>
                <a:gd name="connsiteY12" fmla="*/ 349962 h 720762"/>
                <a:gd name="connsiteX13" fmla="*/ 154227 w 779254"/>
                <a:gd name="connsiteY13" fmla="*/ 390411 h 720762"/>
                <a:gd name="connsiteX14" fmla="*/ 154198 w 779254"/>
                <a:gd name="connsiteY14" fmla="*/ 390411 h 720762"/>
                <a:gd name="connsiteX15" fmla="*/ 154198 w 779254"/>
                <a:gd name="connsiteY15" fmla="*/ 390411 h 720762"/>
                <a:gd name="connsiteX16" fmla="*/ 117680 w 779254"/>
                <a:gd name="connsiteY16" fmla="*/ 389206 h 720762"/>
                <a:gd name="connsiteX17" fmla="*/ 76772 w 779254"/>
                <a:gd name="connsiteY17" fmla="*/ 385907 h 720762"/>
                <a:gd name="connsiteX18" fmla="*/ 61970 w 779254"/>
                <a:gd name="connsiteY18" fmla="*/ 469473 h 720762"/>
                <a:gd name="connsiteX19" fmla="*/ 136556 w 779254"/>
                <a:gd name="connsiteY19" fmla="*/ 510007 h 720762"/>
                <a:gd name="connsiteX20" fmla="*/ 159506 w 779254"/>
                <a:gd name="connsiteY20" fmla="*/ 475984 h 720762"/>
                <a:gd name="connsiteX21" fmla="*/ 181365 w 779254"/>
                <a:gd name="connsiteY21" fmla="*/ 446666 h 720762"/>
                <a:gd name="connsiteX22" fmla="*/ 181365 w 779254"/>
                <a:gd name="connsiteY22" fmla="*/ 446666 h 720762"/>
                <a:gd name="connsiteX23" fmla="*/ 221814 w 779254"/>
                <a:gd name="connsiteY23" fmla="*/ 460809 h 720762"/>
                <a:gd name="connsiteX24" fmla="*/ 346689 w 779254"/>
                <a:gd name="connsiteY24" fmla="*/ 720111 h 720762"/>
                <a:gd name="connsiteX25" fmla="*/ 778773 w 779254"/>
                <a:gd name="connsiteY25" fmla="*/ 177209 h 720762"/>
                <a:gd name="connsiteX26" fmla="*/ 498874 w 779254"/>
                <a:gd name="connsiteY26" fmla="*/ 113237 h 720762"/>
                <a:gd name="connsiteX27" fmla="*/ 462613 w 779254"/>
                <a:gd name="connsiteY27" fmla="*/ 136112 h 720762"/>
                <a:gd name="connsiteX28" fmla="*/ 462584 w 779254"/>
                <a:gd name="connsiteY28" fmla="*/ 136186 h 72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79254" h="720762">
                  <a:moveTo>
                    <a:pt x="462584" y="136186"/>
                  </a:moveTo>
                  <a:lnTo>
                    <a:pt x="462584" y="136186"/>
                  </a:lnTo>
                  <a:cubicBezTo>
                    <a:pt x="459744" y="148786"/>
                    <a:pt x="463216" y="161984"/>
                    <a:pt x="471879" y="171557"/>
                  </a:cubicBezTo>
                  <a:cubicBezTo>
                    <a:pt x="482350" y="183176"/>
                    <a:pt x="487284" y="197146"/>
                    <a:pt x="484186" y="210686"/>
                  </a:cubicBezTo>
                  <a:cubicBezTo>
                    <a:pt x="478104" y="237394"/>
                    <a:pt x="443106" y="252168"/>
                    <a:pt x="406013" y="243705"/>
                  </a:cubicBezTo>
                  <a:cubicBezTo>
                    <a:pt x="368921" y="235243"/>
                    <a:pt x="343820" y="206756"/>
                    <a:pt x="349902" y="180049"/>
                  </a:cubicBezTo>
                  <a:cubicBezTo>
                    <a:pt x="353000" y="166508"/>
                    <a:pt x="363528" y="156038"/>
                    <a:pt x="377986" y="150099"/>
                  </a:cubicBezTo>
                  <a:cubicBezTo>
                    <a:pt x="389949" y="145240"/>
                    <a:pt x="398784" y="134872"/>
                    <a:pt x="401710" y="122302"/>
                  </a:cubicBezTo>
                  <a:lnTo>
                    <a:pt x="401710" y="122302"/>
                  </a:lnTo>
                  <a:cubicBezTo>
                    <a:pt x="405411" y="105970"/>
                    <a:pt x="395169" y="89730"/>
                    <a:pt x="378847" y="86030"/>
                  </a:cubicBezTo>
                  <a:cubicBezTo>
                    <a:pt x="378818" y="86024"/>
                    <a:pt x="378789" y="86018"/>
                    <a:pt x="378761" y="86013"/>
                  </a:cubicBezTo>
                  <a:lnTo>
                    <a:pt x="-482" y="-651"/>
                  </a:lnTo>
                  <a:lnTo>
                    <a:pt x="168370" y="349962"/>
                  </a:lnTo>
                  <a:cubicBezTo>
                    <a:pt x="175628" y="365023"/>
                    <a:pt x="169288" y="383153"/>
                    <a:pt x="154227" y="390411"/>
                  </a:cubicBezTo>
                  <a:cubicBezTo>
                    <a:pt x="154227" y="390411"/>
                    <a:pt x="154198" y="390411"/>
                    <a:pt x="154198" y="390411"/>
                  </a:cubicBezTo>
                  <a:lnTo>
                    <a:pt x="154198" y="390411"/>
                  </a:lnTo>
                  <a:cubicBezTo>
                    <a:pt x="142552" y="395976"/>
                    <a:pt x="128925" y="395517"/>
                    <a:pt x="117680" y="389206"/>
                  </a:cubicBezTo>
                  <a:cubicBezTo>
                    <a:pt x="104025" y="381604"/>
                    <a:pt x="89280" y="379883"/>
                    <a:pt x="76772" y="385907"/>
                  </a:cubicBezTo>
                  <a:cubicBezTo>
                    <a:pt x="52101" y="397783"/>
                    <a:pt x="45475" y="435220"/>
                    <a:pt x="61970" y="469473"/>
                  </a:cubicBezTo>
                  <a:cubicBezTo>
                    <a:pt x="78465" y="503725"/>
                    <a:pt x="111856" y="521883"/>
                    <a:pt x="136556" y="510007"/>
                  </a:cubicBezTo>
                  <a:cubicBezTo>
                    <a:pt x="149064" y="503983"/>
                    <a:pt x="156924" y="491389"/>
                    <a:pt x="159506" y="475984"/>
                  </a:cubicBezTo>
                  <a:cubicBezTo>
                    <a:pt x="161571" y="463247"/>
                    <a:pt x="169747" y="452289"/>
                    <a:pt x="181365" y="446666"/>
                  </a:cubicBezTo>
                  <a:lnTo>
                    <a:pt x="181365" y="446666"/>
                  </a:lnTo>
                  <a:cubicBezTo>
                    <a:pt x="196455" y="439408"/>
                    <a:pt x="214527" y="445748"/>
                    <a:pt x="221814" y="460809"/>
                  </a:cubicBezTo>
                  <a:lnTo>
                    <a:pt x="346689" y="720111"/>
                  </a:lnTo>
                  <a:cubicBezTo>
                    <a:pt x="565743" y="614227"/>
                    <a:pt x="724756" y="414451"/>
                    <a:pt x="778773" y="177209"/>
                  </a:cubicBezTo>
                  <a:lnTo>
                    <a:pt x="498874" y="113237"/>
                  </a:lnTo>
                  <a:cubicBezTo>
                    <a:pt x="482551" y="109536"/>
                    <a:pt x="466314" y="119777"/>
                    <a:pt x="462613" y="136112"/>
                  </a:cubicBezTo>
                  <a:cubicBezTo>
                    <a:pt x="462584" y="136135"/>
                    <a:pt x="462584" y="136160"/>
                    <a:pt x="462584" y="136186"/>
                  </a:cubicBezTo>
                  <a:close/>
                </a:path>
              </a:pathLst>
            </a:custGeom>
            <a:solidFill>
              <a:schemeClr val="accent4"/>
            </a:solidFill>
            <a:ln w="2869" cap="flat">
              <a:noFill/>
              <a:prstDash val="solid"/>
              <a:miter/>
            </a:ln>
          </p:spPr>
          <p:txBody>
            <a:bodyPr rtlCol="0" anchor="ctr"/>
            <a:lstStyle/>
            <a:p>
              <a:endParaRPr lang="en-US" sz="1800">
                <a:latin typeface="Calibri" panose="020F0502020204030204" pitchFamily="34" charset="0"/>
                <a:ea typeface="Calibri" panose="020F0502020204030204" pitchFamily="34" charset="0"/>
              </a:endParaRPr>
            </a:p>
          </p:txBody>
        </p:sp>
        <p:sp>
          <p:nvSpPr>
            <p:cNvPr id="11" name="Freeform: Shape 10">
              <a:extLst>
                <a:ext uri="{FF2B5EF4-FFF2-40B4-BE49-F238E27FC236}">
                  <a16:creationId xmlns:a16="http://schemas.microsoft.com/office/drawing/2014/main" id="{854F8E10-3E5D-31C7-4DDB-6E4C8CC65B44}"/>
                </a:ext>
              </a:extLst>
            </p:cNvPr>
            <p:cNvSpPr/>
            <p:nvPr/>
          </p:nvSpPr>
          <p:spPr>
            <a:xfrm>
              <a:off x="9623016" y="2630064"/>
              <a:ext cx="624144" cy="797959"/>
            </a:xfrm>
            <a:custGeom>
              <a:avLst/>
              <a:gdLst>
                <a:gd name="connsiteX0" fmla="*/ 346402 w 624144"/>
                <a:gd name="connsiteY0" fmla="*/ 559521 h 797959"/>
                <a:gd name="connsiteX1" fmla="*/ 353373 w 624144"/>
                <a:gd name="connsiteY1" fmla="*/ 595409 h 797959"/>
                <a:gd name="connsiteX2" fmla="*/ 359110 w 624144"/>
                <a:gd name="connsiteY2" fmla="*/ 636001 h 797959"/>
                <a:gd name="connsiteX3" fmla="*/ 443881 w 624144"/>
                <a:gd name="connsiteY3" fmla="*/ 631841 h 797959"/>
                <a:gd name="connsiteX4" fmla="*/ 466830 w 624144"/>
                <a:gd name="connsiteY4" fmla="*/ 550141 h 797959"/>
                <a:gd name="connsiteX5" fmla="*/ 428562 w 624144"/>
                <a:gd name="connsiteY5" fmla="*/ 535338 h 797959"/>
                <a:gd name="connsiteX6" fmla="*/ 395113 w 624144"/>
                <a:gd name="connsiteY6" fmla="*/ 520564 h 797959"/>
                <a:gd name="connsiteX7" fmla="*/ 395113 w 624144"/>
                <a:gd name="connsiteY7" fmla="*/ 520564 h 797959"/>
                <a:gd name="connsiteX8" fmla="*/ 399903 w 624144"/>
                <a:gd name="connsiteY8" fmla="*/ 477993 h 797959"/>
                <a:gd name="connsiteX9" fmla="*/ 623662 w 624144"/>
                <a:gd name="connsiteY9" fmla="*/ 299588 h 797959"/>
                <a:gd name="connsiteX10" fmla="*/ -482 w 624144"/>
                <a:gd name="connsiteY10" fmla="*/ -651 h 797959"/>
                <a:gd name="connsiteX11" fmla="*/ -482 w 624144"/>
                <a:gd name="connsiteY11" fmla="*/ 285130 h 797959"/>
                <a:gd name="connsiteX12" fmla="*/ 29840 w 624144"/>
                <a:gd name="connsiteY12" fmla="*/ 315452 h 797959"/>
                <a:gd name="connsiteX13" fmla="*/ 29840 w 624144"/>
                <a:gd name="connsiteY13" fmla="*/ 315452 h 797959"/>
                <a:gd name="connsiteX14" fmla="*/ 62228 w 624144"/>
                <a:gd name="connsiteY14" fmla="*/ 298498 h 797959"/>
                <a:gd name="connsiteX15" fmla="*/ 97656 w 624144"/>
                <a:gd name="connsiteY15" fmla="*/ 277814 h 797959"/>
                <a:gd name="connsiteX16" fmla="*/ 147256 w 624144"/>
                <a:gd name="connsiteY16" fmla="*/ 346663 h 797959"/>
                <a:gd name="connsiteX17" fmla="*/ 97656 w 624144"/>
                <a:gd name="connsiteY17" fmla="*/ 415512 h 797959"/>
                <a:gd name="connsiteX18" fmla="*/ 62228 w 624144"/>
                <a:gd name="connsiteY18" fmla="*/ 394800 h 797959"/>
                <a:gd name="connsiteX19" fmla="*/ 29840 w 624144"/>
                <a:gd name="connsiteY19" fmla="*/ 377875 h 797959"/>
                <a:gd name="connsiteX20" fmla="*/ 29840 w 624144"/>
                <a:gd name="connsiteY20" fmla="*/ 377875 h 797959"/>
                <a:gd name="connsiteX21" fmla="*/ -482 w 624144"/>
                <a:gd name="connsiteY21" fmla="*/ 408140 h 797959"/>
                <a:gd name="connsiteX22" fmla="*/ -482 w 624144"/>
                <a:gd name="connsiteY22" fmla="*/ 408168 h 797959"/>
                <a:gd name="connsiteX23" fmla="*/ -482 w 624144"/>
                <a:gd name="connsiteY23" fmla="*/ 797308 h 797959"/>
                <a:gd name="connsiteX24" fmla="*/ 303744 w 624144"/>
                <a:gd name="connsiteY24" fmla="*/ 554702 h 797959"/>
                <a:gd name="connsiteX25" fmla="*/ 346316 w 624144"/>
                <a:gd name="connsiteY25" fmla="*/ 559487 h 797959"/>
                <a:gd name="connsiteX26" fmla="*/ 346345 w 624144"/>
                <a:gd name="connsiteY26" fmla="*/ 559521 h 79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24144" h="797959">
                  <a:moveTo>
                    <a:pt x="346402" y="559521"/>
                  </a:moveTo>
                  <a:cubicBezTo>
                    <a:pt x="354434" y="569633"/>
                    <a:pt x="357045" y="583025"/>
                    <a:pt x="353373" y="595409"/>
                  </a:cubicBezTo>
                  <a:cubicBezTo>
                    <a:pt x="348984" y="610412"/>
                    <a:pt x="350504" y="625157"/>
                    <a:pt x="359110" y="636001"/>
                  </a:cubicBezTo>
                  <a:cubicBezTo>
                    <a:pt x="376323" y="657430"/>
                    <a:pt x="414132" y="655566"/>
                    <a:pt x="443881" y="631841"/>
                  </a:cubicBezTo>
                  <a:cubicBezTo>
                    <a:pt x="473629" y="608117"/>
                    <a:pt x="483870" y="571598"/>
                    <a:pt x="466830" y="550141"/>
                  </a:cubicBezTo>
                  <a:cubicBezTo>
                    <a:pt x="458224" y="539268"/>
                    <a:pt x="444138" y="534420"/>
                    <a:pt x="428562" y="535338"/>
                  </a:cubicBezTo>
                  <a:cubicBezTo>
                    <a:pt x="415681" y="536167"/>
                    <a:pt x="403173" y="530651"/>
                    <a:pt x="395113" y="520564"/>
                  </a:cubicBezTo>
                  <a:lnTo>
                    <a:pt x="395113" y="520564"/>
                  </a:lnTo>
                  <a:cubicBezTo>
                    <a:pt x="384670" y="507486"/>
                    <a:pt x="386822" y="488426"/>
                    <a:pt x="399903" y="477993"/>
                  </a:cubicBezTo>
                  <a:lnTo>
                    <a:pt x="623662" y="299588"/>
                  </a:lnTo>
                  <a:cubicBezTo>
                    <a:pt x="472195" y="109674"/>
                    <a:pt x="242440" y="-852"/>
                    <a:pt x="-482" y="-651"/>
                  </a:cubicBezTo>
                  <a:lnTo>
                    <a:pt x="-482" y="285130"/>
                  </a:lnTo>
                  <a:cubicBezTo>
                    <a:pt x="-482" y="301877"/>
                    <a:pt x="13087" y="315452"/>
                    <a:pt x="29840" y="315452"/>
                  </a:cubicBezTo>
                  <a:lnTo>
                    <a:pt x="29840" y="315452"/>
                  </a:lnTo>
                  <a:cubicBezTo>
                    <a:pt x="42749" y="315417"/>
                    <a:pt x="54827" y="309089"/>
                    <a:pt x="62228" y="298498"/>
                  </a:cubicBezTo>
                  <a:cubicBezTo>
                    <a:pt x="71235" y="285732"/>
                    <a:pt x="83772" y="277814"/>
                    <a:pt x="97656" y="277814"/>
                  </a:cubicBezTo>
                  <a:cubicBezTo>
                    <a:pt x="125052" y="277814"/>
                    <a:pt x="147256" y="308624"/>
                    <a:pt x="147256" y="346663"/>
                  </a:cubicBezTo>
                  <a:cubicBezTo>
                    <a:pt x="147256" y="384702"/>
                    <a:pt x="125052" y="415512"/>
                    <a:pt x="97656" y="415512"/>
                  </a:cubicBezTo>
                  <a:cubicBezTo>
                    <a:pt x="83772" y="415512"/>
                    <a:pt x="71235" y="407595"/>
                    <a:pt x="62228" y="394800"/>
                  </a:cubicBezTo>
                  <a:cubicBezTo>
                    <a:pt x="54827" y="384223"/>
                    <a:pt x="42749" y="377909"/>
                    <a:pt x="29840" y="377875"/>
                  </a:cubicBezTo>
                  <a:lnTo>
                    <a:pt x="29840" y="377875"/>
                  </a:lnTo>
                  <a:cubicBezTo>
                    <a:pt x="13115" y="377861"/>
                    <a:pt x="-454" y="391409"/>
                    <a:pt x="-482" y="408140"/>
                  </a:cubicBezTo>
                  <a:cubicBezTo>
                    <a:pt x="-482" y="408148"/>
                    <a:pt x="-482" y="408160"/>
                    <a:pt x="-482" y="408168"/>
                  </a:cubicBezTo>
                  <a:lnTo>
                    <a:pt x="-482" y="797308"/>
                  </a:lnTo>
                  <a:lnTo>
                    <a:pt x="303744" y="554702"/>
                  </a:lnTo>
                  <a:cubicBezTo>
                    <a:pt x="316826" y="544268"/>
                    <a:pt x="335874" y="546408"/>
                    <a:pt x="346316" y="559487"/>
                  </a:cubicBezTo>
                  <a:cubicBezTo>
                    <a:pt x="346316" y="559498"/>
                    <a:pt x="346345" y="559510"/>
                    <a:pt x="346345" y="559521"/>
                  </a:cubicBezTo>
                  <a:close/>
                </a:path>
              </a:pathLst>
            </a:custGeom>
            <a:solidFill>
              <a:schemeClr val="accent2"/>
            </a:solidFill>
            <a:ln w="2869" cap="flat">
              <a:noFill/>
              <a:prstDash val="solid"/>
              <a:miter/>
            </a:ln>
          </p:spPr>
          <p:txBody>
            <a:bodyPr rtlCol="0" anchor="ctr"/>
            <a:lstStyle/>
            <a:p>
              <a:endParaRPr lang="en-US" sz="1800">
                <a:latin typeface="Calibri" panose="020F0502020204030204" pitchFamily="34" charset="0"/>
                <a:ea typeface="Calibri" panose="020F0502020204030204" pitchFamily="34" charset="0"/>
              </a:endParaRPr>
            </a:p>
          </p:txBody>
        </p:sp>
      </p:grpSp>
      <p:sp>
        <p:nvSpPr>
          <p:cNvPr id="30" name="Oval 29">
            <a:extLst>
              <a:ext uri="{FF2B5EF4-FFF2-40B4-BE49-F238E27FC236}">
                <a16:creationId xmlns:a16="http://schemas.microsoft.com/office/drawing/2014/main" id="{F97FDE85-5B8E-38E2-7C1E-C6BE8A5E98D3}"/>
              </a:ext>
            </a:extLst>
          </p:cNvPr>
          <p:cNvSpPr/>
          <p:nvPr userDrawn="1"/>
        </p:nvSpPr>
        <p:spPr>
          <a:xfrm>
            <a:off x="8609417" y="2970309"/>
            <a:ext cx="932726" cy="932726"/>
          </a:xfrm>
          <a:prstGeom prst="ellips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55" name="Text Placeholder 9">
            <a:extLst>
              <a:ext uri="{FF2B5EF4-FFF2-40B4-BE49-F238E27FC236}">
                <a16:creationId xmlns:a16="http://schemas.microsoft.com/office/drawing/2014/main" id="{7E1404F9-698E-37C7-E502-8617F93EB021}"/>
              </a:ext>
            </a:extLst>
          </p:cNvPr>
          <p:cNvSpPr>
            <a:spLocks noGrp="1"/>
          </p:cNvSpPr>
          <p:nvPr>
            <p:ph type="body" sz="quarter" idx="13"/>
          </p:nvPr>
        </p:nvSpPr>
        <p:spPr>
          <a:xfrm>
            <a:off x="986807" y="1255248"/>
            <a:ext cx="6539408" cy="576234"/>
          </a:xfrm>
        </p:spPr>
        <p:txBody>
          <a:bodyPr>
            <a:noAutofit/>
          </a:bodyPr>
          <a:lstStyle>
            <a:lvl1pPr marL="0" indent="0">
              <a:buNone/>
              <a:defRPr sz="2400"/>
            </a:lvl1pPr>
          </a:lstStyle>
          <a:p>
            <a:pPr lvl="0"/>
            <a:r>
              <a:rPr lang="en-US"/>
              <a:t>Click to edit Master text styles</a:t>
            </a:r>
          </a:p>
        </p:txBody>
      </p:sp>
      <p:sp>
        <p:nvSpPr>
          <p:cNvPr id="15" name="Text Placeholder 25">
            <a:extLst>
              <a:ext uri="{FF2B5EF4-FFF2-40B4-BE49-F238E27FC236}">
                <a16:creationId xmlns:a16="http://schemas.microsoft.com/office/drawing/2014/main" id="{52F4F1AD-2B5B-137B-2691-163CAF65C1CA}"/>
              </a:ext>
            </a:extLst>
          </p:cNvPr>
          <p:cNvSpPr>
            <a:spLocks noGrp="1"/>
          </p:cNvSpPr>
          <p:nvPr>
            <p:ph type="body" sz="quarter" idx="11"/>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grpSp>
        <p:nvGrpSpPr>
          <p:cNvPr id="16" name="Group 15">
            <a:extLst>
              <a:ext uri="{FF2B5EF4-FFF2-40B4-BE49-F238E27FC236}">
                <a16:creationId xmlns:a16="http://schemas.microsoft.com/office/drawing/2014/main" id="{A2C45BCF-8EA0-BB3A-BBA3-795B2C07DDA6}"/>
              </a:ext>
            </a:extLst>
          </p:cNvPr>
          <p:cNvGrpSpPr/>
          <p:nvPr userDrawn="1"/>
        </p:nvGrpSpPr>
        <p:grpSpPr>
          <a:xfrm>
            <a:off x="726651" y="6095827"/>
            <a:ext cx="10988724" cy="838118"/>
            <a:chOff x="726651" y="6095827"/>
            <a:chExt cx="10988724" cy="838118"/>
          </a:xfrm>
        </p:grpSpPr>
        <p:grpSp>
          <p:nvGrpSpPr>
            <p:cNvPr id="17" name="Group 16">
              <a:extLst>
                <a:ext uri="{FF2B5EF4-FFF2-40B4-BE49-F238E27FC236}">
                  <a16:creationId xmlns:a16="http://schemas.microsoft.com/office/drawing/2014/main" id="{107E2593-7B1C-2EE2-DB80-9F3AFBC86B05}"/>
                </a:ext>
              </a:extLst>
            </p:cNvPr>
            <p:cNvGrpSpPr/>
            <p:nvPr userDrawn="1"/>
          </p:nvGrpSpPr>
          <p:grpSpPr>
            <a:xfrm>
              <a:off x="726651" y="6283402"/>
              <a:ext cx="10868638" cy="362289"/>
              <a:chOff x="731293" y="6099767"/>
              <a:chExt cx="10868638" cy="362289"/>
            </a:xfrm>
          </p:grpSpPr>
          <p:cxnSp>
            <p:nvCxnSpPr>
              <p:cNvPr id="19" name="Google Shape;86;p30">
                <a:extLst>
                  <a:ext uri="{FF2B5EF4-FFF2-40B4-BE49-F238E27FC236}">
                    <a16:creationId xmlns:a16="http://schemas.microsoft.com/office/drawing/2014/main" id="{2F185C66-0135-301F-B21E-EB7F87A0E324}"/>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CE71ABDE-5F48-3C7F-FAF8-73DCA4F07121}"/>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8" name="Picture 17" descr="A blue and white logo&#10;&#10;AI-generated content may be incorrect.">
              <a:extLst>
                <a:ext uri="{FF2B5EF4-FFF2-40B4-BE49-F238E27FC236}">
                  <a16:creationId xmlns:a16="http://schemas.microsoft.com/office/drawing/2014/main" id="{E6046892-8ADC-14F7-E824-DA2F8C24C3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21589120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Blue Box + Round Pictur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E2D950C-3D85-53B3-F08E-D64D9F48FAA2}"/>
              </a:ext>
            </a:extLst>
          </p:cNvPr>
          <p:cNvSpPr/>
          <p:nvPr userDrawn="1"/>
        </p:nvSpPr>
        <p:spPr>
          <a:xfrm>
            <a:off x="844550" y="1651000"/>
            <a:ext cx="5788480" cy="4245708"/>
          </a:xfrm>
          <a:prstGeom prst="rect">
            <a:avLst/>
          </a:prstGeom>
          <a:gradFill>
            <a:gsLst>
              <a:gs pos="35000">
                <a:schemeClr val="accent2"/>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ea typeface="Calibri" panose="020F0502020204030204" pitchFamily="34" charset="0"/>
            </a:endParaRPr>
          </a:p>
        </p:txBody>
      </p:sp>
      <p:sp>
        <p:nvSpPr>
          <p:cNvPr id="3" name="Picture Placeholder 2"/>
          <p:cNvSpPr>
            <a:spLocks noGrp="1"/>
          </p:cNvSpPr>
          <p:nvPr>
            <p:ph type="pic" sz="quarter" idx="11"/>
          </p:nvPr>
        </p:nvSpPr>
        <p:spPr>
          <a:xfrm>
            <a:off x="5365660" y="2884088"/>
            <a:ext cx="2458176" cy="2458176"/>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27" name="Oval 26">
            <a:extLst>
              <a:ext uri="{FF2B5EF4-FFF2-40B4-BE49-F238E27FC236}">
                <a16:creationId xmlns:a16="http://schemas.microsoft.com/office/drawing/2014/main" id="{749C021A-EE95-B027-A45E-2A9CF25D05E2}"/>
              </a:ext>
            </a:extLst>
          </p:cNvPr>
          <p:cNvSpPr/>
          <p:nvPr userDrawn="1"/>
        </p:nvSpPr>
        <p:spPr>
          <a:xfrm>
            <a:off x="5178368" y="2692956"/>
            <a:ext cx="2817034" cy="2817034"/>
          </a:xfrm>
          <a:prstGeom prst="ellipse">
            <a:avLst/>
          </a:prstGeom>
          <a:noFill/>
          <a:ln>
            <a:solidFill>
              <a:schemeClr val="bg1">
                <a:lumMod val="85000"/>
              </a:schemeClr>
            </a:solidFill>
          </a:ln>
          <a:effectLst>
            <a:outerShdw blurRad="88900" dist="76200" dir="5400000" algn="tl" rotWithShape="0">
              <a:schemeClr val="accent2">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4" name="Text Placeholder 3">
            <a:extLst>
              <a:ext uri="{FF2B5EF4-FFF2-40B4-BE49-F238E27FC236}">
                <a16:creationId xmlns:a16="http://schemas.microsoft.com/office/drawing/2014/main" id="{5218B618-94F5-CA66-E26D-69D8E1B03F84}"/>
              </a:ext>
            </a:extLst>
          </p:cNvPr>
          <p:cNvSpPr>
            <a:spLocks noGrp="1"/>
          </p:cNvSpPr>
          <p:nvPr>
            <p:ph type="body" sz="quarter" idx="13"/>
          </p:nvPr>
        </p:nvSpPr>
        <p:spPr>
          <a:xfrm>
            <a:off x="1119188" y="2014538"/>
            <a:ext cx="3994150" cy="3578225"/>
          </a:xfrm>
        </p:spPr>
        <p:txBody>
          <a:bodyPr>
            <a:normAutofit/>
          </a:bodyPr>
          <a:lstStyle>
            <a:lvl1pPr>
              <a:defRPr sz="2000">
                <a:latin typeface="Calibri" panose="020F0502020204030204" pitchFamily="34" charset="0"/>
                <a:ea typeface="Calibri" panose="020F0502020204030204" pitchFamily="34" charset="0"/>
                <a:cs typeface="Calibri" panose="020F0502020204030204" pitchFamily="34" charset="0"/>
              </a:defRPr>
            </a:lvl1pPr>
            <a:lvl2pPr>
              <a:defRPr sz="1800">
                <a:latin typeface="Calibri" panose="020F0502020204030204" pitchFamily="34" charset="0"/>
                <a:ea typeface="Calibri" panose="020F0502020204030204" pitchFamily="34" charset="0"/>
                <a:cs typeface="Calibri" panose="020F0502020204030204" pitchFamily="34" charset="0"/>
              </a:defRPr>
            </a:lvl2pPr>
            <a:lvl3pPr>
              <a:defRPr sz="1600">
                <a:latin typeface="Calibri" panose="020F0502020204030204" pitchFamily="34" charset="0"/>
                <a:ea typeface="Calibri" panose="020F0502020204030204" pitchFamily="34" charset="0"/>
                <a:cs typeface="Calibri" panose="020F0502020204030204" pitchFamily="34" charset="0"/>
              </a:defRPr>
            </a:lvl3pPr>
            <a:lvl4pPr>
              <a:defRPr sz="1400">
                <a:latin typeface="Calibri" panose="020F0502020204030204" pitchFamily="34" charset="0"/>
                <a:ea typeface="Calibri" panose="020F0502020204030204" pitchFamily="34" charset="0"/>
                <a:cs typeface="Calibri" panose="020F0502020204030204" pitchFamily="34" charset="0"/>
              </a:defRPr>
            </a:lvl4pPr>
            <a:lvl5pPr>
              <a:defRPr sz="1400">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D83C0AB-3B87-2456-F227-BA2A6430E5D8}"/>
              </a:ext>
            </a:extLst>
          </p:cNvPr>
          <p:cNvSpPr>
            <a:spLocks noGrp="1"/>
          </p:cNvSpPr>
          <p:nvPr>
            <p:ph type="body" sz="quarter" idx="14"/>
          </p:nvPr>
        </p:nvSpPr>
        <p:spPr>
          <a:xfrm>
            <a:off x="8221836" y="2237961"/>
            <a:ext cx="3368806" cy="3443580"/>
          </a:xfrm>
        </p:spPr>
        <p:txBody>
          <a:bodyPr>
            <a:normAutofit/>
          </a:bodyPr>
          <a:lstStyle>
            <a:lvl1pPr>
              <a:defRPr sz="2000">
                <a:latin typeface="Calibri" panose="020F0502020204030204" pitchFamily="34" charset="0"/>
                <a:ea typeface="Calibri" panose="020F0502020204030204" pitchFamily="34" charset="0"/>
                <a:cs typeface="Calibri" panose="020F0502020204030204" pitchFamily="34" charset="0"/>
              </a:defRPr>
            </a:lvl1pPr>
            <a:lvl2pPr>
              <a:defRPr sz="1800">
                <a:latin typeface="Calibri" panose="020F0502020204030204" pitchFamily="34" charset="0"/>
                <a:ea typeface="Calibri" panose="020F0502020204030204" pitchFamily="34" charset="0"/>
                <a:cs typeface="Calibri" panose="020F0502020204030204" pitchFamily="34" charset="0"/>
              </a:defRPr>
            </a:lvl2pPr>
            <a:lvl3pPr>
              <a:defRPr sz="1600">
                <a:latin typeface="Calibri" panose="020F0502020204030204" pitchFamily="34" charset="0"/>
                <a:ea typeface="Calibri" panose="020F0502020204030204" pitchFamily="34" charset="0"/>
                <a:cs typeface="Calibri" panose="020F0502020204030204" pitchFamily="34" charset="0"/>
              </a:defRPr>
            </a:lvl3pPr>
            <a:lvl4pPr>
              <a:defRPr sz="1400">
                <a:latin typeface="Calibri" panose="020F0502020204030204" pitchFamily="34" charset="0"/>
                <a:ea typeface="Calibri" panose="020F0502020204030204" pitchFamily="34" charset="0"/>
                <a:cs typeface="Calibri" panose="020F0502020204030204" pitchFamily="34" charset="0"/>
              </a:defRPr>
            </a:lvl4pPr>
            <a:lvl5pPr>
              <a:defRPr sz="1400">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5">
            <a:extLst>
              <a:ext uri="{FF2B5EF4-FFF2-40B4-BE49-F238E27FC236}">
                <a16:creationId xmlns:a16="http://schemas.microsoft.com/office/drawing/2014/main" id="{B31D5C83-E74C-C57F-80FC-DA8612C47FF3}"/>
              </a:ext>
            </a:extLst>
          </p:cNvPr>
          <p:cNvSpPr>
            <a:spLocks noGrp="1"/>
          </p:cNvSpPr>
          <p:nvPr>
            <p:ph type="body" sz="quarter" idx="15"/>
          </p:nvPr>
        </p:nvSpPr>
        <p:spPr>
          <a:xfrm>
            <a:off x="844550" y="536358"/>
            <a:ext cx="8012067" cy="704850"/>
          </a:xfrm>
        </p:spPr>
        <p:txBody>
          <a:bodyPr>
            <a:noAutofit/>
          </a:bodyPr>
          <a:lstStyle>
            <a:lvl1pPr marL="0" indent="0">
              <a:buNone/>
              <a:defRPr sz="3200">
                <a:latin typeface="+mj-lt"/>
              </a:defRPr>
            </a:lvl1pPr>
          </a:lstStyle>
          <a:p>
            <a:pPr lvl="0"/>
            <a:r>
              <a:rPr lang="en-US"/>
              <a:t>Click to edit Master text styles</a:t>
            </a:r>
          </a:p>
        </p:txBody>
      </p:sp>
      <p:grpSp>
        <p:nvGrpSpPr>
          <p:cNvPr id="11" name="Group 10">
            <a:extLst>
              <a:ext uri="{FF2B5EF4-FFF2-40B4-BE49-F238E27FC236}">
                <a16:creationId xmlns:a16="http://schemas.microsoft.com/office/drawing/2014/main" id="{CC2E330E-33B5-7167-16D8-CABA2CB4FD47}"/>
              </a:ext>
            </a:extLst>
          </p:cNvPr>
          <p:cNvGrpSpPr/>
          <p:nvPr userDrawn="1"/>
        </p:nvGrpSpPr>
        <p:grpSpPr>
          <a:xfrm>
            <a:off x="726651" y="6095827"/>
            <a:ext cx="10988724" cy="838118"/>
            <a:chOff x="726651" y="6095827"/>
            <a:chExt cx="10988724" cy="838118"/>
          </a:xfrm>
        </p:grpSpPr>
        <p:grpSp>
          <p:nvGrpSpPr>
            <p:cNvPr id="12" name="Group 11">
              <a:extLst>
                <a:ext uri="{FF2B5EF4-FFF2-40B4-BE49-F238E27FC236}">
                  <a16:creationId xmlns:a16="http://schemas.microsoft.com/office/drawing/2014/main" id="{E7AF12C3-5384-9017-EB76-00E34064B2A6}"/>
                </a:ext>
              </a:extLst>
            </p:cNvPr>
            <p:cNvGrpSpPr/>
            <p:nvPr userDrawn="1"/>
          </p:nvGrpSpPr>
          <p:grpSpPr>
            <a:xfrm>
              <a:off x="726651" y="6283402"/>
              <a:ext cx="10868638" cy="362289"/>
              <a:chOff x="731293" y="6099767"/>
              <a:chExt cx="10868638" cy="362289"/>
            </a:xfrm>
          </p:grpSpPr>
          <p:cxnSp>
            <p:nvCxnSpPr>
              <p:cNvPr id="14" name="Google Shape;86;p30">
                <a:extLst>
                  <a:ext uri="{FF2B5EF4-FFF2-40B4-BE49-F238E27FC236}">
                    <a16:creationId xmlns:a16="http://schemas.microsoft.com/office/drawing/2014/main" id="{2880948B-2E77-B2A6-665C-2DB507A36CA0}"/>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21E179CC-0F6D-295A-A2B7-F218D47FA9BE}"/>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3" name="Picture 12" descr="A blue and white logo&#10;&#10;AI-generated content may be incorrect.">
              <a:extLst>
                <a:ext uri="{FF2B5EF4-FFF2-40B4-BE49-F238E27FC236}">
                  <a16:creationId xmlns:a16="http://schemas.microsoft.com/office/drawing/2014/main" id="{03F2B915-182C-D5B9-EDB1-E69FAE6649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836301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Blue Box + Round Picture + Tex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E2D950C-3D85-53B3-F08E-D64D9F48FAA2}"/>
              </a:ext>
            </a:extLst>
          </p:cNvPr>
          <p:cNvSpPr/>
          <p:nvPr userDrawn="1"/>
        </p:nvSpPr>
        <p:spPr>
          <a:xfrm>
            <a:off x="844550" y="1651000"/>
            <a:ext cx="5788480" cy="4245708"/>
          </a:xfrm>
          <a:prstGeom prst="rect">
            <a:avLst/>
          </a:prstGeom>
          <a:gradFill>
            <a:gsLst>
              <a:gs pos="100000">
                <a:schemeClr val="accent2"/>
              </a:gs>
              <a:gs pos="35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ea typeface="Calibri" panose="020F0502020204030204" pitchFamily="34" charset="0"/>
            </a:endParaRPr>
          </a:p>
        </p:txBody>
      </p:sp>
      <p:sp>
        <p:nvSpPr>
          <p:cNvPr id="3" name="Picture Placeholder 2"/>
          <p:cNvSpPr>
            <a:spLocks noGrp="1"/>
          </p:cNvSpPr>
          <p:nvPr>
            <p:ph type="pic" sz="quarter" idx="11"/>
          </p:nvPr>
        </p:nvSpPr>
        <p:spPr>
          <a:xfrm>
            <a:off x="5365660" y="2884088"/>
            <a:ext cx="2458176" cy="2458176"/>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27" name="Oval 26">
            <a:extLst>
              <a:ext uri="{FF2B5EF4-FFF2-40B4-BE49-F238E27FC236}">
                <a16:creationId xmlns:a16="http://schemas.microsoft.com/office/drawing/2014/main" id="{749C021A-EE95-B027-A45E-2A9CF25D05E2}"/>
              </a:ext>
            </a:extLst>
          </p:cNvPr>
          <p:cNvSpPr/>
          <p:nvPr userDrawn="1"/>
        </p:nvSpPr>
        <p:spPr>
          <a:xfrm>
            <a:off x="5178368" y="2692956"/>
            <a:ext cx="2817034" cy="2817034"/>
          </a:xfrm>
          <a:prstGeom prst="ellipse">
            <a:avLst/>
          </a:prstGeom>
          <a:noFill/>
          <a:ln>
            <a:solidFill>
              <a:schemeClr val="bg1">
                <a:lumMod val="85000"/>
              </a:schemeClr>
            </a:solidFill>
          </a:ln>
          <a:effectLst>
            <a:outerShdw blurRad="88900" dist="76200" dir="5400000" algn="tl" rotWithShape="0">
              <a:schemeClr val="accent2">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4" name="Text Placeholder 3">
            <a:extLst>
              <a:ext uri="{FF2B5EF4-FFF2-40B4-BE49-F238E27FC236}">
                <a16:creationId xmlns:a16="http://schemas.microsoft.com/office/drawing/2014/main" id="{F6DF7071-19F3-22B2-EA8F-AD889C605C9C}"/>
              </a:ext>
            </a:extLst>
          </p:cNvPr>
          <p:cNvSpPr>
            <a:spLocks noGrp="1"/>
          </p:cNvSpPr>
          <p:nvPr>
            <p:ph type="body" sz="quarter" idx="13"/>
          </p:nvPr>
        </p:nvSpPr>
        <p:spPr>
          <a:xfrm>
            <a:off x="8221663" y="2520950"/>
            <a:ext cx="3125787" cy="3165475"/>
          </a:xfrm>
        </p:spPr>
        <p:txBody>
          <a:bodyPr>
            <a:normAutofit/>
          </a:bodyPr>
          <a:lstStyle>
            <a:lvl1pPr marL="0" indent="0">
              <a:buNone/>
              <a:defRPr sz="2000"/>
            </a:lvl1pPr>
            <a:lvl2pPr>
              <a:defRPr sz="1400"/>
            </a:lvl2pPr>
            <a:lvl3pPr>
              <a:defRPr sz="1400"/>
            </a:lvl3pPr>
            <a:lvl4pPr>
              <a:defRPr sz="1400"/>
            </a:lvl4pPr>
            <a:lvl5pPr>
              <a:defRPr sz="1400"/>
            </a:lvl5pPr>
          </a:lstStyle>
          <a:p>
            <a:pPr lvl="0"/>
            <a:r>
              <a:rPr lang="en-US"/>
              <a:t>Click to edit Master text styles</a:t>
            </a:r>
          </a:p>
        </p:txBody>
      </p:sp>
      <p:sp>
        <p:nvSpPr>
          <p:cNvPr id="5" name="Text Placeholder 3">
            <a:extLst>
              <a:ext uri="{FF2B5EF4-FFF2-40B4-BE49-F238E27FC236}">
                <a16:creationId xmlns:a16="http://schemas.microsoft.com/office/drawing/2014/main" id="{AEB6FA9A-FF1C-ED08-5A01-AB75A5D2236D}"/>
              </a:ext>
            </a:extLst>
          </p:cNvPr>
          <p:cNvSpPr>
            <a:spLocks noGrp="1"/>
          </p:cNvSpPr>
          <p:nvPr>
            <p:ph type="body" sz="quarter" idx="14"/>
          </p:nvPr>
        </p:nvSpPr>
        <p:spPr>
          <a:xfrm>
            <a:off x="1258264" y="2175693"/>
            <a:ext cx="3125787" cy="3165475"/>
          </a:xfrm>
        </p:spPr>
        <p:txBody>
          <a:bodyPr>
            <a:normAutofit/>
          </a:bodyPr>
          <a:lstStyle>
            <a:lvl1pPr marL="0" indent="0">
              <a:buNone/>
              <a:defRPr sz="2000"/>
            </a:lvl1pPr>
            <a:lvl2pPr>
              <a:defRPr sz="1400"/>
            </a:lvl2pPr>
            <a:lvl3pPr>
              <a:defRPr sz="1400"/>
            </a:lvl3pPr>
            <a:lvl4pPr>
              <a:defRPr sz="1400"/>
            </a:lvl4pPr>
            <a:lvl5pPr>
              <a:defRPr sz="1400"/>
            </a:lvl5pPr>
          </a:lstStyle>
          <a:p>
            <a:pPr lvl="0"/>
            <a:r>
              <a:rPr lang="en-US"/>
              <a:t>Click to edit Master text styles</a:t>
            </a:r>
          </a:p>
        </p:txBody>
      </p:sp>
      <p:sp>
        <p:nvSpPr>
          <p:cNvPr id="10" name="Text Placeholder 25">
            <a:extLst>
              <a:ext uri="{FF2B5EF4-FFF2-40B4-BE49-F238E27FC236}">
                <a16:creationId xmlns:a16="http://schemas.microsoft.com/office/drawing/2014/main" id="{BE67A26A-23E6-642C-F0CA-D611A2850F3B}"/>
              </a:ext>
            </a:extLst>
          </p:cNvPr>
          <p:cNvSpPr>
            <a:spLocks noGrp="1"/>
          </p:cNvSpPr>
          <p:nvPr>
            <p:ph type="body" sz="quarter" idx="15"/>
          </p:nvPr>
        </p:nvSpPr>
        <p:spPr>
          <a:xfrm>
            <a:off x="844550" y="536358"/>
            <a:ext cx="8012067" cy="704850"/>
          </a:xfrm>
        </p:spPr>
        <p:txBody>
          <a:bodyPr>
            <a:noAutofit/>
          </a:bodyPr>
          <a:lstStyle>
            <a:lvl1pPr marL="0" indent="0">
              <a:buNone/>
              <a:defRPr sz="3200">
                <a:latin typeface="+mj-lt"/>
              </a:defRPr>
            </a:lvl1pPr>
          </a:lstStyle>
          <a:p>
            <a:pPr lvl="0"/>
            <a:r>
              <a:rPr lang="en-US"/>
              <a:t>Click to edit Master text styles</a:t>
            </a:r>
          </a:p>
        </p:txBody>
      </p:sp>
      <p:grpSp>
        <p:nvGrpSpPr>
          <p:cNvPr id="11" name="Group 10">
            <a:extLst>
              <a:ext uri="{FF2B5EF4-FFF2-40B4-BE49-F238E27FC236}">
                <a16:creationId xmlns:a16="http://schemas.microsoft.com/office/drawing/2014/main" id="{E49C0457-AB1E-3C2A-DB64-3E547352C8A2}"/>
              </a:ext>
            </a:extLst>
          </p:cNvPr>
          <p:cNvGrpSpPr/>
          <p:nvPr userDrawn="1"/>
        </p:nvGrpSpPr>
        <p:grpSpPr>
          <a:xfrm>
            <a:off x="726651" y="6095827"/>
            <a:ext cx="10988724" cy="838118"/>
            <a:chOff x="726651" y="6095827"/>
            <a:chExt cx="10988724" cy="838118"/>
          </a:xfrm>
        </p:grpSpPr>
        <p:grpSp>
          <p:nvGrpSpPr>
            <p:cNvPr id="12" name="Group 11">
              <a:extLst>
                <a:ext uri="{FF2B5EF4-FFF2-40B4-BE49-F238E27FC236}">
                  <a16:creationId xmlns:a16="http://schemas.microsoft.com/office/drawing/2014/main" id="{F1F81D35-095D-6687-51B9-0F99A6EF6474}"/>
                </a:ext>
              </a:extLst>
            </p:cNvPr>
            <p:cNvGrpSpPr/>
            <p:nvPr userDrawn="1"/>
          </p:nvGrpSpPr>
          <p:grpSpPr>
            <a:xfrm>
              <a:off x="726651" y="6283402"/>
              <a:ext cx="10868638" cy="362289"/>
              <a:chOff x="731293" y="6099767"/>
              <a:chExt cx="10868638" cy="362289"/>
            </a:xfrm>
          </p:grpSpPr>
          <p:cxnSp>
            <p:nvCxnSpPr>
              <p:cNvPr id="14" name="Google Shape;86;p30">
                <a:extLst>
                  <a:ext uri="{FF2B5EF4-FFF2-40B4-BE49-F238E27FC236}">
                    <a16:creationId xmlns:a16="http://schemas.microsoft.com/office/drawing/2014/main" id="{8770E834-2ADA-FF34-0345-F6B897F8554D}"/>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0AD60719-9042-C5FC-A9A9-0D7B161DD3FE}"/>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3" name="Picture 12" descr="A blue and white logo&#10;&#10;AI-generated content may be incorrect.">
              <a:extLst>
                <a:ext uri="{FF2B5EF4-FFF2-40B4-BE49-F238E27FC236}">
                  <a16:creationId xmlns:a16="http://schemas.microsoft.com/office/drawing/2014/main" id="{F35F652D-2988-788E-089D-37686A1F31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1023462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2 Blank Areas with Divider">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60167BF-B166-FF1B-26C2-58CB8060AB31}"/>
              </a:ext>
            </a:extLst>
          </p:cNvPr>
          <p:cNvCxnSpPr/>
          <p:nvPr userDrawn="1"/>
        </p:nvCxnSpPr>
        <p:spPr>
          <a:xfrm>
            <a:off x="7660302" y="1916520"/>
            <a:ext cx="0" cy="4020474"/>
          </a:xfrm>
          <a:prstGeom prst="line">
            <a:avLst/>
          </a:prstGeom>
          <a:ln>
            <a:gradFill>
              <a:gsLst>
                <a:gs pos="0">
                  <a:schemeClr val="accent1"/>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45C1107A-E26E-C8F3-9FF2-B646B7ECB33A}"/>
              </a:ext>
            </a:extLst>
          </p:cNvPr>
          <p:cNvCxnSpPr/>
          <p:nvPr userDrawn="1"/>
        </p:nvCxnSpPr>
        <p:spPr>
          <a:xfrm>
            <a:off x="7660302" y="2537734"/>
            <a:ext cx="0" cy="953067"/>
          </a:xfrm>
          <a:prstGeom prst="line">
            <a:avLst/>
          </a:prstGeom>
          <a:ln w="57150">
            <a:gradFill>
              <a:gsLst>
                <a:gs pos="0">
                  <a:schemeClr val="accent1">
                    <a:lumMod val="100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Text Placeholder 25">
            <a:extLst>
              <a:ext uri="{FF2B5EF4-FFF2-40B4-BE49-F238E27FC236}">
                <a16:creationId xmlns:a16="http://schemas.microsoft.com/office/drawing/2014/main" id="{D97044F2-7C10-BA38-D6D6-8275812AC7B0}"/>
              </a:ext>
            </a:extLst>
          </p:cNvPr>
          <p:cNvSpPr>
            <a:spLocks noGrp="1"/>
          </p:cNvSpPr>
          <p:nvPr>
            <p:ph type="body" sz="quarter" idx="11"/>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grpSp>
        <p:nvGrpSpPr>
          <p:cNvPr id="10" name="Group 9">
            <a:extLst>
              <a:ext uri="{FF2B5EF4-FFF2-40B4-BE49-F238E27FC236}">
                <a16:creationId xmlns:a16="http://schemas.microsoft.com/office/drawing/2014/main" id="{73A99692-5D66-9037-7E0B-CC84093BEE7F}"/>
              </a:ext>
            </a:extLst>
          </p:cNvPr>
          <p:cNvGrpSpPr/>
          <p:nvPr userDrawn="1"/>
        </p:nvGrpSpPr>
        <p:grpSpPr>
          <a:xfrm>
            <a:off x="726651" y="6095827"/>
            <a:ext cx="10988724" cy="838118"/>
            <a:chOff x="726651" y="6095827"/>
            <a:chExt cx="10988724" cy="838118"/>
          </a:xfrm>
        </p:grpSpPr>
        <p:grpSp>
          <p:nvGrpSpPr>
            <p:cNvPr id="11" name="Group 10">
              <a:extLst>
                <a:ext uri="{FF2B5EF4-FFF2-40B4-BE49-F238E27FC236}">
                  <a16:creationId xmlns:a16="http://schemas.microsoft.com/office/drawing/2014/main" id="{2204037B-929D-5C6C-3D36-D8A33DBA65EF}"/>
                </a:ext>
              </a:extLst>
            </p:cNvPr>
            <p:cNvGrpSpPr/>
            <p:nvPr userDrawn="1"/>
          </p:nvGrpSpPr>
          <p:grpSpPr>
            <a:xfrm>
              <a:off x="726651" y="6283402"/>
              <a:ext cx="10868638" cy="362289"/>
              <a:chOff x="731293" y="6099767"/>
              <a:chExt cx="10868638" cy="362289"/>
            </a:xfrm>
          </p:grpSpPr>
          <p:cxnSp>
            <p:nvCxnSpPr>
              <p:cNvPr id="13" name="Google Shape;86;p30">
                <a:extLst>
                  <a:ext uri="{FF2B5EF4-FFF2-40B4-BE49-F238E27FC236}">
                    <a16:creationId xmlns:a16="http://schemas.microsoft.com/office/drawing/2014/main" id="{9330EA04-BB13-D0D6-5A78-53582133D1F6}"/>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85ADB3D1-1171-36A2-B6AB-221BBFF9474F}"/>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2" name="Picture 11" descr="A blue and white logo&#10;&#10;AI-generated content may be incorrect.">
              <a:extLst>
                <a:ext uri="{FF2B5EF4-FFF2-40B4-BE49-F238E27FC236}">
                  <a16:creationId xmlns:a16="http://schemas.microsoft.com/office/drawing/2014/main" id="{2E2FB977-C66A-CC9D-F5B0-F6AFB2313C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1818082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874E314E-066B-47D9-FC9B-01E896C4CE01}"/>
              </a:ext>
            </a:extLst>
          </p:cNvPr>
          <p:cNvSpPr>
            <a:spLocks noGrp="1"/>
          </p:cNvSpPr>
          <p:nvPr>
            <p:ph type="body" sz="quarter" idx="10"/>
          </p:nvPr>
        </p:nvSpPr>
        <p:spPr>
          <a:xfrm>
            <a:off x="986806" y="1957388"/>
            <a:ext cx="10360643" cy="3798887"/>
          </a:xfrm>
        </p:spPr>
        <p:txBody>
          <a:bodyPr>
            <a:normAutofit/>
          </a:bodyPr>
          <a:lstStyle>
            <a:lvl1pPr marL="0" indent="0">
              <a:buNone/>
              <a:defRPr sz="2000"/>
            </a:lvl1pPr>
          </a:lstStyle>
          <a:p>
            <a:pPr lvl="0"/>
            <a:r>
              <a:rPr lang="en-US"/>
              <a:t>Click to edit Master text styles</a:t>
            </a:r>
          </a:p>
        </p:txBody>
      </p:sp>
      <p:sp>
        <p:nvSpPr>
          <p:cNvPr id="7" name="Text Placeholder 25">
            <a:extLst>
              <a:ext uri="{FF2B5EF4-FFF2-40B4-BE49-F238E27FC236}">
                <a16:creationId xmlns:a16="http://schemas.microsoft.com/office/drawing/2014/main" id="{4C340C8C-52CC-38E7-94A5-12CA4863CC92}"/>
              </a:ext>
            </a:extLst>
          </p:cNvPr>
          <p:cNvSpPr>
            <a:spLocks noGrp="1"/>
          </p:cNvSpPr>
          <p:nvPr>
            <p:ph type="body" sz="quarter" idx="11"/>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grpSp>
        <p:nvGrpSpPr>
          <p:cNvPr id="8" name="Group 7">
            <a:extLst>
              <a:ext uri="{FF2B5EF4-FFF2-40B4-BE49-F238E27FC236}">
                <a16:creationId xmlns:a16="http://schemas.microsoft.com/office/drawing/2014/main" id="{9F589713-CABC-CE49-DA4A-28CB289E124B}"/>
              </a:ext>
            </a:extLst>
          </p:cNvPr>
          <p:cNvGrpSpPr/>
          <p:nvPr userDrawn="1"/>
        </p:nvGrpSpPr>
        <p:grpSpPr>
          <a:xfrm>
            <a:off x="726651" y="6095827"/>
            <a:ext cx="10988724" cy="838118"/>
            <a:chOff x="726651" y="6095827"/>
            <a:chExt cx="10988724" cy="838118"/>
          </a:xfrm>
        </p:grpSpPr>
        <p:grpSp>
          <p:nvGrpSpPr>
            <p:cNvPr id="9" name="Group 8">
              <a:extLst>
                <a:ext uri="{FF2B5EF4-FFF2-40B4-BE49-F238E27FC236}">
                  <a16:creationId xmlns:a16="http://schemas.microsoft.com/office/drawing/2014/main" id="{44EF3661-A401-7735-86EB-864BA46844AE}"/>
                </a:ext>
              </a:extLst>
            </p:cNvPr>
            <p:cNvGrpSpPr/>
            <p:nvPr userDrawn="1"/>
          </p:nvGrpSpPr>
          <p:grpSpPr>
            <a:xfrm>
              <a:off x="726651" y="6283402"/>
              <a:ext cx="10868638" cy="362289"/>
              <a:chOff x="731293" y="6099767"/>
              <a:chExt cx="10868638" cy="362289"/>
            </a:xfrm>
          </p:grpSpPr>
          <p:cxnSp>
            <p:nvCxnSpPr>
              <p:cNvPr id="11" name="Google Shape;86;p30">
                <a:extLst>
                  <a:ext uri="{FF2B5EF4-FFF2-40B4-BE49-F238E27FC236}">
                    <a16:creationId xmlns:a16="http://schemas.microsoft.com/office/drawing/2014/main" id="{F1851628-5EAF-8ED4-A384-0C9A6A4AFC12}"/>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A57E44BE-0DD9-7B59-31F3-67552DD253CD}"/>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0" name="Picture 9" descr="A blue and white logo&#10;&#10;AI-generated content may be incorrect.">
              <a:extLst>
                <a:ext uri="{FF2B5EF4-FFF2-40B4-BE49-F238E27FC236}">
                  <a16:creationId xmlns:a16="http://schemas.microsoft.com/office/drawing/2014/main" id="{1E763C87-C307-5156-89D0-5C72F9F2F5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571134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Blu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F6EDF3-4684-87EB-992E-3D19B24F67AD}"/>
              </a:ext>
            </a:extLst>
          </p:cNvPr>
          <p:cNvSpPr/>
          <p:nvPr userDrawn="1"/>
        </p:nvSpPr>
        <p:spPr>
          <a:xfrm>
            <a:off x="1" y="0"/>
            <a:ext cx="12192000" cy="6865700"/>
          </a:xfrm>
          <a:prstGeom prst="rect">
            <a:avLst/>
          </a:prstGeom>
          <a:gradFill>
            <a:gsLst>
              <a:gs pos="35000">
                <a:schemeClr val="accent1"/>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330CF851-79FF-8124-70AE-1A4BBFFE236D}"/>
              </a:ext>
            </a:extLst>
          </p:cNvPr>
          <p:cNvSpPr>
            <a:spLocks noGrp="1"/>
          </p:cNvSpPr>
          <p:nvPr>
            <p:ph type="body" sz="quarter" idx="10"/>
          </p:nvPr>
        </p:nvSpPr>
        <p:spPr>
          <a:xfrm>
            <a:off x="1554956" y="1973143"/>
            <a:ext cx="9082088" cy="4233863"/>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44059FC6-634C-1A45-328A-93E342013E8E}"/>
              </a:ext>
            </a:extLst>
          </p:cNvPr>
          <p:cNvSpPr>
            <a:spLocks noGrp="1"/>
          </p:cNvSpPr>
          <p:nvPr>
            <p:ph type="title"/>
          </p:nvPr>
        </p:nvSpPr>
        <p:spPr/>
        <p:txBody>
          <a:bodyPr>
            <a:normAutofit/>
          </a:bodyPr>
          <a:lstStyle>
            <a:lvl1pPr algn="ctr">
              <a:defRPr sz="3200">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890522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Blu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F6EDF3-4684-87EB-992E-3D19B24F67AD}"/>
              </a:ext>
            </a:extLst>
          </p:cNvPr>
          <p:cNvSpPr/>
          <p:nvPr userDrawn="1"/>
        </p:nvSpPr>
        <p:spPr>
          <a:xfrm>
            <a:off x="1" y="0"/>
            <a:ext cx="12192000" cy="6865700"/>
          </a:xfrm>
          <a:prstGeom prst="rect">
            <a:avLst/>
          </a:prstGeom>
          <a:gradFill>
            <a:gsLst>
              <a:gs pos="35000">
                <a:schemeClr val="accent1"/>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D17BD49-F177-FD5D-7403-9E5FA36A7A5E}"/>
              </a:ext>
            </a:extLst>
          </p:cNvPr>
          <p:cNvSpPr txBox="1"/>
          <p:nvPr userDrawn="1"/>
        </p:nvSpPr>
        <p:spPr>
          <a:xfrm>
            <a:off x="1198429" y="5761254"/>
            <a:ext cx="1923970" cy="307135"/>
          </a:xfrm>
          <a:prstGeom prst="rect">
            <a:avLst/>
          </a:prstGeom>
          <a:noFill/>
        </p:spPr>
        <p:txBody>
          <a:bodyPr wrap="square" rtlCol="0">
            <a:spAutoFit/>
          </a:bodyPr>
          <a:lstStyle/>
          <a:p>
            <a:pPr>
              <a:lnSpc>
                <a:spcPts val="1600"/>
              </a:lnSpc>
            </a:pPr>
            <a:r>
              <a:rPr lang="en-US">
                <a:solidFill>
                  <a:schemeClr val="bg1"/>
                </a:solidFill>
                <a:latin typeface="Calibri" panose="020F0502020204030204" pitchFamily="34" charset="0"/>
                <a:ea typeface="Calibri" panose="020F0502020204030204" pitchFamily="34" charset="0"/>
                <a:cs typeface="Poppins" panose="00000500000000000000" pitchFamily="2" charset="0"/>
              </a:rPr>
              <a:t>svdpgeorgia.org</a:t>
            </a:r>
          </a:p>
        </p:txBody>
      </p:sp>
      <p:grpSp>
        <p:nvGrpSpPr>
          <p:cNvPr id="14" name="Group 13">
            <a:extLst>
              <a:ext uri="{FF2B5EF4-FFF2-40B4-BE49-F238E27FC236}">
                <a16:creationId xmlns:a16="http://schemas.microsoft.com/office/drawing/2014/main" id="{E19F3186-F9A6-69C2-77FB-A5F92746BEAF}"/>
              </a:ext>
            </a:extLst>
          </p:cNvPr>
          <p:cNvGrpSpPr/>
          <p:nvPr userDrawn="1"/>
        </p:nvGrpSpPr>
        <p:grpSpPr>
          <a:xfrm>
            <a:off x="1234166" y="5293563"/>
            <a:ext cx="1330058" cy="261419"/>
            <a:chOff x="731892" y="5711133"/>
            <a:chExt cx="1011738" cy="198854"/>
          </a:xfrm>
        </p:grpSpPr>
        <p:grpSp>
          <p:nvGrpSpPr>
            <p:cNvPr id="15" name="Group 14">
              <a:extLst>
                <a:ext uri="{FF2B5EF4-FFF2-40B4-BE49-F238E27FC236}">
                  <a16:creationId xmlns:a16="http://schemas.microsoft.com/office/drawing/2014/main" id="{F4526EEF-65F1-0213-748B-694ED5B52213}"/>
                </a:ext>
              </a:extLst>
            </p:cNvPr>
            <p:cNvGrpSpPr/>
            <p:nvPr/>
          </p:nvGrpSpPr>
          <p:grpSpPr>
            <a:xfrm>
              <a:off x="964819" y="5734965"/>
              <a:ext cx="173283" cy="174458"/>
              <a:chOff x="4566271" y="5739527"/>
              <a:chExt cx="194632" cy="195951"/>
            </a:xfrm>
            <a:solidFill>
              <a:schemeClr val="bg1"/>
            </a:solidFill>
          </p:grpSpPr>
          <p:sp>
            <p:nvSpPr>
              <p:cNvPr id="19" name="Freeform 6">
                <a:extLst>
                  <a:ext uri="{FF2B5EF4-FFF2-40B4-BE49-F238E27FC236}">
                    <a16:creationId xmlns:a16="http://schemas.microsoft.com/office/drawing/2014/main" id="{FFAE44A5-F326-BACF-E8AF-E96060DE706B}"/>
                  </a:ext>
                </a:extLst>
              </p:cNvPr>
              <p:cNvSpPr>
                <a:spLocks noEditPoints="1"/>
              </p:cNvSpPr>
              <p:nvPr/>
            </p:nvSpPr>
            <p:spPr bwMode="auto">
              <a:xfrm>
                <a:off x="4566271" y="5739527"/>
                <a:ext cx="194632" cy="195951"/>
              </a:xfrm>
              <a:custGeom>
                <a:avLst/>
                <a:gdLst>
                  <a:gd name="T0" fmla="*/ 62 w 124"/>
                  <a:gd name="T1" fmla="*/ 11 h 125"/>
                  <a:gd name="T2" fmla="*/ 87 w 124"/>
                  <a:gd name="T3" fmla="*/ 12 h 125"/>
                  <a:gd name="T4" fmla="*/ 99 w 124"/>
                  <a:gd name="T5" fmla="*/ 14 h 125"/>
                  <a:gd name="T6" fmla="*/ 106 w 124"/>
                  <a:gd name="T7" fmla="*/ 19 h 125"/>
                  <a:gd name="T8" fmla="*/ 111 w 124"/>
                  <a:gd name="T9" fmla="*/ 26 h 125"/>
                  <a:gd name="T10" fmla="*/ 113 w 124"/>
                  <a:gd name="T11" fmla="*/ 37 h 125"/>
                  <a:gd name="T12" fmla="*/ 113 w 124"/>
                  <a:gd name="T13" fmla="*/ 62 h 125"/>
                  <a:gd name="T14" fmla="*/ 113 w 124"/>
                  <a:gd name="T15" fmla="*/ 88 h 125"/>
                  <a:gd name="T16" fmla="*/ 111 w 124"/>
                  <a:gd name="T17" fmla="*/ 99 h 125"/>
                  <a:gd name="T18" fmla="*/ 106 w 124"/>
                  <a:gd name="T19" fmla="*/ 106 h 125"/>
                  <a:gd name="T20" fmla="*/ 99 w 124"/>
                  <a:gd name="T21" fmla="*/ 111 h 125"/>
                  <a:gd name="T22" fmla="*/ 87 w 124"/>
                  <a:gd name="T23" fmla="*/ 113 h 125"/>
                  <a:gd name="T24" fmla="*/ 62 w 124"/>
                  <a:gd name="T25" fmla="*/ 114 h 125"/>
                  <a:gd name="T26" fmla="*/ 37 w 124"/>
                  <a:gd name="T27" fmla="*/ 113 h 125"/>
                  <a:gd name="T28" fmla="*/ 25 w 124"/>
                  <a:gd name="T29" fmla="*/ 111 h 125"/>
                  <a:gd name="T30" fmla="*/ 18 w 124"/>
                  <a:gd name="T31" fmla="*/ 106 h 125"/>
                  <a:gd name="T32" fmla="*/ 13 w 124"/>
                  <a:gd name="T33" fmla="*/ 99 h 125"/>
                  <a:gd name="T34" fmla="*/ 11 w 124"/>
                  <a:gd name="T35" fmla="*/ 88 h 125"/>
                  <a:gd name="T36" fmla="*/ 11 w 124"/>
                  <a:gd name="T37" fmla="*/ 62 h 125"/>
                  <a:gd name="T38" fmla="*/ 11 w 124"/>
                  <a:gd name="T39" fmla="*/ 37 h 125"/>
                  <a:gd name="T40" fmla="*/ 13 w 124"/>
                  <a:gd name="T41" fmla="*/ 26 h 125"/>
                  <a:gd name="T42" fmla="*/ 18 w 124"/>
                  <a:gd name="T43" fmla="*/ 19 h 125"/>
                  <a:gd name="T44" fmla="*/ 25 w 124"/>
                  <a:gd name="T45" fmla="*/ 14 h 125"/>
                  <a:gd name="T46" fmla="*/ 37 w 124"/>
                  <a:gd name="T47" fmla="*/ 12 h 125"/>
                  <a:gd name="T48" fmla="*/ 62 w 124"/>
                  <a:gd name="T49" fmla="*/ 11 h 125"/>
                  <a:gd name="T50" fmla="*/ 62 w 124"/>
                  <a:gd name="T51" fmla="*/ 0 h 125"/>
                  <a:gd name="T52" fmla="*/ 36 w 124"/>
                  <a:gd name="T53" fmla="*/ 1 h 125"/>
                  <a:gd name="T54" fmla="*/ 21 w 124"/>
                  <a:gd name="T55" fmla="*/ 3 h 125"/>
                  <a:gd name="T56" fmla="*/ 10 w 124"/>
                  <a:gd name="T57" fmla="*/ 11 h 125"/>
                  <a:gd name="T58" fmla="*/ 3 w 124"/>
                  <a:gd name="T59" fmla="*/ 22 h 125"/>
                  <a:gd name="T60" fmla="*/ 0 w 124"/>
                  <a:gd name="T61" fmla="*/ 37 h 125"/>
                  <a:gd name="T62" fmla="*/ 0 w 124"/>
                  <a:gd name="T63" fmla="*/ 62 h 125"/>
                  <a:gd name="T64" fmla="*/ 0 w 124"/>
                  <a:gd name="T65" fmla="*/ 88 h 125"/>
                  <a:gd name="T66" fmla="*/ 3 w 124"/>
                  <a:gd name="T67" fmla="*/ 103 h 125"/>
                  <a:gd name="T68" fmla="*/ 10 w 124"/>
                  <a:gd name="T69" fmla="*/ 114 h 125"/>
                  <a:gd name="T70" fmla="*/ 21 w 124"/>
                  <a:gd name="T71" fmla="*/ 121 h 125"/>
                  <a:gd name="T72" fmla="*/ 36 w 124"/>
                  <a:gd name="T73" fmla="*/ 124 h 125"/>
                  <a:gd name="T74" fmla="*/ 62 w 124"/>
                  <a:gd name="T75" fmla="*/ 125 h 125"/>
                  <a:gd name="T76" fmla="*/ 88 w 124"/>
                  <a:gd name="T77" fmla="*/ 124 h 125"/>
                  <a:gd name="T78" fmla="*/ 103 w 124"/>
                  <a:gd name="T79" fmla="*/ 121 h 125"/>
                  <a:gd name="T80" fmla="*/ 114 w 124"/>
                  <a:gd name="T81" fmla="*/ 114 h 125"/>
                  <a:gd name="T82" fmla="*/ 121 w 124"/>
                  <a:gd name="T83" fmla="*/ 103 h 125"/>
                  <a:gd name="T84" fmla="*/ 124 w 124"/>
                  <a:gd name="T85" fmla="*/ 88 h 125"/>
                  <a:gd name="T86" fmla="*/ 124 w 124"/>
                  <a:gd name="T87" fmla="*/ 62 h 125"/>
                  <a:gd name="T88" fmla="*/ 124 w 124"/>
                  <a:gd name="T89" fmla="*/ 37 h 125"/>
                  <a:gd name="T90" fmla="*/ 121 w 124"/>
                  <a:gd name="T91" fmla="*/ 22 h 125"/>
                  <a:gd name="T92" fmla="*/ 114 w 124"/>
                  <a:gd name="T93" fmla="*/ 11 h 125"/>
                  <a:gd name="T94" fmla="*/ 103 w 124"/>
                  <a:gd name="T95" fmla="*/ 3 h 125"/>
                  <a:gd name="T96" fmla="*/ 88 w 124"/>
                  <a:gd name="T97" fmla="*/ 1 h 125"/>
                  <a:gd name="T98" fmla="*/ 62 w 124"/>
                  <a:gd name="T9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 h="125">
                    <a:moveTo>
                      <a:pt x="62" y="11"/>
                    </a:moveTo>
                    <a:cubicBezTo>
                      <a:pt x="79" y="11"/>
                      <a:pt x="81" y="11"/>
                      <a:pt x="87" y="12"/>
                    </a:cubicBezTo>
                    <a:cubicBezTo>
                      <a:pt x="93" y="12"/>
                      <a:pt x="97" y="13"/>
                      <a:pt x="99" y="14"/>
                    </a:cubicBezTo>
                    <a:cubicBezTo>
                      <a:pt x="102" y="15"/>
                      <a:pt x="104" y="16"/>
                      <a:pt x="106" y="19"/>
                    </a:cubicBezTo>
                    <a:cubicBezTo>
                      <a:pt x="108" y="21"/>
                      <a:pt x="109" y="23"/>
                      <a:pt x="111" y="26"/>
                    </a:cubicBezTo>
                    <a:cubicBezTo>
                      <a:pt x="111" y="28"/>
                      <a:pt x="112" y="31"/>
                      <a:pt x="113" y="37"/>
                    </a:cubicBezTo>
                    <a:cubicBezTo>
                      <a:pt x="113" y="44"/>
                      <a:pt x="113" y="46"/>
                      <a:pt x="113" y="62"/>
                    </a:cubicBezTo>
                    <a:cubicBezTo>
                      <a:pt x="113" y="79"/>
                      <a:pt x="113" y="81"/>
                      <a:pt x="113" y="88"/>
                    </a:cubicBezTo>
                    <a:cubicBezTo>
                      <a:pt x="112" y="94"/>
                      <a:pt x="111" y="97"/>
                      <a:pt x="111" y="99"/>
                    </a:cubicBezTo>
                    <a:cubicBezTo>
                      <a:pt x="109" y="102"/>
                      <a:pt x="108" y="104"/>
                      <a:pt x="106" y="106"/>
                    </a:cubicBezTo>
                    <a:cubicBezTo>
                      <a:pt x="104" y="109"/>
                      <a:pt x="102" y="110"/>
                      <a:pt x="99" y="111"/>
                    </a:cubicBezTo>
                    <a:cubicBezTo>
                      <a:pt x="97" y="112"/>
                      <a:pt x="93" y="113"/>
                      <a:pt x="87" y="113"/>
                    </a:cubicBezTo>
                    <a:cubicBezTo>
                      <a:pt x="81" y="113"/>
                      <a:pt x="79" y="114"/>
                      <a:pt x="62" y="114"/>
                    </a:cubicBezTo>
                    <a:cubicBezTo>
                      <a:pt x="45" y="114"/>
                      <a:pt x="43" y="113"/>
                      <a:pt x="37" y="113"/>
                    </a:cubicBezTo>
                    <a:cubicBezTo>
                      <a:pt x="31" y="113"/>
                      <a:pt x="27" y="112"/>
                      <a:pt x="25" y="111"/>
                    </a:cubicBezTo>
                    <a:cubicBezTo>
                      <a:pt x="22" y="110"/>
                      <a:pt x="20" y="109"/>
                      <a:pt x="18" y="106"/>
                    </a:cubicBezTo>
                    <a:cubicBezTo>
                      <a:pt x="16" y="104"/>
                      <a:pt x="15" y="102"/>
                      <a:pt x="13" y="99"/>
                    </a:cubicBezTo>
                    <a:cubicBezTo>
                      <a:pt x="13" y="97"/>
                      <a:pt x="12" y="94"/>
                      <a:pt x="11" y="88"/>
                    </a:cubicBezTo>
                    <a:cubicBezTo>
                      <a:pt x="11" y="81"/>
                      <a:pt x="11" y="79"/>
                      <a:pt x="11" y="62"/>
                    </a:cubicBezTo>
                    <a:cubicBezTo>
                      <a:pt x="11" y="46"/>
                      <a:pt x="11" y="44"/>
                      <a:pt x="11" y="37"/>
                    </a:cubicBezTo>
                    <a:cubicBezTo>
                      <a:pt x="12" y="31"/>
                      <a:pt x="13" y="28"/>
                      <a:pt x="13" y="26"/>
                    </a:cubicBezTo>
                    <a:cubicBezTo>
                      <a:pt x="15" y="23"/>
                      <a:pt x="16" y="21"/>
                      <a:pt x="18" y="19"/>
                    </a:cubicBezTo>
                    <a:cubicBezTo>
                      <a:pt x="20" y="16"/>
                      <a:pt x="22" y="15"/>
                      <a:pt x="25" y="14"/>
                    </a:cubicBezTo>
                    <a:cubicBezTo>
                      <a:pt x="27" y="13"/>
                      <a:pt x="31" y="12"/>
                      <a:pt x="37" y="12"/>
                    </a:cubicBezTo>
                    <a:cubicBezTo>
                      <a:pt x="43" y="11"/>
                      <a:pt x="45" y="11"/>
                      <a:pt x="62" y="11"/>
                    </a:cubicBezTo>
                    <a:moveTo>
                      <a:pt x="62" y="0"/>
                    </a:moveTo>
                    <a:cubicBezTo>
                      <a:pt x="45" y="0"/>
                      <a:pt x="43" y="0"/>
                      <a:pt x="36" y="1"/>
                    </a:cubicBezTo>
                    <a:cubicBezTo>
                      <a:pt x="30" y="1"/>
                      <a:pt x="25" y="2"/>
                      <a:pt x="21" y="3"/>
                    </a:cubicBezTo>
                    <a:cubicBezTo>
                      <a:pt x="17" y="5"/>
                      <a:pt x="14" y="7"/>
                      <a:pt x="10" y="11"/>
                    </a:cubicBezTo>
                    <a:cubicBezTo>
                      <a:pt x="7" y="14"/>
                      <a:pt x="5" y="18"/>
                      <a:pt x="3" y="22"/>
                    </a:cubicBezTo>
                    <a:cubicBezTo>
                      <a:pt x="1" y="26"/>
                      <a:pt x="0" y="30"/>
                      <a:pt x="0" y="37"/>
                    </a:cubicBezTo>
                    <a:cubicBezTo>
                      <a:pt x="0" y="43"/>
                      <a:pt x="0" y="46"/>
                      <a:pt x="0" y="62"/>
                    </a:cubicBezTo>
                    <a:cubicBezTo>
                      <a:pt x="0" y="79"/>
                      <a:pt x="0" y="81"/>
                      <a:pt x="0" y="88"/>
                    </a:cubicBezTo>
                    <a:cubicBezTo>
                      <a:pt x="0" y="95"/>
                      <a:pt x="1" y="99"/>
                      <a:pt x="3" y="103"/>
                    </a:cubicBezTo>
                    <a:cubicBezTo>
                      <a:pt x="5" y="107"/>
                      <a:pt x="7" y="111"/>
                      <a:pt x="10" y="114"/>
                    </a:cubicBezTo>
                    <a:cubicBezTo>
                      <a:pt x="14" y="118"/>
                      <a:pt x="17" y="120"/>
                      <a:pt x="21" y="121"/>
                    </a:cubicBezTo>
                    <a:cubicBezTo>
                      <a:pt x="25" y="123"/>
                      <a:pt x="30" y="124"/>
                      <a:pt x="36" y="124"/>
                    </a:cubicBezTo>
                    <a:cubicBezTo>
                      <a:pt x="43" y="125"/>
                      <a:pt x="45" y="125"/>
                      <a:pt x="62" y="125"/>
                    </a:cubicBezTo>
                    <a:cubicBezTo>
                      <a:pt x="79" y="125"/>
                      <a:pt x="81" y="125"/>
                      <a:pt x="88" y="124"/>
                    </a:cubicBezTo>
                    <a:cubicBezTo>
                      <a:pt x="94" y="124"/>
                      <a:pt x="99" y="123"/>
                      <a:pt x="103" y="121"/>
                    </a:cubicBezTo>
                    <a:cubicBezTo>
                      <a:pt x="107" y="120"/>
                      <a:pt x="110" y="118"/>
                      <a:pt x="114" y="114"/>
                    </a:cubicBezTo>
                    <a:cubicBezTo>
                      <a:pt x="117" y="111"/>
                      <a:pt x="119" y="107"/>
                      <a:pt x="121" y="103"/>
                    </a:cubicBezTo>
                    <a:cubicBezTo>
                      <a:pt x="123" y="99"/>
                      <a:pt x="124" y="95"/>
                      <a:pt x="124" y="88"/>
                    </a:cubicBezTo>
                    <a:cubicBezTo>
                      <a:pt x="124" y="81"/>
                      <a:pt x="124" y="79"/>
                      <a:pt x="124" y="62"/>
                    </a:cubicBezTo>
                    <a:cubicBezTo>
                      <a:pt x="124" y="46"/>
                      <a:pt x="124" y="43"/>
                      <a:pt x="124" y="37"/>
                    </a:cubicBezTo>
                    <a:cubicBezTo>
                      <a:pt x="124" y="30"/>
                      <a:pt x="123" y="26"/>
                      <a:pt x="121" y="22"/>
                    </a:cubicBezTo>
                    <a:cubicBezTo>
                      <a:pt x="119" y="18"/>
                      <a:pt x="117" y="14"/>
                      <a:pt x="114" y="11"/>
                    </a:cubicBezTo>
                    <a:cubicBezTo>
                      <a:pt x="110" y="7"/>
                      <a:pt x="107" y="5"/>
                      <a:pt x="103" y="3"/>
                    </a:cubicBezTo>
                    <a:cubicBezTo>
                      <a:pt x="99" y="2"/>
                      <a:pt x="94" y="1"/>
                      <a:pt x="88" y="1"/>
                    </a:cubicBezTo>
                    <a:cubicBezTo>
                      <a:pt x="81" y="0"/>
                      <a:pt x="79" y="0"/>
                      <a:pt x="6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libri" panose="020F0502020204030204" pitchFamily="34" charset="0"/>
                  <a:ea typeface="Calibri" panose="020F0502020204030204" pitchFamily="34" charset="0"/>
                </a:endParaRPr>
              </a:p>
            </p:txBody>
          </p:sp>
          <p:sp>
            <p:nvSpPr>
              <p:cNvPr id="20" name="Freeform 7">
                <a:extLst>
                  <a:ext uri="{FF2B5EF4-FFF2-40B4-BE49-F238E27FC236}">
                    <a16:creationId xmlns:a16="http://schemas.microsoft.com/office/drawing/2014/main" id="{0267DA4A-9528-EC5E-762F-FF3C028BD3CB}"/>
                  </a:ext>
                </a:extLst>
              </p:cNvPr>
              <p:cNvSpPr>
                <a:spLocks noEditPoints="1"/>
              </p:cNvSpPr>
              <p:nvPr/>
            </p:nvSpPr>
            <p:spPr bwMode="auto">
              <a:xfrm>
                <a:off x="4613113" y="5786370"/>
                <a:ext cx="100284" cy="100285"/>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53 h 64"/>
                  <a:gd name="T12" fmla="*/ 11 w 64"/>
                  <a:gd name="T13" fmla="*/ 32 h 64"/>
                  <a:gd name="T14" fmla="*/ 32 w 64"/>
                  <a:gd name="T15" fmla="*/ 12 h 64"/>
                  <a:gd name="T16" fmla="*/ 53 w 64"/>
                  <a:gd name="T17" fmla="*/ 32 h 64"/>
                  <a:gd name="T18" fmla="*/ 32 w 64"/>
                  <a:gd name="T19"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5"/>
                      <a:pt x="0" y="32"/>
                    </a:cubicBezTo>
                    <a:cubicBezTo>
                      <a:pt x="0" y="50"/>
                      <a:pt x="14" y="64"/>
                      <a:pt x="32" y="64"/>
                    </a:cubicBezTo>
                    <a:cubicBezTo>
                      <a:pt x="50" y="64"/>
                      <a:pt x="64" y="50"/>
                      <a:pt x="64" y="32"/>
                    </a:cubicBezTo>
                    <a:cubicBezTo>
                      <a:pt x="64" y="15"/>
                      <a:pt x="50" y="0"/>
                      <a:pt x="32" y="0"/>
                    </a:cubicBezTo>
                    <a:close/>
                    <a:moveTo>
                      <a:pt x="32" y="53"/>
                    </a:moveTo>
                    <a:cubicBezTo>
                      <a:pt x="21" y="53"/>
                      <a:pt x="11" y="44"/>
                      <a:pt x="11" y="32"/>
                    </a:cubicBezTo>
                    <a:cubicBezTo>
                      <a:pt x="11" y="21"/>
                      <a:pt x="21" y="12"/>
                      <a:pt x="32" y="12"/>
                    </a:cubicBezTo>
                    <a:cubicBezTo>
                      <a:pt x="43" y="12"/>
                      <a:pt x="53" y="21"/>
                      <a:pt x="53" y="32"/>
                    </a:cubicBezTo>
                    <a:cubicBezTo>
                      <a:pt x="53" y="44"/>
                      <a:pt x="43" y="53"/>
                      <a:pt x="32" y="5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libri" panose="020F0502020204030204" pitchFamily="34" charset="0"/>
                  <a:ea typeface="Calibri" panose="020F0502020204030204" pitchFamily="34" charset="0"/>
                </a:endParaRPr>
              </a:p>
            </p:txBody>
          </p:sp>
          <p:sp>
            <p:nvSpPr>
              <p:cNvPr id="21" name="Oval 8">
                <a:extLst>
                  <a:ext uri="{FF2B5EF4-FFF2-40B4-BE49-F238E27FC236}">
                    <a16:creationId xmlns:a16="http://schemas.microsoft.com/office/drawing/2014/main" id="{E80E9DCE-B0AB-0FC4-2B14-FB4018251ABF}"/>
                  </a:ext>
                </a:extLst>
              </p:cNvPr>
              <p:cNvSpPr>
                <a:spLocks noChangeArrowheads="1"/>
              </p:cNvSpPr>
              <p:nvPr/>
            </p:nvSpPr>
            <p:spPr bwMode="auto">
              <a:xfrm>
                <a:off x="4704161" y="5773835"/>
                <a:ext cx="23752" cy="2375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libri" panose="020F0502020204030204" pitchFamily="34" charset="0"/>
                  <a:ea typeface="Calibri" panose="020F0502020204030204" pitchFamily="34" charset="0"/>
                </a:endParaRPr>
              </a:p>
            </p:txBody>
          </p:sp>
        </p:grpSp>
        <p:sp>
          <p:nvSpPr>
            <p:cNvPr id="16" name="Freeform 42">
              <a:extLst>
                <a:ext uri="{FF2B5EF4-FFF2-40B4-BE49-F238E27FC236}">
                  <a16:creationId xmlns:a16="http://schemas.microsoft.com/office/drawing/2014/main" id="{2DCA4EFE-B1CA-BD28-0E89-8437B61EB2D7}"/>
                </a:ext>
              </a:extLst>
            </p:cNvPr>
            <p:cNvSpPr>
              <a:spLocks noEditPoints="1"/>
            </p:cNvSpPr>
            <p:nvPr/>
          </p:nvSpPr>
          <p:spPr bwMode="auto">
            <a:xfrm>
              <a:off x="1570347" y="5711133"/>
              <a:ext cx="173283" cy="173283"/>
            </a:xfrm>
            <a:custGeom>
              <a:avLst/>
              <a:gdLst>
                <a:gd name="T0" fmla="*/ 107 w 126"/>
                <a:gd name="T1" fmla="*/ 18 h 126"/>
                <a:gd name="T2" fmla="*/ 63 w 126"/>
                <a:gd name="T3" fmla="*/ 0 h 126"/>
                <a:gd name="T4" fmla="*/ 0 w 126"/>
                <a:gd name="T5" fmla="*/ 62 h 126"/>
                <a:gd name="T6" fmla="*/ 8 w 126"/>
                <a:gd name="T7" fmla="*/ 94 h 126"/>
                <a:gd name="T8" fmla="*/ 0 w 126"/>
                <a:gd name="T9" fmla="*/ 126 h 126"/>
                <a:gd name="T10" fmla="*/ 33 w 126"/>
                <a:gd name="T11" fmla="*/ 118 h 126"/>
                <a:gd name="T12" fmla="*/ 63 w 126"/>
                <a:gd name="T13" fmla="*/ 125 h 126"/>
                <a:gd name="T14" fmla="*/ 63 w 126"/>
                <a:gd name="T15" fmla="*/ 125 h 126"/>
                <a:gd name="T16" fmla="*/ 126 w 126"/>
                <a:gd name="T17" fmla="*/ 62 h 126"/>
                <a:gd name="T18" fmla="*/ 107 w 126"/>
                <a:gd name="T19" fmla="*/ 18 h 126"/>
                <a:gd name="T20" fmla="*/ 63 w 126"/>
                <a:gd name="T21" fmla="*/ 115 h 126"/>
                <a:gd name="T22" fmla="*/ 63 w 126"/>
                <a:gd name="T23" fmla="*/ 115 h 126"/>
                <a:gd name="T24" fmla="*/ 36 w 126"/>
                <a:gd name="T25" fmla="*/ 107 h 126"/>
                <a:gd name="T26" fmla="*/ 34 w 126"/>
                <a:gd name="T27" fmla="*/ 106 h 126"/>
                <a:gd name="T28" fmla="*/ 15 w 126"/>
                <a:gd name="T29" fmla="*/ 111 h 126"/>
                <a:gd name="T30" fmla="*/ 20 w 126"/>
                <a:gd name="T31" fmla="*/ 92 h 126"/>
                <a:gd name="T32" fmla="*/ 19 w 126"/>
                <a:gd name="T33" fmla="*/ 90 h 126"/>
                <a:gd name="T34" fmla="*/ 11 w 126"/>
                <a:gd name="T35" fmla="*/ 62 h 126"/>
                <a:gd name="T36" fmla="*/ 63 w 126"/>
                <a:gd name="T37" fmla="*/ 10 h 126"/>
                <a:gd name="T38" fmla="*/ 100 w 126"/>
                <a:gd name="T39" fmla="*/ 26 h 126"/>
                <a:gd name="T40" fmla="*/ 115 w 126"/>
                <a:gd name="T41" fmla="*/ 62 h 126"/>
                <a:gd name="T42" fmla="*/ 63 w 126"/>
                <a:gd name="T43" fmla="*/ 115 h 126"/>
                <a:gd name="T44" fmla="*/ 92 w 126"/>
                <a:gd name="T45" fmla="*/ 76 h 126"/>
                <a:gd name="T46" fmla="*/ 81 w 126"/>
                <a:gd name="T47" fmla="*/ 70 h 126"/>
                <a:gd name="T48" fmla="*/ 77 w 126"/>
                <a:gd name="T49" fmla="*/ 71 h 126"/>
                <a:gd name="T50" fmla="*/ 72 w 126"/>
                <a:gd name="T51" fmla="*/ 77 h 126"/>
                <a:gd name="T52" fmla="*/ 69 w 126"/>
                <a:gd name="T53" fmla="*/ 78 h 126"/>
                <a:gd name="T54" fmla="*/ 56 w 126"/>
                <a:gd name="T55" fmla="*/ 70 h 126"/>
                <a:gd name="T56" fmla="*/ 48 w 126"/>
                <a:gd name="T57" fmla="*/ 59 h 126"/>
                <a:gd name="T58" fmla="*/ 48 w 126"/>
                <a:gd name="T59" fmla="*/ 56 h 126"/>
                <a:gd name="T60" fmla="*/ 51 w 126"/>
                <a:gd name="T61" fmla="*/ 53 h 126"/>
                <a:gd name="T62" fmla="*/ 52 w 126"/>
                <a:gd name="T63" fmla="*/ 51 h 126"/>
                <a:gd name="T64" fmla="*/ 52 w 126"/>
                <a:gd name="T65" fmla="*/ 48 h 126"/>
                <a:gd name="T66" fmla="*/ 47 w 126"/>
                <a:gd name="T67" fmla="*/ 36 h 126"/>
                <a:gd name="T68" fmla="*/ 44 w 126"/>
                <a:gd name="T69" fmla="*/ 33 h 126"/>
                <a:gd name="T70" fmla="*/ 41 w 126"/>
                <a:gd name="T71" fmla="*/ 33 h 126"/>
                <a:gd name="T72" fmla="*/ 36 w 126"/>
                <a:gd name="T73" fmla="*/ 35 h 126"/>
                <a:gd name="T74" fmla="*/ 31 w 126"/>
                <a:gd name="T75" fmla="*/ 48 h 126"/>
                <a:gd name="T76" fmla="*/ 37 w 126"/>
                <a:gd name="T77" fmla="*/ 65 h 126"/>
                <a:gd name="T78" fmla="*/ 64 w 126"/>
                <a:gd name="T79" fmla="*/ 88 h 126"/>
                <a:gd name="T80" fmla="*/ 73 w 126"/>
                <a:gd name="T81" fmla="*/ 92 h 126"/>
                <a:gd name="T82" fmla="*/ 83 w 126"/>
                <a:gd name="T83" fmla="*/ 92 h 126"/>
                <a:gd name="T84" fmla="*/ 94 w 126"/>
                <a:gd name="T85" fmla="*/ 85 h 126"/>
                <a:gd name="T86" fmla="*/ 95 w 126"/>
                <a:gd name="T87" fmla="*/ 77 h 126"/>
                <a:gd name="T88" fmla="*/ 92 w 126"/>
                <a:gd name="T89" fmla="*/ 7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26">
                  <a:moveTo>
                    <a:pt x="107" y="18"/>
                  </a:moveTo>
                  <a:cubicBezTo>
                    <a:pt x="95" y="6"/>
                    <a:pt x="80" y="0"/>
                    <a:pt x="63" y="0"/>
                  </a:cubicBezTo>
                  <a:cubicBezTo>
                    <a:pt x="28" y="0"/>
                    <a:pt x="0" y="28"/>
                    <a:pt x="0" y="62"/>
                  </a:cubicBezTo>
                  <a:cubicBezTo>
                    <a:pt x="0" y="73"/>
                    <a:pt x="3" y="84"/>
                    <a:pt x="8" y="94"/>
                  </a:cubicBezTo>
                  <a:cubicBezTo>
                    <a:pt x="0" y="126"/>
                    <a:pt x="0" y="126"/>
                    <a:pt x="0" y="126"/>
                  </a:cubicBezTo>
                  <a:cubicBezTo>
                    <a:pt x="33" y="118"/>
                    <a:pt x="33" y="118"/>
                    <a:pt x="33" y="118"/>
                  </a:cubicBezTo>
                  <a:cubicBezTo>
                    <a:pt x="42" y="123"/>
                    <a:pt x="52" y="125"/>
                    <a:pt x="63" y="125"/>
                  </a:cubicBezTo>
                  <a:cubicBezTo>
                    <a:pt x="63" y="125"/>
                    <a:pt x="63" y="125"/>
                    <a:pt x="63" y="125"/>
                  </a:cubicBezTo>
                  <a:cubicBezTo>
                    <a:pt x="97" y="125"/>
                    <a:pt x="126" y="97"/>
                    <a:pt x="126" y="62"/>
                  </a:cubicBezTo>
                  <a:cubicBezTo>
                    <a:pt x="126" y="46"/>
                    <a:pt x="119" y="30"/>
                    <a:pt x="107" y="18"/>
                  </a:cubicBezTo>
                  <a:close/>
                  <a:moveTo>
                    <a:pt x="63" y="115"/>
                  </a:moveTo>
                  <a:cubicBezTo>
                    <a:pt x="63" y="115"/>
                    <a:pt x="63" y="115"/>
                    <a:pt x="63" y="115"/>
                  </a:cubicBezTo>
                  <a:cubicBezTo>
                    <a:pt x="54" y="115"/>
                    <a:pt x="44" y="112"/>
                    <a:pt x="36" y="107"/>
                  </a:cubicBezTo>
                  <a:cubicBezTo>
                    <a:pt x="34" y="106"/>
                    <a:pt x="34" y="106"/>
                    <a:pt x="34" y="106"/>
                  </a:cubicBezTo>
                  <a:cubicBezTo>
                    <a:pt x="15" y="111"/>
                    <a:pt x="15" y="111"/>
                    <a:pt x="15" y="111"/>
                  </a:cubicBezTo>
                  <a:cubicBezTo>
                    <a:pt x="20" y="92"/>
                    <a:pt x="20" y="92"/>
                    <a:pt x="20" y="92"/>
                  </a:cubicBezTo>
                  <a:cubicBezTo>
                    <a:pt x="19" y="90"/>
                    <a:pt x="19" y="90"/>
                    <a:pt x="19" y="90"/>
                  </a:cubicBezTo>
                  <a:cubicBezTo>
                    <a:pt x="13" y="82"/>
                    <a:pt x="11" y="72"/>
                    <a:pt x="11" y="62"/>
                  </a:cubicBezTo>
                  <a:cubicBezTo>
                    <a:pt x="11" y="34"/>
                    <a:pt x="34" y="10"/>
                    <a:pt x="63" y="10"/>
                  </a:cubicBezTo>
                  <a:cubicBezTo>
                    <a:pt x="77" y="10"/>
                    <a:pt x="90" y="16"/>
                    <a:pt x="100" y="26"/>
                  </a:cubicBezTo>
                  <a:cubicBezTo>
                    <a:pt x="110" y="35"/>
                    <a:pt x="115" y="49"/>
                    <a:pt x="115" y="62"/>
                  </a:cubicBezTo>
                  <a:cubicBezTo>
                    <a:pt x="115" y="91"/>
                    <a:pt x="92" y="115"/>
                    <a:pt x="63" y="115"/>
                  </a:cubicBezTo>
                  <a:close/>
                  <a:moveTo>
                    <a:pt x="92" y="76"/>
                  </a:moveTo>
                  <a:cubicBezTo>
                    <a:pt x="90" y="75"/>
                    <a:pt x="82" y="71"/>
                    <a:pt x="81" y="70"/>
                  </a:cubicBezTo>
                  <a:cubicBezTo>
                    <a:pt x="79" y="70"/>
                    <a:pt x="78" y="70"/>
                    <a:pt x="77" y="71"/>
                  </a:cubicBezTo>
                  <a:cubicBezTo>
                    <a:pt x="76" y="73"/>
                    <a:pt x="73" y="76"/>
                    <a:pt x="72" y="77"/>
                  </a:cubicBezTo>
                  <a:cubicBezTo>
                    <a:pt x="71" y="78"/>
                    <a:pt x="70" y="79"/>
                    <a:pt x="69" y="78"/>
                  </a:cubicBezTo>
                  <a:cubicBezTo>
                    <a:pt x="67" y="77"/>
                    <a:pt x="62" y="75"/>
                    <a:pt x="56" y="70"/>
                  </a:cubicBezTo>
                  <a:cubicBezTo>
                    <a:pt x="52" y="66"/>
                    <a:pt x="48" y="61"/>
                    <a:pt x="48" y="59"/>
                  </a:cubicBezTo>
                  <a:cubicBezTo>
                    <a:pt x="47" y="58"/>
                    <a:pt x="47" y="57"/>
                    <a:pt x="48" y="56"/>
                  </a:cubicBezTo>
                  <a:cubicBezTo>
                    <a:pt x="49" y="55"/>
                    <a:pt x="50" y="54"/>
                    <a:pt x="51" y="53"/>
                  </a:cubicBezTo>
                  <a:cubicBezTo>
                    <a:pt x="51" y="52"/>
                    <a:pt x="52" y="52"/>
                    <a:pt x="52" y="51"/>
                  </a:cubicBezTo>
                  <a:cubicBezTo>
                    <a:pt x="53" y="50"/>
                    <a:pt x="52" y="49"/>
                    <a:pt x="52" y="48"/>
                  </a:cubicBezTo>
                  <a:cubicBezTo>
                    <a:pt x="52" y="47"/>
                    <a:pt x="49" y="39"/>
                    <a:pt x="47" y="36"/>
                  </a:cubicBezTo>
                  <a:cubicBezTo>
                    <a:pt x="46" y="33"/>
                    <a:pt x="45" y="34"/>
                    <a:pt x="44" y="33"/>
                  </a:cubicBezTo>
                  <a:cubicBezTo>
                    <a:pt x="43" y="33"/>
                    <a:pt x="42" y="33"/>
                    <a:pt x="41" y="33"/>
                  </a:cubicBezTo>
                  <a:cubicBezTo>
                    <a:pt x="40" y="33"/>
                    <a:pt x="38" y="34"/>
                    <a:pt x="36" y="35"/>
                  </a:cubicBezTo>
                  <a:cubicBezTo>
                    <a:pt x="35" y="37"/>
                    <a:pt x="31" y="41"/>
                    <a:pt x="31" y="48"/>
                  </a:cubicBezTo>
                  <a:cubicBezTo>
                    <a:pt x="31" y="56"/>
                    <a:pt x="37" y="64"/>
                    <a:pt x="37" y="65"/>
                  </a:cubicBezTo>
                  <a:cubicBezTo>
                    <a:pt x="38" y="66"/>
                    <a:pt x="48" y="82"/>
                    <a:pt x="64" y="88"/>
                  </a:cubicBezTo>
                  <a:cubicBezTo>
                    <a:pt x="68" y="90"/>
                    <a:pt x="71" y="91"/>
                    <a:pt x="73" y="92"/>
                  </a:cubicBezTo>
                  <a:cubicBezTo>
                    <a:pt x="77" y="93"/>
                    <a:pt x="80" y="93"/>
                    <a:pt x="83" y="92"/>
                  </a:cubicBezTo>
                  <a:cubicBezTo>
                    <a:pt x="86" y="92"/>
                    <a:pt x="92" y="89"/>
                    <a:pt x="94" y="85"/>
                  </a:cubicBezTo>
                  <a:cubicBezTo>
                    <a:pt x="95" y="81"/>
                    <a:pt x="95" y="78"/>
                    <a:pt x="95" y="77"/>
                  </a:cubicBezTo>
                  <a:cubicBezTo>
                    <a:pt x="94" y="77"/>
                    <a:pt x="93" y="76"/>
                    <a:pt x="92" y="7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libri" panose="020F0502020204030204" pitchFamily="34" charset="0"/>
                <a:ea typeface="Calibri" panose="020F0502020204030204" pitchFamily="34" charset="0"/>
              </a:endParaRPr>
            </a:p>
          </p:txBody>
        </p:sp>
        <p:sp>
          <p:nvSpPr>
            <p:cNvPr id="17" name="Freeform 15">
              <a:extLst>
                <a:ext uri="{FF2B5EF4-FFF2-40B4-BE49-F238E27FC236}">
                  <a16:creationId xmlns:a16="http://schemas.microsoft.com/office/drawing/2014/main" id="{81EFC965-B1D9-EE0D-13E8-40A5D03451D7}"/>
                </a:ext>
              </a:extLst>
            </p:cNvPr>
            <p:cNvSpPr>
              <a:spLocks/>
            </p:cNvSpPr>
            <p:nvPr/>
          </p:nvSpPr>
          <p:spPr bwMode="auto">
            <a:xfrm>
              <a:off x="1260869" y="5746314"/>
              <a:ext cx="175594" cy="143248"/>
            </a:xfrm>
            <a:custGeom>
              <a:avLst/>
              <a:gdLst>
                <a:gd name="T0" fmla="*/ 40 w 128"/>
                <a:gd name="T1" fmla="*/ 104 h 104"/>
                <a:gd name="T2" fmla="*/ 115 w 128"/>
                <a:gd name="T3" fmla="*/ 30 h 104"/>
                <a:gd name="T4" fmla="*/ 115 w 128"/>
                <a:gd name="T5" fmla="*/ 26 h 104"/>
                <a:gd name="T6" fmla="*/ 128 w 128"/>
                <a:gd name="T7" fmla="*/ 13 h 104"/>
                <a:gd name="T8" fmla="*/ 113 w 128"/>
                <a:gd name="T9" fmla="*/ 17 h 104"/>
                <a:gd name="T10" fmla="*/ 125 w 128"/>
                <a:gd name="T11" fmla="*/ 2 h 104"/>
                <a:gd name="T12" fmla="*/ 108 w 128"/>
                <a:gd name="T13" fmla="*/ 9 h 104"/>
                <a:gd name="T14" fmla="*/ 89 w 128"/>
                <a:gd name="T15" fmla="*/ 0 h 104"/>
                <a:gd name="T16" fmla="*/ 62 w 128"/>
                <a:gd name="T17" fmla="*/ 27 h 104"/>
                <a:gd name="T18" fmla="*/ 63 w 128"/>
                <a:gd name="T19" fmla="*/ 33 h 104"/>
                <a:gd name="T20" fmla="*/ 9 w 128"/>
                <a:gd name="T21" fmla="*/ 5 h 104"/>
                <a:gd name="T22" fmla="*/ 5 w 128"/>
                <a:gd name="T23" fmla="*/ 18 h 104"/>
                <a:gd name="T24" fmla="*/ 17 w 128"/>
                <a:gd name="T25" fmla="*/ 40 h 104"/>
                <a:gd name="T26" fmla="*/ 5 w 128"/>
                <a:gd name="T27" fmla="*/ 37 h 104"/>
                <a:gd name="T28" fmla="*/ 5 w 128"/>
                <a:gd name="T29" fmla="*/ 37 h 104"/>
                <a:gd name="T30" fmla="*/ 26 w 128"/>
                <a:gd name="T31" fmla="*/ 63 h 104"/>
                <a:gd name="T32" fmla="*/ 19 w 128"/>
                <a:gd name="T33" fmla="*/ 64 h 104"/>
                <a:gd name="T34" fmla="*/ 14 w 128"/>
                <a:gd name="T35" fmla="*/ 64 h 104"/>
                <a:gd name="T36" fmla="*/ 39 w 128"/>
                <a:gd name="T37" fmla="*/ 82 h 104"/>
                <a:gd name="T38" fmla="*/ 6 w 128"/>
                <a:gd name="T39" fmla="*/ 93 h 104"/>
                <a:gd name="T40" fmla="*/ 0 w 128"/>
                <a:gd name="T41" fmla="*/ 93 h 104"/>
                <a:gd name="T42" fmla="*/ 40 w 128"/>
                <a:gd name="T4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04">
                  <a:moveTo>
                    <a:pt x="40" y="104"/>
                  </a:moveTo>
                  <a:cubicBezTo>
                    <a:pt x="89" y="104"/>
                    <a:pt x="115" y="64"/>
                    <a:pt x="115" y="30"/>
                  </a:cubicBezTo>
                  <a:cubicBezTo>
                    <a:pt x="115" y="29"/>
                    <a:pt x="115" y="27"/>
                    <a:pt x="115" y="26"/>
                  </a:cubicBezTo>
                  <a:cubicBezTo>
                    <a:pt x="120" y="23"/>
                    <a:pt x="125" y="18"/>
                    <a:pt x="128" y="13"/>
                  </a:cubicBezTo>
                  <a:cubicBezTo>
                    <a:pt x="123" y="15"/>
                    <a:pt x="118" y="16"/>
                    <a:pt x="113" y="17"/>
                  </a:cubicBezTo>
                  <a:cubicBezTo>
                    <a:pt x="119" y="14"/>
                    <a:pt x="123" y="8"/>
                    <a:pt x="125" y="2"/>
                  </a:cubicBezTo>
                  <a:cubicBezTo>
                    <a:pt x="120" y="5"/>
                    <a:pt x="114" y="7"/>
                    <a:pt x="108" y="9"/>
                  </a:cubicBezTo>
                  <a:cubicBezTo>
                    <a:pt x="103" y="4"/>
                    <a:pt x="96" y="0"/>
                    <a:pt x="89" y="0"/>
                  </a:cubicBezTo>
                  <a:cubicBezTo>
                    <a:pt x="74" y="0"/>
                    <a:pt x="62" y="12"/>
                    <a:pt x="62" y="27"/>
                  </a:cubicBezTo>
                  <a:cubicBezTo>
                    <a:pt x="62" y="29"/>
                    <a:pt x="63" y="31"/>
                    <a:pt x="63" y="33"/>
                  </a:cubicBezTo>
                  <a:cubicBezTo>
                    <a:pt x="41" y="32"/>
                    <a:pt x="22" y="21"/>
                    <a:pt x="9" y="5"/>
                  </a:cubicBezTo>
                  <a:cubicBezTo>
                    <a:pt x="7" y="9"/>
                    <a:pt x="5" y="14"/>
                    <a:pt x="5" y="18"/>
                  </a:cubicBezTo>
                  <a:cubicBezTo>
                    <a:pt x="5" y="27"/>
                    <a:pt x="10" y="36"/>
                    <a:pt x="17" y="40"/>
                  </a:cubicBezTo>
                  <a:cubicBezTo>
                    <a:pt x="13" y="40"/>
                    <a:pt x="9" y="39"/>
                    <a:pt x="5" y="37"/>
                  </a:cubicBezTo>
                  <a:cubicBezTo>
                    <a:pt x="5" y="37"/>
                    <a:pt x="5" y="37"/>
                    <a:pt x="5" y="37"/>
                  </a:cubicBezTo>
                  <a:cubicBezTo>
                    <a:pt x="5" y="50"/>
                    <a:pt x="14" y="61"/>
                    <a:pt x="26" y="63"/>
                  </a:cubicBezTo>
                  <a:cubicBezTo>
                    <a:pt x="24" y="64"/>
                    <a:pt x="22" y="64"/>
                    <a:pt x="19" y="64"/>
                  </a:cubicBezTo>
                  <a:cubicBezTo>
                    <a:pt x="18" y="64"/>
                    <a:pt x="16" y="64"/>
                    <a:pt x="14" y="64"/>
                  </a:cubicBezTo>
                  <a:cubicBezTo>
                    <a:pt x="18" y="74"/>
                    <a:pt x="27" y="82"/>
                    <a:pt x="39" y="82"/>
                  </a:cubicBezTo>
                  <a:cubicBezTo>
                    <a:pt x="30" y="89"/>
                    <a:pt x="19" y="93"/>
                    <a:pt x="6" y="93"/>
                  </a:cubicBezTo>
                  <a:cubicBezTo>
                    <a:pt x="4" y="93"/>
                    <a:pt x="2" y="93"/>
                    <a:pt x="0" y="93"/>
                  </a:cubicBezTo>
                  <a:cubicBezTo>
                    <a:pt x="12" y="100"/>
                    <a:pt x="26" y="104"/>
                    <a:pt x="40" y="10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libri" panose="020F0502020204030204" pitchFamily="34" charset="0"/>
                <a:ea typeface="Calibri" panose="020F0502020204030204" pitchFamily="34" charset="0"/>
              </a:endParaRPr>
            </a:p>
          </p:txBody>
        </p:sp>
        <p:sp>
          <p:nvSpPr>
            <p:cNvPr id="18" name="Freeform 60">
              <a:extLst>
                <a:ext uri="{FF2B5EF4-FFF2-40B4-BE49-F238E27FC236}">
                  <a16:creationId xmlns:a16="http://schemas.microsoft.com/office/drawing/2014/main" id="{96CB81E7-AB09-9DC9-F457-D9AD52200D49}"/>
                </a:ext>
              </a:extLst>
            </p:cNvPr>
            <p:cNvSpPr>
              <a:spLocks/>
            </p:cNvSpPr>
            <p:nvPr/>
          </p:nvSpPr>
          <p:spPr bwMode="auto">
            <a:xfrm>
              <a:off x="731892" y="5718582"/>
              <a:ext cx="116677" cy="191405"/>
            </a:xfrm>
            <a:custGeom>
              <a:avLst/>
              <a:gdLst>
                <a:gd name="T0" fmla="*/ 79 w 85"/>
                <a:gd name="T1" fmla="*/ 89 h 159"/>
                <a:gd name="T2" fmla="*/ 84 w 85"/>
                <a:gd name="T3" fmla="*/ 60 h 159"/>
                <a:gd name="T4" fmla="*/ 56 w 85"/>
                <a:gd name="T5" fmla="*/ 60 h 159"/>
                <a:gd name="T6" fmla="*/ 56 w 85"/>
                <a:gd name="T7" fmla="*/ 42 h 159"/>
                <a:gd name="T8" fmla="*/ 72 w 85"/>
                <a:gd name="T9" fmla="*/ 26 h 159"/>
                <a:gd name="T10" fmla="*/ 85 w 85"/>
                <a:gd name="T11" fmla="*/ 26 h 159"/>
                <a:gd name="T12" fmla="*/ 85 w 85"/>
                <a:gd name="T13" fmla="*/ 2 h 159"/>
                <a:gd name="T14" fmla="*/ 63 w 85"/>
                <a:gd name="T15" fmla="*/ 0 h 159"/>
                <a:gd name="T16" fmla="*/ 25 w 85"/>
                <a:gd name="T17" fmla="*/ 39 h 159"/>
                <a:gd name="T18" fmla="*/ 25 w 85"/>
                <a:gd name="T19" fmla="*/ 60 h 159"/>
                <a:gd name="T20" fmla="*/ 0 w 85"/>
                <a:gd name="T21" fmla="*/ 60 h 159"/>
                <a:gd name="T22" fmla="*/ 0 w 85"/>
                <a:gd name="T23" fmla="*/ 89 h 159"/>
                <a:gd name="T24" fmla="*/ 25 w 85"/>
                <a:gd name="T25" fmla="*/ 89 h 159"/>
                <a:gd name="T26" fmla="*/ 25 w 85"/>
                <a:gd name="T27" fmla="*/ 158 h 159"/>
                <a:gd name="T28" fmla="*/ 41 w 85"/>
                <a:gd name="T29" fmla="*/ 159 h 159"/>
                <a:gd name="T30" fmla="*/ 56 w 85"/>
                <a:gd name="T31" fmla="*/ 158 h 159"/>
                <a:gd name="T32" fmla="*/ 56 w 85"/>
                <a:gd name="T33" fmla="*/ 89 h 159"/>
                <a:gd name="T34" fmla="*/ 79 w 85"/>
                <a:gd name="T35" fmla="*/ 8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159">
                  <a:moveTo>
                    <a:pt x="79" y="89"/>
                  </a:moveTo>
                  <a:cubicBezTo>
                    <a:pt x="84" y="60"/>
                    <a:pt x="84" y="60"/>
                    <a:pt x="84" y="60"/>
                  </a:cubicBezTo>
                  <a:cubicBezTo>
                    <a:pt x="56" y="60"/>
                    <a:pt x="56" y="60"/>
                    <a:pt x="56" y="60"/>
                  </a:cubicBezTo>
                  <a:cubicBezTo>
                    <a:pt x="56" y="42"/>
                    <a:pt x="56" y="42"/>
                    <a:pt x="56" y="42"/>
                  </a:cubicBezTo>
                  <a:cubicBezTo>
                    <a:pt x="56" y="34"/>
                    <a:pt x="60" y="26"/>
                    <a:pt x="72" y="26"/>
                  </a:cubicBezTo>
                  <a:cubicBezTo>
                    <a:pt x="85" y="26"/>
                    <a:pt x="85" y="26"/>
                    <a:pt x="85" y="26"/>
                  </a:cubicBezTo>
                  <a:cubicBezTo>
                    <a:pt x="85" y="2"/>
                    <a:pt x="85" y="2"/>
                    <a:pt x="85" y="2"/>
                  </a:cubicBezTo>
                  <a:cubicBezTo>
                    <a:pt x="85" y="2"/>
                    <a:pt x="73" y="0"/>
                    <a:pt x="63" y="0"/>
                  </a:cubicBezTo>
                  <a:cubicBezTo>
                    <a:pt x="40" y="0"/>
                    <a:pt x="25" y="14"/>
                    <a:pt x="25" y="39"/>
                  </a:cubicBezTo>
                  <a:cubicBezTo>
                    <a:pt x="25" y="60"/>
                    <a:pt x="25" y="60"/>
                    <a:pt x="25" y="60"/>
                  </a:cubicBezTo>
                  <a:cubicBezTo>
                    <a:pt x="0" y="60"/>
                    <a:pt x="0" y="60"/>
                    <a:pt x="0" y="60"/>
                  </a:cubicBezTo>
                  <a:cubicBezTo>
                    <a:pt x="0" y="89"/>
                    <a:pt x="0" y="89"/>
                    <a:pt x="0" y="89"/>
                  </a:cubicBezTo>
                  <a:cubicBezTo>
                    <a:pt x="25" y="89"/>
                    <a:pt x="25" y="89"/>
                    <a:pt x="25" y="89"/>
                  </a:cubicBezTo>
                  <a:cubicBezTo>
                    <a:pt x="25" y="158"/>
                    <a:pt x="25" y="158"/>
                    <a:pt x="25" y="158"/>
                  </a:cubicBezTo>
                  <a:cubicBezTo>
                    <a:pt x="30" y="159"/>
                    <a:pt x="35" y="159"/>
                    <a:pt x="41" y="159"/>
                  </a:cubicBezTo>
                  <a:cubicBezTo>
                    <a:pt x="46" y="159"/>
                    <a:pt x="51" y="159"/>
                    <a:pt x="56" y="158"/>
                  </a:cubicBezTo>
                  <a:cubicBezTo>
                    <a:pt x="56" y="89"/>
                    <a:pt x="56" y="89"/>
                    <a:pt x="56" y="89"/>
                  </a:cubicBezTo>
                  <a:lnTo>
                    <a:pt x="79" y="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libri" panose="020F0502020204030204" pitchFamily="34" charset="0"/>
                <a:ea typeface="Calibri" panose="020F0502020204030204" pitchFamily="34" charset="0"/>
              </a:endParaRPr>
            </a:p>
          </p:txBody>
        </p:sp>
      </p:grpSp>
      <p:sp>
        <p:nvSpPr>
          <p:cNvPr id="22" name="TextBox 21">
            <a:extLst>
              <a:ext uri="{FF2B5EF4-FFF2-40B4-BE49-F238E27FC236}">
                <a16:creationId xmlns:a16="http://schemas.microsoft.com/office/drawing/2014/main" id="{F64D5E70-D3E5-A656-D309-792516981877}"/>
              </a:ext>
            </a:extLst>
          </p:cNvPr>
          <p:cNvSpPr txBox="1"/>
          <p:nvPr userDrawn="1"/>
        </p:nvSpPr>
        <p:spPr>
          <a:xfrm>
            <a:off x="2564224" y="5293563"/>
            <a:ext cx="2529303" cy="307135"/>
          </a:xfrm>
          <a:prstGeom prst="rect">
            <a:avLst/>
          </a:prstGeom>
          <a:noFill/>
        </p:spPr>
        <p:txBody>
          <a:bodyPr wrap="square" rtlCol="0">
            <a:spAutoFit/>
          </a:bodyPr>
          <a:lstStyle/>
          <a:p>
            <a:pPr>
              <a:lnSpc>
                <a:spcPts val="1600"/>
              </a:lnSpc>
            </a:pPr>
            <a:r>
              <a:rPr lang="en-US">
                <a:solidFill>
                  <a:schemeClr val="bg1"/>
                </a:solidFill>
                <a:latin typeface="Calibri" panose="020F0502020204030204" pitchFamily="34" charset="0"/>
                <a:ea typeface="Calibri" panose="020F0502020204030204" pitchFamily="34" charset="0"/>
                <a:cs typeface="Poppins" panose="00000500000000000000" pitchFamily="2" charset="0"/>
              </a:rPr>
              <a:t>@svdpgeorgia</a:t>
            </a:r>
          </a:p>
        </p:txBody>
      </p:sp>
      <p:sp>
        <p:nvSpPr>
          <p:cNvPr id="23" name="TextBox 22">
            <a:extLst>
              <a:ext uri="{FF2B5EF4-FFF2-40B4-BE49-F238E27FC236}">
                <a16:creationId xmlns:a16="http://schemas.microsoft.com/office/drawing/2014/main" id="{2EAB2643-AC45-EFD5-E82E-298D670004E0}"/>
              </a:ext>
            </a:extLst>
          </p:cNvPr>
          <p:cNvSpPr txBox="1"/>
          <p:nvPr userDrawn="1"/>
        </p:nvSpPr>
        <p:spPr>
          <a:xfrm>
            <a:off x="-267825" y="4793767"/>
            <a:ext cx="4660777" cy="369332"/>
          </a:xfrm>
          <a:prstGeom prst="rect">
            <a:avLst/>
          </a:prstGeom>
          <a:noFill/>
        </p:spPr>
        <p:txBody>
          <a:bodyPr wrap="square" rtlCol="0">
            <a:spAutoFit/>
          </a:bodyPr>
          <a:lstStyle/>
          <a:p>
            <a:pPr algn="ctr"/>
            <a:r>
              <a:rPr lang="en-US">
                <a:solidFill>
                  <a:schemeClr val="bg1"/>
                </a:solidFill>
              </a:rPr>
              <a:t>Connect with us!</a:t>
            </a:r>
          </a:p>
        </p:txBody>
      </p:sp>
      <p:sp>
        <p:nvSpPr>
          <p:cNvPr id="24" name="Title 23">
            <a:extLst>
              <a:ext uri="{FF2B5EF4-FFF2-40B4-BE49-F238E27FC236}">
                <a16:creationId xmlns:a16="http://schemas.microsoft.com/office/drawing/2014/main" id="{C2953DFB-8C78-6D09-AAB8-645A2B751BD5}"/>
              </a:ext>
            </a:extLst>
          </p:cNvPr>
          <p:cNvSpPr>
            <a:spLocks noGrp="1"/>
          </p:cNvSpPr>
          <p:nvPr>
            <p:ph type="title"/>
          </p:nvPr>
        </p:nvSpPr>
        <p:spPr/>
        <p:txBody>
          <a:bodyPr>
            <a:normAutofit/>
          </a:bodyPr>
          <a:lstStyle>
            <a:lvl1pPr algn="ctr">
              <a:defRPr sz="3200">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2827378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8115068" y="954606"/>
            <a:ext cx="4076931" cy="5228115"/>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19" name="Text Placeholder 25">
            <a:extLst>
              <a:ext uri="{FF2B5EF4-FFF2-40B4-BE49-F238E27FC236}">
                <a16:creationId xmlns:a16="http://schemas.microsoft.com/office/drawing/2014/main" id="{A1E22090-9922-DDF0-C83E-D6216385C18D}"/>
              </a:ext>
            </a:extLst>
          </p:cNvPr>
          <p:cNvSpPr>
            <a:spLocks noGrp="1"/>
          </p:cNvSpPr>
          <p:nvPr>
            <p:ph type="body" sz="quarter" idx="12"/>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grpSp>
        <p:nvGrpSpPr>
          <p:cNvPr id="2" name="Group 1">
            <a:extLst>
              <a:ext uri="{FF2B5EF4-FFF2-40B4-BE49-F238E27FC236}">
                <a16:creationId xmlns:a16="http://schemas.microsoft.com/office/drawing/2014/main" id="{CE005C54-8AFA-3300-A31C-248A3ACB65F8}"/>
              </a:ext>
            </a:extLst>
          </p:cNvPr>
          <p:cNvGrpSpPr/>
          <p:nvPr userDrawn="1"/>
        </p:nvGrpSpPr>
        <p:grpSpPr>
          <a:xfrm>
            <a:off x="726651" y="6095827"/>
            <a:ext cx="10988724" cy="838118"/>
            <a:chOff x="726651" y="6095827"/>
            <a:chExt cx="10988724" cy="838118"/>
          </a:xfrm>
        </p:grpSpPr>
        <p:grpSp>
          <p:nvGrpSpPr>
            <p:cNvPr id="3" name="Group 2">
              <a:extLst>
                <a:ext uri="{FF2B5EF4-FFF2-40B4-BE49-F238E27FC236}">
                  <a16:creationId xmlns:a16="http://schemas.microsoft.com/office/drawing/2014/main" id="{CC669889-1730-7139-2BD9-18301A24DF79}"/>
                </a:ext>
              </a:extLst>
            </p:cNvPr>
            <p:cNvGrpSpPr/>
            <p:nvPr userDrawn="1"/>
          </p:nvGrpSpPr>
          <p:grpSpPr>
            <a:xfrm>
              <a:off x="726651" y="6283402"/>
              <a:ext cx="10868638" cy="362289"/>
              <a:chOff x="731293" y="6099767"/>
              <a:chExt cx="10868638" cy="362289"/>
            </a:xfrm>
          </p:grpSpPr>
          <p:cxnSp>
            <p:nvCxnSpPr>
              <p:cNvPr id="5" name="Google Shape;86;p30">
                <a:extLst>
                  <a:ext uri="{FF2B5EF4-FFF2-40B4-BE49-F238E27FC236}">
                    <a16:creationId xmlns:a16="http://schemas.microsoft.com/office/drawing/2014/main" id="{B2DF23CE-EF43-2577-0138-E879FA6BE4A9}"/>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FBD86B5C-EBAE-F2B3-7812-50036EE90081}"/>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4" name="Picture 3" descr="A blue and white logo&#10;&#10;AI-generated content may be incorrect.">
              <a:extLst>
                <a:ext uri="{FF2B5EF4-FFF2-40B4-BE49-F238E27FC236}">
                  <a16:creationId xmlns:a16="http://schemas.microsoft.com/office/drawing/2014/main" id="{E95616C3-34B6-1E19-E651-E282A2E5CE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3377434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Circle Pictur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473026" y="2673713"/>
            <a:ext cx="4028316" cy="3604546"/>
          </a:xfrm>
          <a:custGeom>
            <a:avLst/>
            <a:gdLst>
              <a:gd name="connsiteX0" fmla="*/ 2543175 w 5086350"/>
              <a:gd name="connsiteY0" fmla="*/ 0 h 4551278"/>
              <a:gd name="connsiteX1" fmla="*/ 5086350 w 5086350"/>
              <a:gd name="connsiteY1" fmla="*/ 2543175 h 4551278"/>
              <a:gd name="connsiteX2" fmla="*/ 4160871 w 5086350"/>
              <a:gd name="connsiteY2" fmla="*/ 4505613 h 4551278"/>
              <a:gd name="connsiteX3" fmla="*/ 4099804 w 5086350"/>
              <a:gd name="connsiteY3" fmla="*/ 4551278 h 4551278"/>
              <a:gd name="connsiteX4" fmla="*/ 986547 w 5086350"/>
              <a:gd name="connsiteY4" fmla="*/ 4551278 h 4551278"/>
              <a:gd name="connsiteX5" fmla="*/ 925479 w 5086350"/>
              <a:gd name="connsiteY5" fmla="*/ 4505613 h 4551278"/>
              <a:gd name="connsiteX6" fmla="*/ 0 w 5086350"/>
              <a:gd name="connsiteY6" fmla="*/ 2543175 h 4551278"/>
              <a:gd name="connsiteX7" fmla="*/ 2543175 w 5086350"/>
              <a:gd name="connsiteY7" fmla="*/ 0 h 455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6350" h="4551278">
                <a:moveTo>
                  <a:pt x="2543175" y="0"/>
                </a:moveTo>
                <a:cubicBezTo>
                  <a:pt x="3947732" y="0"/>
                  <a:pt x="5086350" y="1138618"/>
                  <a:pt x="5086350" y="2543175"/>
                </a:cubicBezTo>
                <a:cubicBezTo>
                  <a:pt x="5086350" y="3333238"/>
                  <a:pt x="4726084" y="4039157"/>
                  <a:pt x="4160871" y="4505613"/>
                </a:cubicBezTo>
                <a:lnTo>
                  <a:pt x="4099804" y="4551278"/>
                </a:lnTo>
                <a:lnTo>
                  <a:pt x="986547" y="4551278"/>
                </a:lnTo>
                <a:lnTo>
                  <a:pt x="925479" y="4505613"/>
                </a:lnTo>
                <a:cubicBezTo>
                  <a:pt x="360266" y="4039157"/>
                  <a:pt x="0" y="3333238"/>
                  <a:pt x="0" y="2543175"/>
                </a:cubicBezTo>
                <a:cubicBezTo>
                  <a:pt x="0" y="1138618"/>
                  <a:pt x="1138618" y="0"/>
                  <a:pt x="2543175" y="0"/>
                </a:cubicBezTo>
                <a:close/>
              </a:path>
            </a:pathLst>
          </a:custGeom>
        </p:spPr>
        <p:txBody>
          <a:bodyPr wrap="square">
            <a:noAutofit/>
          </a:bodyPr>
          <a:lstStyle>
            <a:lvl1pPr>
              <a:defRPr sz="1000">
                <a:latin typeface="Poppins" panose="00000500000000000000" pitchFamily="2" charset="0"/>
                <a:cs typeface="Poppins" panose="00000500000000000000" pitchFamily="2" charset="0"/>
              </a:defRPr>
            </a:lvl1pPr>
          </a:lstStyle>
          <a:p>
            <a:r>
              <a:rPr lang="en-US"/>
              <a:t>Click icon to add picture</a:t>
            </a:r>
          </a:p>
        </p:txBody>
      </p:sp>
      <p:sp>
        <p:nvSpPr>
          <p:cNvPr id="2" name="Arc 1">
            <a:extLst>
              <a:ext uri="{FF2B5EF4-FFF2-40B4-BE49-F238E27FC236}">
                <a16:creationId xmlns:a16="http://schemas.microsoft.com/office/drawing/2014/main" id="{CBDB1A1D-BDAD-0F1D-6449-47842476D0BE}"/>
              </a:ext>
            </a:extLst>
          </p:cNvPr>
          <p:cNvSpPr/>
          <p:nvPr userDrawn="1"/>
        </p:nvSpPr>
        <p:spPr>
          <a:xfrm>
            <a:off x="6173460" y="2647431"/>
            <a:ext cx="4438123" cy="4178183"/>
          </a:xfrm>
          <a:prstGeom prst="arc">
            <a:avLst>
              <a:gd name="adj1" fmla="val 8485088"/>
              <a:gd name="adj2" fmla="val 12570782"/>
            </a:avLst>
          </a:prstGeom>
          <a:ln>
            <a:gradFill>
              <a:gsLst>
                <a:gs pos="0">
                  <a:schemeClr val="accent1"/>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3" name="Arc 2">
            <a:extLst>
              <a:ext uri="{FF2B5EF4-FFF2-40B4-BE49-F238E27FC236}">
                <a16:creationId xmlns:a16="http://schemas.microsoft.com/office/drawing/2014/main" id="{7EC7A8FB-0AB9-A9C4-D04F-325F386AC4F1}"/>
              </a:ext>
            </a:extLst>
          </p:cNvPr>
          <p:cNvSpPr/>
          <p:nvPr userDrawn="1"/>
        </p:nvSpPr>
        <p:spPr>
          <a:xfrm>
            <a:off x="6352940" y="2658920"/>
            <a:ext cx="4438123" cy="4178183"/>
          </a:xfrm>
          <a:prstGeom prst="arc">
            <a:avLst>
              <a:gd name="adj1" fmla="val 20782156"/>
              <a:gd name="adj2" fmla="val 2175158"/>
            </a:avLst>
          </a:prstGeom>
          <a:ln>
            <a:gradFill>
              <a:gsLst>
                <a:gs pos="0">
                  <a:schemeClr val="accent1"/>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26" name="Text Placeholder 25">
            <a:extLst>
              <a:ext uri="{FF2B5EF4-FFF2-40B4-BE49-F238E27FC236}">
                <a16:creationId xmlns:a16="http://schemas.microsoft.com/office/drawing/2014/main" id="{1F0BC814-14CF-BCFC-1968-3561FDB0C085}"/>
              </a:ext>
            </a:extLst>
          </p:cNvPr>
          <p:cNvSpPr>
            <a:spLocks noGrp="1"/>
          </p:cNvSpPr>
          <p:nvPr>
            <p:ph type="body" sz="quarter" idx="11"/>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sp>
        <p:nvSpPr>
          <p:cNvPr id="27" name="Text Placeholder 25">
            <a:extLst>
              <a:ext uri="{FF2B5EF4-FFF2-40B4-BE49-F238E27FC236}">
                <a16:creationId xmlns:a16="http://schemas.microsoft.com/office/drawing/2014/main" id="{65E483EE-557F-7717-CC08-187ADE476D94}"/>
              </a:ext>
            </a:extLst>
          </p:cNvPr>
          <p:cNvSpPr>
            <a:spLocks noGrp="1"/>
          </p:cNvSpPr>
          <p:nvPr>
            <p:ph type="body" sz="quarter" idx="12" hasCustomPrompt="1"/>
          </p:nvPr>
        </p:nvSpPr>
        <p:spPr>
          <a:xfrm>
            <a:off x="996251" y="1278135"/>
            <a:ext cx="4632325" cy="704850"/>
          </a:xfrm>
        </p:spPr>
        <p:txBody>
          <a:bodyPr>
            <a:noAutofit/>
          </a:bodyPr>
          <a:lstStyle>
            <a:lvl1pPr marL="0" indent="0">
              <a:buNone/>
              <a:defRPr sz="2000"/>
            </a:lvl1pPr>
          </a:lstStyle>
          <a:p>
            <a:pPr lvl="0"/>
            <a:r>
              <a:rPr lang="en-US"/>
              <a:t>[subtitle]</a:t>
            </a:r>
          </a:p>
        </p:txBody>
      </p:sp>
      <p:sp>
        <p:nvSpPr>
          <p:cNvPr id="14" name="Text Placeholder 13">
            <a:extLst>
              <a:ext uri="{FF2B5EF4-FFF2-40B4-BE49-F238E27FC236}">
                <a16:creationId xmlns:a16="http://schemas.microsoft.com/office/drawing/2014/main" id="{690870D4-8790-25CB-6D32-517856F43C1A}"/>
              </a:ext>
            </a:extLst>
          </p:cNvPr>
          <p:cNvSpPr>
            <a:spLocks noGrp="1"/>
          </p:cNvSpPr>
          <p:nvPr userDrawn="1">
            <p:ph type="body" sz="quarter" idx="13"/>
          </p:nvPr>
        </p:nvSpPr>
        <p:spPr>
          <a:xfrm>
            <a:off x="987425" y="2467898"/>
            <a:ext cx="4738688" cy="3272502"/>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oup 19">
            <a:extLst>
              <a:ext uri="{FF2B5EF4-FFF2-40B4-BE49-F238E27FC236}">
                <a16:creationId xmlns:a16="http://schemas.microsoft.com/office/drawing/2014/main" id="{08324E57-2728-A159-983D-7055F29E79C0}"/>
              </a:ext>
            </a:extLst>
          </p:cNvPr>
          <p:cNvGrpSpPr/>
          <p:nvPr userDrawn="1"/>
        </p:nvGrpSpPr>
        <p:grpSpPr>
          <a:xfrm>
            <a:off x="726651" y="6095827"/>
            <a:ext cx="10988724" cy="838118"/>
            <a:chOff x="726651" y="6095827"/>
            <a:chExt cx="10988724" cy="838118"/>
          </a:xfrm>
        </p:grpSpPr>
        <p:grpSp>
          <p:nvGrpSpPr>
            <p:cNvPr id="21" name="Group 20">
              <a:extLst>
                <a:ext uri="{FF2B5EF4-FFF2-40B4-BE49-F238E27FC236}">
                  <a16:creationId xmlns:a16="http://schemas.microsoft.com/office/drawing/2014/main" id="{BE7A6759-C197-9CFC-9B82-E7EFFBAC598B}"/>
                </a:ext>
              </a:extLst>
            </p:cNvPr>
            <p:cNvGrpSpPr/>
            <p:nvPr userDrawn="1"/>
          </p:nvGrpSpPr>
          <p:grpSpPr>
            <a:xfrm>
              <a:off x="726651" y="6283402"/>
              <a:ext cx="10868638" cy="362289"/>
              <a:chOff x="731293" y="6099767"/>
              <a:chExt cx="10868638" cy="362289"/>
            </a:xfrm>
          </p:grpSpPr>
          <p:cxnSp>
            <p:nvCxnSpPr>
              <p:cNvPr id="23" name="Google Shape;86;p30">
                <a:extLst>
                  <a:ext uri="{FF2B5EF4-FFF2-40B4-BE49-F238E27FC236}">
                    <a16:creationId xmlns:a16="http://schemas.microsoft.com/office/drawing/2014/main" id="{D79F8966-2DB4-6C01-CF1C-3A3BF03C360B}"/>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0B13F494-AFB2-69FB-4192-668F6EFE1221}"/>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22" name="Picture 21" descr="A blue and white logo&#10;&#10;AI-generated content may be incorrect.">
              <a:extLst>
                <a:ext uri="{FF2B5EF4-FFF2-40B4-BE49-F238E27FC236}">
                  <a16:creationId xmlns:a16="http://schemas.microsoft.com/office/drawing/2014/main" id="{74C9F5C7-862B-F3C1-3945-3C88B167B1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381863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Vertical Text + 2 Pictures">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7663545" y="2119085"/>
            <a:ext cx="3904342" cy="4020458"/>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10" name="Picture Placeholder 9"/>
          <p:cNvSpPr>
            <a:spLocks noGrp="1"/>
          </p:cNvSpPr>
          <p:nvPr>
            <p:ph type="pic" sz="quarter" idx="12"/>
          </p:nvPr>
        </p:nvSpPr>
        <p:spPr>
          <a:xfrm>
            <a:off x="5152569" y="2119085"/>
            <a:ext cx="2365034" cy="2101154"/>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2" name="Rectangle 1">
            <a:extLst>
              <a:ext uri="{FF2B5EF4-FFF2-40B4-BE49-F238E27FC236}">
                <a16:creationId xmlns:a16="http://schemas.microsoft.com/office/drawing/2014/main" id="{794A31AB-3DD1-6570-7D75-483F8C56C98C}"/>
              </a:ext>
            </a:extLst>
          </p:cNvPr>
          <p:cNvSpPr/>
          <p:nvPr userDrawn="1"/>
        </p:nvSpPr>
        <p:spPr>
          <a:xfrm>
            <a:off x="0" y="-7700"/>
            <a:ext cx="5152569" cy="6113409"/>
          </a:xfrm>
          <a:prstGeom prst="rect">
            <a:avLst/>
          </a:prstGeom>
          <a:gradFill>
            <a:gsLst>
              <a:gs pos="35000">
                <a:schemeClr val="accent1"/>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30" name="Text Placeholder 29">
            <a:extLst>
              <a:ext uri="{FF2B5EF4-FFF2-40B4-BE49-F238E27FC236}">
                <a16:creationId xmlns:a16="http://schemas.microsoft.com/office/drawing/2014/main" id="{EB0AE45D-4400-1F53-14AF-4E8969400CFE}"/>
              </a:ext>
            </a:extLst>
          </p:cNvPr>
          <p:cNvSpPr>
            <a:spLocks noGrp="1"/>
          </p:cNvSpPr>
          <p:nvPr>
            <p:ph type="body" sz="quarter" idx="13"/>
          </p:nvPr>
        </p:nvSpPr>
        <p:spPr>
          <a:xfrm>
            <a:off x="838200" y="1922463"/>
            <a:ext cx="3903663" cy="3810000"/>
          </a:xfrm>
        </p:spPr>
        <p:txBody>
          <a:bodyPr>
            <a:normAutofit/>
          </a:bodyPr>
          <a:lstStyle>
            <a:lvl1pPr marL="0" indent="0">
              <a:buNone/>
              <a:defRPr sz="2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8" name="Text Placeholder 25">
            <a:extLst>
              <a:ext uri="{FF2B5EF4-FFF2-40B4-BE49-F238E27FC236}">
                <a16:creationId xmlns:a16="http://schemas.microsoft.com/office/drawing/2014/main" id="{AB130C55-832B-C6BA-4411-434FB3516B7C}"/>
              </a:ext>
            </a:extLst>
          </p:cNvPr>
          <p:cNvSpPr>
            <a:spLocks noGrp="1"/>
          </p:cNvSpPr>
          <p:nvPr>
            <p:ph type="body" sz="quarter" idx="14"/>
          </p:nvPr>
        </p:nvSpPr>
        <p:spPr>
          <a:xfrm>
            <a:off x="5353235" y="536358"/>
            <a:ext cx="6242054" cy="704850"/>
          </a:xfrm>
        </p:spPr>
        <p:txBody>
          <a:bodyPr>
            <a:noAutofit/>
          </a:bodyPr>
          <a:lstStyle>
            <a:lvl1pPr marL="0" indent="0">
              <a:buNone/>
              <a:defRPr sz="3200">
                <a:latin typeface="+mj-lt"/>
              </a:defRPr>
            </a:lvl1pPr>
          </a:lstStyle>
          <a:p>
            <a:pPr lvl="0"/>
            <a:r>
              <a:rPr lang="en-US"/>
              <a:t>Click to edit Master text styles</a:t>
            </a:r>
          </a:p>
        </p:txBody>
      </p:sp>
      <p:grpSp>
        <p:nvGrpSpPr>
          <p:cNvPr id="11" name="Group 10">
            <a:extLst>
              <a:ext uri="{FF2B5EF4-FFF2-40B4-BE49-F238E27FC236}">
                <a16:creationId xmlns:a16="http://schemas.microsoft.com/office/drawing/2014/main" id="{12AC5E70-BFE6-6C11-F38A-9D6BF3ADD60C}"/>
              </a:ext>
            </a:extLst>
          </p:cNvPr>
          <p:cNvGrpSpPr/>
          <p:nvPr userDrawn="1"/>
        </p:nvGrpSpPr>
        <p:grpSpPr>
          <a:xfrm>
            <a:off x="726651" y="6095827"/>
            <a:ext cx="10988724" cy="838118"/>
            <a:chOff x="726651" y="6095827"/>
            <a:chExt cx="10988724" cy="838118"/>
          </a:xfrm>
        </p:grpSpPr>
        <p:grpSp>
          <p:nvGrpSpPr>
            <p:cNvPr id="12" name="Group 11">
              <a:extLst>
                <a:ext uri="{FF2B5EF4-FFF2-40B4-BE49-F238E27FC236}">
                  <a16:creationId xmlns:a16="http://schemas.microsoft.com/office/drawing/2014/main" id="{A4BFB994-C149-1251-CA87-9E194E181626}"/>
                </a:ext>
              </a:extLst>
            </p:cNvPr>
            <p:cNvGrpSpPr/>
            <p:nvPr userDrawn="1"/>
          </p:nvGrpSpPr>
          <p:grpSpPr>
            <a:xfrm>
              <a:off x="726651" y="6283402"/>
              <a:ext cx="10868638" cy="362289"/>
              <a:chOff x="731293" y="6099767"/>
              <a:chExt cx="10868638" cy="362289"/>
            </a:xfrm>
          </p:grpSpPr>
          <p:cxnSp>
            <p:nvCxnSpPr>
              <p:cNvPr id="14" name="Google Shape;86;p30">
                <a:extLst>
                  <a:ext uri="{FF2B5EF4-FFF2-40B4-BE49-F238E27FC236}">
                    <a16:creationId xmlns:a16="http://schemas.microsoft.com/office/drawing/2014/main" id="{343687EF-FC00-1B34-4D51-9855362D1C11}"/>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C16CBBA-4AD5-3A8F-89CC-21AE0A582ED9}"/>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3" name="Picture 12" descr="A blue and white logo&#10;&#10;AI-generated content may be incorrect.">
              <a:extLst>
                <a:ext uri="{FF2B5EF4-FFF2-40B4-BE49-F238E27FC236}">
                  <a16:creationId xmlns:a16="http://schemas.microsoft.com/office/drawing/2014/main" id="{C4CC8EE5-758B-1B50-1488-CCAAF7FABF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40873897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Vertical Tex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1871800"/>
            <a:ext cx="3962402" cy="4227160"/>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19" name="Text Placeholder 25">
            <a:extLst>
              <a:ext uri="{FF2B5EF4-FFF2-40B4-BE49-F238E27FC236}">
                <a16:creationId xmlns:a16="http://schemas.microsoft.com/office/drawing/2014/main" id="{EB5EECC0-8F7E-8461-26C3-A9E0A773238F}"/>
              </a:ext>
            </a:extLst>
          </p:cNvPr>
          <p:cNvSpPr>
            <a:spLocks noGrp="1"/>
          </p:cNvSpPr>
          <p:nvPr>
            <p:ph type="body" sz="quarter" idx="12"/>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grpSp>
        <p:nvGrpSpPr>
          <p:cNvPr id="2" name="Group 1">
            <a:extLst>
              <a:ext uri="{FF2B5EF4-FFF2-40B4-BE49-F238E27FC236}">
                <a16:creationId xmlns:a16="http://schemas.microsoft.com/office/drawing/2014/main" id="{ED08B7FC-12F6-E4B5-BA08-E00BBCE1E0C2}"/>
              </a:ext>
            </a:extLst>
          </p:cNvPr>
          <p:cNvGrpSpPr/>
          <p:nvPr userDrawn="1"/>
        </p:nvGrpSpPr>
        <p:grpSpPr>
          <a:xfrm>
            <a:off x="726651" y="6095827"/>
            <a:ext cx="10988724" cy="838118"/>
            <a:chOff x="726651" y="6095827"/>
            <a:chExt cx="10988724" cy="838118"/>
          </a:xfrm>
        </p:grpSpPr>
        <p:grpSp>
          <p:nvGrpSpPr>
            <p:cNvPr id="4" name="Group 3">
              <a:extLst>
                <a:ext uri="{FF2B5EF4-FFF2-40B4-BE49-F238E27FC236}">
                  <a16:creationId xmlns:a16="http://schemas.microsoft.com/office/drawing/2014/main" id="{221D9426-D1E0-2E8E-B552-3A09CBEC86CC}"/>
                </a:ext>
              </a:extLst>
            </p:cNvPr>
            <p:cNvGrpSpPr/>
            <p:nvPr userDrawn="1"/>
          </p:nvGrpSpPr>
          <p:grpSpPr>
            <a:xfrm>
              <a:off x="726651" y="6283402"/>
              <a:ext cx="10868638" cy="362289"/>
              <a:chOff x="731293" y="6099767"/>
              <a:chExt cx="10868638" cy="362289"/>
            </a:xfrm>
          </p:grpSpPr>
          <p:cxnSp>
            <p:nvCxnSpPr>
              <p:cNvPr id="6" name="Google Shape;86;p30">
                <a:extLst>
                  <a:ext uri="{FF2B5EF4-FFF2-40B4-BE49-F238E27FC236}">
                    <a16:creationId xmlns:a16="http://schemas.microsoft.com/office/drawing/2014/main" id="{26FC6FFE-8FD0-A5E1-D6B5-9F2336D5118D}"/>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8591C185-11FE-8624-DE17-EA66378281B7}"/>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5" name="Picture 4" descr="A blue and white logo&#10;&#10;AI-generated content may be incorrect.">
              <a:extLst>
                <a:ext uri="{FF2B5EF4-FFF2-40B4-BE49-F238E27FC236}">
                  <a16:creationId xmlns:a16="http://schemas.microsoft.com/office/drawing/2014/main" id="{A9797FAC-54BE-FE3E-3366-B79D28FA26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3816412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ircle 3 Callout Text">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CABD682-A1D6-020D-AFCC-CD9AD48B5076}"/>
              </a:ext>
            </a:extLst>
          </p:cNvPr>
          <p:cNvSpPr/>
          <p:nvPr userDrawn="1"/>
        </p:nvSpPr>
        <p:spPr>
          <a:xfrm>
            <a:off x="4223620" y="2834770"/>
            <a:ext cx="2281152" cy="228115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6" name="Oval 5">
            <a:extLst>
              <a:ext uri="{FF2B5EF4-FFF2-40B4-BE49-F238E27FC236}">
                <a16:creationId xmlns:a16="http://schemas.microsoft.com/office/drawing/2014/main" id="{DD1D4062-B4E9-98FA-96E5-6936E3AD71FD}"/>
              </a:ext>
            </a:extLst>
          </p:cNvPr>
          <p:cNvSpPr/>
          <p:nvPr userDrawn="1"/>
        </p:nvSpPr>
        <p:spPr>
          <a:xfrm>
            <a:off x="4403867" y="3015017"/>
            <a:ext cx="1920658" cy="1920658"/>
          </a:xfrm>
          <a:prstGeom prst="ellipse">
            <a:avLst/>
          </a:prstGeom>
          <a:noFill/>
          <a:ln>
            <a:solidFill>
              <a:schemeClr val="bg1"/>
            </a:solidFill>
          </a:ln>
          <a:effectLst>
            <a:outerShdw blurRad="88900" dist="76200" dir="5400000" algn="tl" rotWithShape="0">
              <a:schemeClr val="accent2">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7" name="Oval 6">
            <a:extLst>
              <a:ext uri="{FF2B5EF4-FFF2-40B4-BE49-F238E27FC236}">
                <a16:creationId xmlns:a16="http://schemas.microsoft.com/office/drawing/2014/main" id="{6E083235-84D8-39AB-B598-3C637E526218}"/>
              </a:ext>
            </a:extLst>
          </p:cNvPr>
          <p:cNvSpPr/>
          <p:nvPr userDrawn="1"/>
        </p:nvSpPr>
        <p:spPr>
          <a:xfrm>
            <a:off x="4599786" y="3210936"/>
            <a:ext cx="1528820" cy="1528820"/>
          </a:xfrm>
          <a:prstGeom prst="ellipse">
            <a:avLst/>
          </a:prstGeom>
          <a:gradFill>
            <a:gsLst>
              <a:gs pos="0">
                <a:schemeClr val="accent2">
                  <a:lumMod val="75000"/>
                </a:schemeClr>
              </a:gs>
              <a:gs pos="100000">
                <a:schemeClr val="accent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8" name="Oval 7">
            <a:extLst>
              <a:ext uri="{FF2B5EF4-FFF2-40B4-BE49-F238E27FC236}">
                <a16:creationId xmlns:a16="http://schemas.microsoft.com/office/drawing/2014/main" id="{0C908CD9-1AE8-F9C8-8B12-3D3222144D1C}"/>
              </a:ext>
            </a:extLst>
          </p:cNvPr>
          <p:cNvSpPr/>
          <p:nvPr userDrawn="1"/>
        </p:nvSpPr>
        <p:spPr>
          <a:xfrm>
            <a:off x="6161856" y="3692496"/>
            <a:ext cx="331416" cy="33141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cxnSp>
        <p:nvCxnSpPr>
          <p:cNvPr id="9" name="Straight Arrow Connector 8">
            <a:extLst>
              <a:ext uri="{FF2B5EF4-FFF2-40B4-BE49-F238E27FC236}">
                <a16:creationId xmlns:a16="http://schemas.microsoft.com/office/drawing/2014/main" id="{DC0D2C5F-8FDA-2A93-A45C-494C8ED3EDB7}"/>
              </a:ext>
            </a:extLst>
          </p:cNvPr>
          <p:cNvCxnSpPr>
            <a:stCxn id="8" idx="6"/>
          </p:cNvCxnSpPr>
          <p:nvPr userDrawn="1"/>
        </p:nvCxnSpPr>
        <p:spPr>
          <a:xfrm flipV="1">
            <a:off x="6493271" y="2646119"/>
            <a:ext cx="1410707" cy="1212085"/>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A4184DB-5389-D1EB-2C36-B236C544DCCC}"/>
              </a:ext>
            </a:extLst>
          </p:cNvPr>
          <p:cNvCxnSpPr>
            <a:stCxn id="8" idx="6"/>
          </p:cNvCxnSpPr>
          <p:nvPr userDrawn="1"/>
        </p:nvCxnSpPr>
        <p:spPr>
          <a:xfrm>
            <a:off x="6493271" y="3858204"/>
            <a:ext cx="1413444" cy="39483"/>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625507-2864-207F-F0E0-8EF8DE4C9FB4}"/>
              </a:ext>
            </a:extLst>
          </p:cNvPr>
          <p:cNvCxnSpPr>
            <a:cxnSpLocks/>
            <a:stCxn id="8" idx="6"/>
          </p:cNvCxnSpPr>
          <p:nvPr userDrawn="1"/>
        </p:nvCxnSpPr>
        <p:spPr>
          <a:xfrm>
            <a:off x="6493271" y="3858204"/>
            <a:ext cx="1413444" cy="1212086"/>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a:effectLst/>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C26C0F8-5B38-364B-DB35-5531C5F0EDB6}"/>
              </a:ext>
            </a:extLst>
          </p:cNvPr>
          <p:cNvSpPr/>
          <p:nvPr userDrawn="1"/>
        </p:nvSpPr>
        <p:spPr>
          <a:xfrm>
            <a:off x="7786623" y="2580145"/>
            <a:ext cx="175303" cy="175303"/>
          </a:xfrm>
          <a:prstGeom prst="ellipse">
            <a:avLst/>
          </a:prstGeom>
          <a:solidFill>
            <a:schemeClr val="bg1"/>
          </a:solidFill>
          <a:ln>
            <a:noFill/>
          </a:ln>
          <a:effectLst>
            <a:outerShdw blurRad="50800" dist="38100" dir="6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13" name="Oval 12">
            <a:extLst>
              <a:ext uri="{FF2B5EF4-FFF2-40B4-BE49-F238E27FC236}">
                <a16:creationId xmlns:a16="http://schemas.microsoft.com/office/drawing/2014/main" id="{12D3A641-B200-3EE3-E067-7EA46748BF63}"/>
              </a:ext>
            </a:extLst>
          </p:cNvPr>
          <p:cNvSpPr/>
          <p:nvPr userDrawn="1"/>
        </p:nvSpPr>
        <p:spPr>
          <a:xfrm>
            <a:off x="7783868" y="3810035"/>
            <a:ext cx="175303" cy="175303"/>
          </a:xfrm>
          <a:prstGeom prst="ellipse">
            <a:avLst/>
          </a:prstGeom>
          <a:solidFill>
            <a:schemeClr val="bg1"/>
          </a:solidFill>
          <a:ln>
            <a:noFill/>
          </a:ln>
          <a:effectLst>
            <a:outerShdw blurRad="50800" dist="38100" dir="6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14" name="Oval 13">
            <a:extLst>
              <a:ext uri="{FF2B5EF4-FFF2-40B4-BE49-F238E27FC236}">
                <a16:creationId xmlns:a16="http://schemas.microsoft.com/office/drawing/2014/main" id="{3FFC8DCD-1516-7468-9589-814F9DC32EBB}"/>
              </a:ext>
            </a:extLst>
          </p:cNvPr>
          <p:cNvSpPr/>
          <p:nvPr userDrawn="1"/>
        </p:nvSpPr>
        <p:spPr>
          <a:xfrm>
            <a:off x="7783867" y="4943786"/>
            <a:ext cx="175303" cy="175303"/>
          </a:xfrm>
          <a:prstGeom prst="ellipse">
            <a:avLst/>
          </a:prstGeom>
          <a:solidFill>
            <a:schemeClr val="bg1"/>
          </a:solidFill>
          <a:ln>
            <a:noFill/>
          </a:ln>
          <a:effectLst>
            <a:outerShdw blurRad="50800" dist="38100" dir="6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grpSp>
        <p:nvGrpSpPr>
          <p:cNvPr id="15" name="Group 14">
            <a:extLst>
              <a:ext uri="{FF2B5EF4-FFF2-40B4-BE49-F238E27FC236}">
                <a16:creationId xmlns:a16="http://schemas.microsoft.com/office/drawing/2014/main" id="{11A7CB78-F12B-77CC-FD00-54E39A115109}"/>
              </a:ext>
            </a:extLst>
          </p:cNvPr>
          <p:cNvGrpSpPr/>
          <p:nvPr userDrawn="1"/>
        </p:nvGrpSpPr>
        <p:grpSpPr>
          <a:xfrm>
            <a:off x="8489363" y="3640331"/>
            <a:ext cx="488508" cy="491822"/>
            <a:chOff x="4566271" y="5739527"/>
            <a:chExt cx="194632" cy="195951"/>
          </a:xfrm>
          <a:solidFill>
            <a:schemeClr val="bg1"/>
          </a:solidFill>
        </p:grpSpPr>
        <p:sp>
          <p:nvSpPr>
            <p:cNvPr id="16" name="Freeform 6">
              <a:extLst>
                <a:ext uri="{FF2B5EF4-FFF2-40B4-BE49-F238E27FC236}">
                  <a16:creationId xmlns:a16="http://schemas.microsoft.com/office/drawing/2014/main" id="{2E8DEC4B-D45D-5808-01E8-A0DB6D2CA79D}"/>
                </a:ext>
              </a:extLst>
            </p:cNvPr>
            <p:cNvSpPr>
              <a:spLocks noEditPoints="1"/>
            </p:cNvSpPr>
            <p:nvPr/>
          </p:nvSpPr>
          <p:spPr bwMode="auto">
            <a:xfrm>
              <a:off x="4566271" y="5739527"/>
              <a:ext cx="194632" cy="195951"/>
            </a:xfrm>
            <a:custGeom>
              <a:avLst/>
              <a:gdLst>
                <a:gd name="T0" fmla="*/ 62 w 124"/>
                <a:gd name="T1" fmla="*/ 11 h 125"/>
                <a:gd name="T2" fmla="*/ 87 w 124"/>
                <a:gd name="T3" fmla="*/ 12 h 125"/>
                <a:gd name="T4" fmla="*/ 99 w 124"/>
                <a:gd name="T5" fmla="*/ 14 h 125"/>
                <a:gd name="T6" fmla="*/ 106 w 124"/>
                <a:gd name="T7" fmla="*/ 19 h 125"/>
                <a:gd name="T8" fmla="*/ 111 w 124"/>
                <a:gd name="T9" fmla="*/ 26 h 125"/>
                <a:gd name="T10" fmla="*/ 113 w 124"/>
                <a:gd name="T11" fmla="*/ 37 h 125"/>
                <a:gd name="T12" fmla="*/ 113 w 124"/>
                <a:gd name="T13" fmla="*/ 62 h 125"/>
                <a:gd name="T14" fmla="*/ 113 w 124"/>
                <a:gd name="T15" fmla="*/ 88 h 125"/>
                <a:gd name="T16" fmla="*/ 111 w 124"/>
                <a:gd name="T17" fmla="*/ 99 h 125"/>
                <a:gd name="T18" fmla="*/ 106 w 124"/>
                <a:gd name="T19" fmla="*/ 106 h 125"/>
                <a:gd name="T20" fmla="*/ 99 w 124"/>
                <a:gd name="T21" fmla="*/ 111 h 125"/>
                <a:gd name="T22" fmla="*/ 87 w 124"/>
                <a:gd name="T23" fmla="*/ 113 h 125"/>
                <a:gd name="T24" fmla="*/ 62 w 124"/>
                <a:gd name="T25" fmla="*/ 114 h 125"/>
                <a:gd name="T26" fmla="*/ 37 w 124"/>
                <a:gd name="T27" fmla="*/ 113 h 125"/>
                <a:gd name="T28" fmla="*/ 25 w 124"/>
                <a:gd name="T29" fmla="*/ 111 h 125"/>
                <a:gd name="T30" fmla="*/ 18 w 124"/>
                <a:gd name="T31" fmla="*/ 106 h 125"/>
                <a:gd name="T32" fmla="*/ 13 w 124"/>
                <a:gd name="T33" fmla="*/ 99 h 125"/>
                <a:gd name="T34" fmla="*/ 11 w 124"/>
                <a:gd name="T35" fmla="*/ 88 h 125"/>
                <a:gd name="T36" fmla="*/ 11 w 124"/>
                <a:gd name="T37" fmla="*/ 62 h 125"/>
                <a:gd name="T38" fmla="*/ 11 w 124"/>
                <a:gd name="T39" fmla="*/ 37 h 125"/>
                <a:gd name="T40" fmla="*/ 13 w 124"/>
                <a:gd name="T41" fmla="*/ 26 h 125"/>
                <a:gd name="T42" fmla="*/ 18 w 124"/>
                <a:gd name="T43" fmla="*/ 19 h 125"/>
                <a:gd name="T44" fmla="*/ 25 w 124"/>
                <a:gd name="T45" fmla="*/ 14 h 125"/>
                <a:gd name="T46" fmla="*/ 37 w 124"/>
                <a:gd name="T47" fmla="*/ 12 h 125"/>
                <a:gd name="T48" fmla="*/ 62 w 124"/>
                <a:gd name="T49" fmla="*/ 11 h 125"/>
                <a:gd name="T50" fmla="*/ 62 w 124"/>
                <a:gd name="T51" fmla="*/ 0 h 125"/>
                <a:gd name="T52" fmla="*/ 36 w 124"/>
                <a:gd name="T53" fmla="*/ 1 h 125"/>
                <a:gd name="T54" fmla="*/ 21 w 124"/>
                <a:gd name="T55" fmla="*/ 3 h 125"/>
                <a:gd name="T56" fmla="*/ 10 w 124"/>
                <a:gd name="T57" fmla="*/ 11 h 125"/>
                <a:gd name="T58" fmla="*/ 3 w 124"/>
                <a:gd name="T59" fmla="*/ 22 h 125"/>
                <a:gd name="T60" fmla="*/ 0 w 124"/>
                <a:gd name="T61" fmla="*/ 37 h 125"/>
                <a:gd name="T62" fmla="*/ 0 w 124"/>
                <a:gd name="T63" fmla="*/ 62 h 125"/>
                <a:gd name="T64" fmla="*/ 0 w 124"/>
                <a:gd name="T65" fmla="*/ 88 h 125"/>
                <a:gd name="T66" fmla="*/ 3 w 124"/>
                <a:gd name="T67" fmla="*/ 103 h 125"/>
                <a:gd name="T68" fmla="*/ 10 w 124"/>
                <a:gd name="T69" fmla="*/ 114 h 125"/>
                <a:gd name="T70" fmla="*/ 21 w 124"/>
                <a:gd name="T71" fmla="*/ 121 h 125"/>
                <a:gd name="T72" fmla="*/ 36 w 124"/>
                <a:gd name="T73" fmla="*/ 124 h 125"/>
                <a:gd name="T74" fmla="*/ 62 w 124"/>
                <a:gd name="T75" fmla="*/ 125 h 125"/>
                <a:gd name="T76" fmla="*/ 88 w 124"/>
                <a:gd name="T77" fmla="*/ 124 h 125"/>
                <a:gd name="T78" fmla="*/ 103 w 124"/>
                <a:gd name="T79" fmla="*/ 121 h 125"/>
                <a:gd name="T80" fmla="*/ 114 w 124"/>
                <a:gd name="T81" fmla="*/ 114 h 125"/>
                <a:gd name="T82" fmla="*/ 121 w 124"/>
                <a:gd name="T83" fmla="*/ 103 h 125"/>
                <a:gd name="T84" fmla="*/ 124 w 124"/>
                <a:gd name="T85" fmla="*/ 88 h 125"/>
                <a:gd name="T86" fmla="*/ 124 w 124"/>
                <a:gd name="T87" fmla="*/ 62 h 125"/>
                <a:gd name="T88" fmla="*/ 124 w 124"/>
                <a:gd name="T89" fmla="*/ 37 h 125"/>
                <a:gd name="T90" fmla="*/ 121 w 124"/>
                <a:gd name="T91" fmla="*/ 22 h 125"/>
                <a:gd name="T92" fmla="*/ 114 w 124"/>
                <a:gd name="T93" fmla="*/ 11 h 125"/>
                <a:gd name="T94" fmla="*/ 103 w 124"/>
                <a:gd name="T95" fmla="*/ 3 h 125"/>
                <a:gd name="T96" fmla="*/ 88 w 124"/>
                <a:gd name="T97" fmla="*/ 1 h 125"/>
                <a:gd name="T98" fmla="*/ 62 w 124"/>
                <a:gd name="T9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 h="125">
                  <a:moveTo>
                    <a:pt x="62" y="11"/>
                  </a:moveTo>
                  <a:cubicBezTo>
                    <a:pt x="79" y="11"/>
                    <a:pt x="81" y="11"/>
                    <a:pt x="87" y="12"/>
                  </a:cubicBezTo>
                  <a:cubicBezTo>
                    <a:pt x="93" y="12"/>
                    <a:pt x="97" y="13"/>
                    <a:pt x="99" y="14"/>
                  </a:cubicBezTo>
                  <a:cubicBezTo>
                    <a:pt x="102" y="15"/>
                    <a:pt x="104" y="16"/>
                    <a:pt x="106" y="19"/>
                  </a:cubicBezTo>
                  <a:cubicBezTo>
                    <a:pt x="108" y="21"/>
                    <a:pt x="109" y="23"/>
                    <a:pt x="111" y="26"/>
                  </a:cubicBezTo>
                  <a:cubicBezTo>
                    <a:pt x="111" y="28"/>
                    <a:pt x="112" y="31"/>
                    <a:pt x="113" y="37"/>
                  </a:cubicBezTo>
                  <a:cubicBezTo>
                    <a:pt x="113" y="44"/>
                    <a:pt x="113" y="46"/>
                    <a:pt x="113" y="62"/>
                  </a:cubicBezTo>
                  <a:cubicBezTo>
                    <a:pt x="113" y="79"/>
                    <a:pt x="113" y="81"/>
                    <a:pt x="113" y="88"/>
                  </a:cubicBezTo>
                  <a:cubicBezTo>
                    <a:pt x="112" y="94"/>
                    <a:pt x="111" y="97"/>
                    <a:pt x="111" y="99"/>
                  </a:cubicBezTo>
                  <a:cubicBezTo>
                    <a:pt x="109" y="102"/>
                    <a:pt x="108" y="104"/>
                    <a:pt x="106" y="106"/>
                  </a:cubicBezTo>
                  <a:cubicBezTo>
                    <a:pt x="104" y="109"/>
                    <a:pt x="102" y="110"/>
                    <a:pt x="99" y="111"/>
                  </a:cubicBezTo>
                  <a:cubicBezTo>
                    <a:pt x="97" y="112"/>
                    <a:pt x="93" y="113"/>
                    <a:pt x="87" y="113"/>
                  </a:cubicBezTo>
                  <a:cubicBezTo>
                    <a:pt x="81" y="113"/>
                    <a:pt x="79" y="114"/>
                    <a:pt x="62" y="114"/>
                  </a:cubicBezTo>
                  <a:cubicBezTo>
                    <a:pt x="45" y="114"/>
                    <a:pt x="43" y="113"/>
                    <a:pt x="37" y="113"/>
                  </a:cubicBezTo>
                  <a:cubicBezTo>
                    <a:pt x="31" y="113"/>
                    <a:pt x="27" y="112"/>
                    <a:pt x="25" y="111"/>
                  </a:cubicBezTo>
                  <a:cubicBezTo>
                    <a:pt x="22" y="110"/>
                    <a:pt x="20" y="109"/>
                    <a:pt x="18" y="106"/>
                  </a:cubicBezTo>
                  <a:cubicBezTo>
                    <a:pt x="16" y="104"/>
                    <a:pt x="15" y="102"/>
                    <a:pt x="13" y="99"/>
                  </a:cubicBezTo>
                  <a:cubicBezTo>
                    <a:pt x="13" y="97"/>
                    <a:pt x="12" y="94"/>
                    <a:pt x="11" y="88"/>
                  </a:cubicBezTo>
                  <a:cubicBezTo>
                    <a:pt x="11" y="81"/>
                    <a:pt x="11" y="79"/>
                    <a:pt x="11" y="62"/>
                  </a:cubicBezTo>
                  <a:cubicBezTo>
                    <a:pt x="11" y="46"/>
                    <a:pt x="11" y="44"/>
                    <a:pt x="11" y="37"/>
                  </a:cubicBezTo>
                  <a:cubicBezTo>
                    <a:pt x="12" y="31"/>
                    <a:pt x="13" y="28"/>
                    <a:pt x="13" y="26"/>
                  </a:cubicBezTo>
                  <a:cubicBezTo>
                    <a:pt x="15" y="23"/>
                    <a:pt x="16" y="21"/>
                    <a:pt x="18" y="19"/>
                  </a:cubicBezTo>
                  <a:cubicBezTo>
                    <a:pt x="20" y="16"/>
                    <a:pt x="22" y="15"/>
                    <a:pt x="25" y="14"/>
                  </a:cubicBezTo>
                  <a:cubicBezTo>
                    <a:pt x="27" y="13"/>
                    <a:pt x="31" y="12"/>
                    <a:pt x="37" y="12"/>
                  </a:cubicBezTo>
                  <a:cubicBezTo>
                    <a:pt x="43" y="11"/>
                    <a:pt x="45" y="11"/>
                    <a:pt x="62" y="11"/>
                  </a:cubicBezTo>
                  <a:moveTo>
                    <a:pt x="62" y="0"/>
                  </a:moveTo>
                  <a:cubicBezTo>
                    <a:pt x="45" y="0"/>
                    <a:pt x="43" y="0"/>
                    <a:pt x="36" y="1"/>
                  </a:cubicBezTo>
                  <a:cubicBezTo>
                    <a:pt x="30" y="1"/>
                    <a:pt x="25" y="2"/>
                    <a:pt x="21" y="3"/>
                  </a:cubicBezTo>
                  <a:cubicBezTo>
                    <a:pt x="17" y="5"/>
                    <a:pt x="14" y="7"/>
                    <a:pt x="10" y="11"/>
                  </a:cubicBezTo>
                  <a:cubicBezTo>
                    <a:pt x="7" y="14"/>
                    <a:pt x="5" y="18"/>
                    <a:pt x="3" y="22"/>
                  </a:cubicBezTo>
                  <a:cubicBezTo>
                    <a:pt x="1" y="26"/>
                    <a:pt x="0" y="30"/>
                    <a:pt x="0" y="37"/>
                  </a:cubicBezTo>
                  <a:cubicBezTo>
                    <a:pt x="0" y="43"/>
                    <a:pt x="0" y="46"/>
                    <a:pt x="0" y="62"/>
                  </a:cubicBezTo>
                  <a:cubicBezTo>
                    <a:pt x="0" y="79"/>
                    <a:pt x="0" y="81"/>
                    <a:pt x="0" y="88"/>
                  </a:cubicBezTo>
                  <a:cubicBezTo>
                    <a:pt x="0" y="95"/>
                    <a:pt x="1" y="99"/>
                    <a:pt x="3" y="103"/>
                  </a:cubicBezTo>
                  <a:cubicBezTo>
                    <a:pt x="5" y="107"/>
                    <a:pt x="7" y="111"/>
                    <a:pt x="10" y="114"/>
                  </a:cubicBezTo>
                  <a:cubicBezTo>
                    <a:pt x="14" y="118"/>
                    <a:pt x="17" y="120"/>
                    <a:pt x="21" y="121"/>
                  </a:cubicBezTo>
                  <a:cubicBezTo>
                    <a:pt x="25" y="123"/>
                    <a:pt x="30" y="124"/>
                    <a:pt x="36" y="124"/>
                  </a:cubicBezTo>
                  <a:cubicBezTo>
                    <a:pt x="43" y="125"/>
                    <a:pt x="45" y="125"/>
                    <a:pt x="62" y="125"/>
                  </a:cubicBezTo>
                  <a:cubicBezTo>
                    <a:pt x="79" y="125"/>
                    <a:pt x="81" y="125"/>
                    <a:pt x="88" y="124"/>
                  </a:cubicBezTo>
                  <a:cubicBezTo>
                    <a:pt x="94" y="124"/>
                    <a:pt x="99" y="123"/>
                    <a:pt x="103" y="121"/>
                  </a:cubicBezTo>
                  <a:cubicBezTo>
                    <a:pt x="107" y="120"/>
                    <a:pt x="110" y="118"/>
                    <a:pt x="114" y="114"/>
                  </a:cubicBezTo>
                  <a:cubicBezTo>
                    <a:pt x="117" y="111"/>
                    <a:pt x="119" y="107"/>
                    <a:pt x="121" y="103"/>
                  </a:cubicBezTo>
                  <a:cubicBezTo>
                    <a:pt x="123" y="99"/>
                    <a:pt x="124" y="95"/>
                    <a:pt x="124" y="88"/>
                  </a:cubicBezTo>
                  <a:cubicBezTo>
                    <a:pt x="124" y="81"/>
                    <a:pt x="124" y="79"/>
                    <a:pt x="124" y="62"/>
                  </a:cubicBezTo>
                  <a:cubicBezTo>
                    <a:pt x="124" y="46"/>
                    <a:pt x="124" y="43"/>
                    <a:pt x="124" y="37"/>
                  </a:cubicBezTo>
                  <a:cubicBezTo>
                    <a:pt x="124" y="30"/>
                    <a:pt x="123" y="26"/>
                    <a:pt x="121" y="22"/>
                  </a:cubicBezTo>
                  <a:cubicBezTo>
                    <a:pt x="119" y="18"/>
                    <a:pt x="117" y="14"/>
                    <a:pt x="114" y="11"/>
                  </a:cubicBezTo>
                  <a:cubicBezTo>
                    <a:pt x="110" y="7"/>
                    <a:pt x="107" y="5"/>
                    <a:pt x="103" y="3"/>
                  </a:cubicBezTo>
                  <a:cubicBezTo>
                    <a:pt x="99" y="2"/>
                    <a:pt x="94" y="1"/>
                    <a:pt x="88" y="1"/>
                  </a:cubicBezTo>
                  <a:cubicBezTo>
                    <a:pt x="81" y="0"/>
                    <a:pt x="79" y="0"/>
                    <a:pt x="6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libri" panose="020F0502020204030204" pitchFamily="34" charset="0"/>
                <a:ea typeface="Calibri" panose="020F0502020204030204" pitchFamily="34" charset="0"/>
              </a:endParaRPr>
            </a:p>
          </p:txBody>
        </p:sp>
        <p:sp>
          <p:nvSpPr>
            <p:cNvPr id="17" name="Freeform 7">
              <a:extLst>
                <a:ext uri="{FF2B5EF4-FFF2-40B4-BE49-F238E27FC236}">
                  <a16:creationId xmlns:a16="http://schemas.microsoft.com/office/drawing/2014/main" id="{663FF02F-9E1A-EFD9-F6BE-E81B0D8A2FFB}"/>
                </a:ext>
              </a:extLst>
            </p:cNvPr>
            <p:cNvSpPr>
              <a:spLocks noEditPoints="1"/>
            </p:cNvSpPr>
            <p:nvPr/>
          </p:nvSpPr>
          <p:spPr bwMode="auto">
            <a:xfrm>
              <a:off x="4613113" y="5786370"/>
              <a:ext cx="100284" cy="100285"/>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53 h 64"/>
                <a:gd name="T12" fmla="*/ 11 w 64"/>
                <a:gd name="T13" fmla="*/ 32 h 64"/>
                <a:gd name="T14" fmla="*/ 32 w 64"/>
                <a:gd name="T15" fmla="*/ 12 h 64"/>
                <a:gd name="T16" fmla="*/ 53 w 64"/>
                <a:gd name="T17" fmla="*/ 32 h 64"/>
                <a:gd name="T18" fmla="*/ 32 w 64"/>
                <a:gd name="T19"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5"/>
                    <a:pt x="0" y="32"/>
                  </a:cubicBezTo>
                  <a:cubicBezTo>
                    <a:pt x="0" y="50"/>
                    <a:pt x="14" y="64"/>
                    <a:pt x="32" y="64"/>
                  </a:cubicBezTo>
                  <a:cubicBezTo>
                    <a:pt x="50" y="64"/>
                    <a:pt x="64" y="50"/>
                    <a:pt x="64" y="32"/>
                  </a:cubicBezTo>
                  <a:cubicBezTo>
                    <a:pt x="64" y="15"/>
                    <a:pt x="50" y="0"/>
                    <a:pt x="32" y="0"/>
                  </a:cubicBezTo>
                  <a:close/>
                  <a:moveTo>
                    <a:pt x="32" y="53"/>
                  </a:moveTo>
                  <a:cubicBezTo>
                    <a:pt x="21" y="53"/>
                    <a:pt x="11" y="44"/>
                    <a:pt x="11" y="32"/>
                  </a:cubicBezTo>
                  <a:cubicBezTo>
                    <a:pt x="11" y="21"/>
                    <a:pt x="21" y="12"/>
                    <a:pt x="32" y="12"/>
                  </a:cubicBezTo>
                  <a:cubicBezTo>
                    <a:pt x="43" y="12"/>
                    <a:pt x="53" y="21"/>
                    <a:pt x="53" y="32"/>
                  </a:cubicBezTo>
                  <a:cubicBezTo>
                    <a:pt x="53" y="44"/>
                    <a:pt x="43" y="53"/>
                    <a:pt x="32" y="5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libri" panose="020F0502020204030204" pitchFamily="34" charset="0"/>
                <a:ea typeface="Calibri" panose="020F0502020204030204" pitchFamily="34" charset="0"/>
              </a:endParaRPr>
            </a:p>
          </p:txBody>
        </p:sp>
        <p:sp>
          <p:nvSpPr>
            <p:cNvPr id="18" name="Oval 8">
              <a:extLst>
                <a:ext uri="{FF2B5EF4-FFF2-40B4-BE49-F238E27FC236}">
                  <a16:creationId xmlns:a16="http://schemas.microsoft.com/office/drawing/2014/main" id="{0E7709AD-D773-02CA-0A92-DC156CF5307D}"/>
                </a:ext>
              </a:extLst>
            </p:cNvPr>
            <p:cNvSpPr>
              <a:spLocks noChangeArrowheads="1"/>
            </p:cNvSpPr>
            <p:nvPr/>
          </p:nvSpPr>
          <p:spPr bwMode="auto">
            <a:xfrm>
              <a:off x="4704161" y="5773835"/>
              <a:ext cx="23752" cy="2375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libri" panose="020F0502020204030204" pitchFamily="34" charset="0"/>
                <a:ea typeface="Calibri" panose="020F0502020204030204" pitchFamily="34" charset="0"/>
              </a:endParaRPr>
            </a:p>
          </p:txBody>
        </p:sp>
      </p:grpSp>
      <p:sp>
        <p:nvSpPr>
          <p:cNvPr id="19" name="Freeform 60">
            <a:extLst>
              <a:ext uri="{FF2B5EF4-FFF2-40B4-BE49-F238E27FC236}">
                <a16:creationId xmlns:a16="http://schemas.microsoft.com/office/drawing/2014/main" id="{8C142375-EC99-6A80-9E76-86D5F6E01BA3}"/>
              </a:ext>
            </a:extLst>
          </p:cNvPr>
          <p:cNvSpPr>
            <a:spLocks/>
          </p:cNvSpPr>
          <p:nvPr userDrawn="1"/>
        </p:nvSpPr>
        <p:spPr bwMode="auto">
          <a:xfrm>
            <a:off x="8569153" y="2376320"/>
            <a:ext cx="328928" cy="539598"/>
          </a:xfrm>
          <a:custGeom>
            <a:avLst/>
            <a:gdLst>
              <a:gd name="T0" fmla="*/ 79 w 85"/>
              <a:gd name="T1" fmla="*/ 89 h 159"/>
              <a:gd name="T2" fmla="*/ 84 w 85"/>
              <a:gd name="T3" fmla="*/ 60 h 159"/>
              <a:gd name="T4" fmla="*/ 56 w 85"/>
              <a:gd name="T5" fmla="*/ 60 h 159"/>
              <a:gd name="T6" fmla="*/ 56 w 85"/>
              <a:gd name="T7" fmla="*/ 42 h 159"/>
              <a:gd name="T8" fmla="*/ 72 w 85"/>
              <a:gd name="T9" fmla="*/ 26 h 159"/>
              <a:gd name="T10" fmla="*/ 85 w 85"/>
              <a:gd name="T11" fmla="*/ 26 h 159"/>
              <a:gd name="T12" fmla="*/ 85 w 85"/>
              <a:gd name="T13" fmla="*/ 2 h 159"/>
              <a:gd name="T14" fmla="*/ 63 w 85"/>
              <a:gd name="T15" fmla="*/ 0 h 159"/>
              <a:gd name="T16" fmla="*/ 25 w 85"/>
              <a:gd name="T17" fmla="*/ 39 h 159"/>
              <a:gd name="T18" fmla="*/ 25 w 85"/>
              <a:gd name="T19" fmla="*/ 60 h 159"/>
              <a:gd name="T20" fmla="*/ 0 w 85"/>
              <a:gd name="T21" fmla="*/ 60 h 159"/>
              <a:gd name="T22" fmla="*/ 0 w 85"/>
              <a:gd name="T23" fmla="*/ 89 h 159"/>
              <a:gd name="T24" fmla="*/ 25 w 85"/>
              <a:gd name="T25" fmla="*/ 89 h 159"/>
              <a:gd name="T26" fmla="*/ 25 w 85"/>
              <a:gd name="T27" fmla="*/ 158 h 159"/>
              <a:gd name="T28" fmla="*/ 41 w 85"/>
              <a:gd name="T29" fmla="*/ 159 h 159"/>
              <a:gd name="T30" fmla="*/ 56 w 85"/>
              <a:gd name="T31" fmla="*/ 158 h 159"/>
              <a:gd name="T32" fmla="*/ 56 w 85"/>
              <a:gd name="T33" fmla="*/ 89 h 159"/>
              <a:gd name="T34" fmla="*/ 79 w 85"/>
              <a:gd name="T35" fmla="*/ 8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159">
                <a:moveTo>
                  <a:pt x="79" y="89"/>
                </a:moveTo>
                <a:cubicBezTo>
                  <a:pt x="84" y="60"/>
                  <a:pt x="84" y="60"/>
                  <a:pt x="84" y="60"/>
                </a:cubicBezTo>
                <a:cubicBezTo>
                  <a:pt x="56" y="60"/>
                  <a:pt x="56" y="60"/>
                  <a:pt x="56" y="60"/>
                </a:cubicBezTo>
                <a:cubicBezTo>
                  <a:pt x="56" y="42"/>
                  <a:pt x="56" y="42"/>
                  <a:pt x="56" y="42"/>
                </a:cubicBezTo>
                <a:cubicBezTo>
                  <a:pt x="56" y="34"/>
                  <a:pt x="60" y="26"/>
                  <a:pt x="72" y="26"/>
                </a:cubicBezTo>
                <a:cubicBezTo>
                  <a:pt x="85" y="26"/>
                  <a:pt x="85" y="26"/>
                  <a:pt x="85" y="26"/>
                </a:cubicBezTo>
                <a:cubicBezTo>
                  <a:pt x="85" y="2"/>
                  <a:pt x="85" y="2"/>
                  <a:pt x="85" y="2"/>
                </a:cubicBezTo>
                <a:cubicBezTo>
                  <a:pt x="85" y="2"/>
                  <a:pt x="73" y="0"/>
                  <a:pt x="63" y="0"/>
                </a:cubicBezTo>
                <a:cubicBezTo>
                  <a:pt x="40" y="0"/>
                  <a:pt x="25" y="14"/>
                  <a:pt x="25" y="39"/>
                </a:cubicBezTo>
                <a:cubicBezTo>
                  <a:pt x="25" y="60"/>
                  <a:pt x="25" y="60"/>
                  <a:pt x="25" y="60"/>
                </a:cubicBezTo>
                <a:cubicBezTo>
                  <a:pt x="0" y="60"/>
                  <a:pt x="0" y="60"/>
                  <a:pt x="0" y="60"/>
                </a:cubicBezTo>
                <a:cubicBezTo>
                  <a:pt x="0" y="89"/>
                  <a:pt x="0" y="89"/>
                  <a:pt x="0" y="89"/>
                </a:cubicBezTo>
                <a:cubicBezTo>
                  <a:pt x="25" y="89"/>
                  <a:pt x="25" y="89"/>
                  <a:pt x="25" y="89"/>
                </a:cubicBezTo>
                <a:cubicBezTo>
                  <a:pt x="25" y="158"/>
                  <a:pt x="25" y="158"/>
                  <a:pt x="25" y="158"/>
                </a:cubicBezTo>
                <a:cubicBezTo>
                  <a:pt x="30" y="159"/>
                  <a:pt x="35" y="159"/>
                  <a:pt x="41" y="159"/>
                </a:cubicBezTo>
                <a:cubicBezTo>
                  <a:pt x="46" y="159"/>
                  <a:pt x="51" y="159"/>
                  <a:pt x="56" y="158"/>
                </a:cubicBezTo>
                <a:cubicBezTo>
                  <a:pt x="56" y="89"/>
                  <a:pt x="56" y="89"/>
                  <a:pt x="56" y="89"/>
                </a:cubicBezTo>
                <a:lnTo>
                  <a:pt x="79" y="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libri" panose="020F0502020204030204" pitchFamily="34" charset="0"/>
              <a:ea typeface="Calibri" panose="020F0502020204030204" pitchFamily="34" charset="0"/>
            </a:endParaRPr>
          </a:p>
        </p:txBody>
      </p:sp>
      <p:sp>
        <p:nvSpPr>
          <p:cNvPr id="45" name="Text Placeholder 44">
            <a:extLst>
              <a:ext uri="{FF2B5EF4-FFF2-40B4-BE49-F238E27FC236}">
                <a16:creationId xmlns:a16="http://schemas.microsoft.com/office/drawing/2014/main" id="{4C51EC0D-B6B7-1C11-8C69-839D66BFEB54}"/>
              </a:ext>
            </a:extLst>
          </p:cNvPr>
          <p:cNvSpPr>
            <a:spLocks noGrp="1"/>
          </p:cNvSpPr>
          <p:nvPr>
            <p:ph type="body" sz="quarter" idx="10"/>
          </p:nvPr>
        </p:nvSpPr>
        <p:spPr>
          <a:xfrm>
            <a:off x="1077913" y="3379788"/>
            <a:ext cx="1597025" cy="1555750"/>
          </a:xfrm>
        </p:spPr>
        <p:txBody>
          <a:bodyPr>
            <a:noAutofit/>
          </a:bodyPr>
          <a:lstStyle>
            <a:lvl1pPr marL="0" indent="0">
              <a:buNone/>
              <a:defRPr sz="2000" b="1">
                <a:solidFill>
                  <a:schemeClr val="accent3"/>
                </a:solidFill>
              </a:defRPr>
            </a:lvl1pPr>
            <a:lvl2pPr>
              <a:defRPr sz="1400"/>
            </a:lvl2pPr>
            <a:lvl3pPr>
              <a:defRPr sz="1400"/>
            </a:lvl3pPr>
            <a:lvl4pPr>
              <a:defRPr sz="1400"/>
            </a:lvl4pPr>
            <a:lvl5pPr>
              <a:defRPr sz="1400"/>
            </a:lvl5pPr>
          </a:lstStyle>
          <a:p>
            <a:pPr lvl="0"/>
            <a:r>
              <a:rPr lang="en-US"/>
              <a:t>Click to edit Master text styles</a:t>
            </a:r>
          </a:p>
        </p:txBody>
      </p:sp>
      <p:sp>
        <p:nvSpPr>
          <p:cNvPr id="46" name="Text Placeholder 44">
            <a:extLst>
              <a:ext uri="{FF2B5EF4-FFF2-40B4-BE49-F238E27FC236}">
                <a16:creationId xmlns:a16="http://schemas.microsoft.com/office/drawing/2014/main" id="{1BABE66C-0E1B-8436-6E69-C74AEDEF5395}"/>
              </a:ext>
            </a:extLst>
          </p:cNvPr>
          <p:cNvSpPr>
            <a:spLocks noGrp="1"/>
          </p:cNvSpPr>
          <p:nvPr>
            <p:ph type="body" sz="quarter" idx="11"/>
          </p:nvPr>
        </p:nvSpPr>
        <p:spPr>
          <a:xfrm>
            <a:off x="4667795" y="3470049"/>
            <a:ext cx="1482561" cy="1214725"/>
          </a:xfrm>
        </p:spPr>
        <p:txBody>
          <a:bodyPr>
            <a:noAutofit/>
          </a:bodyPr>
          <a:lstStyle>
            <a:lvl1pPr marL="0" indent="0">
              <a:buNone/>
              <a:defRPr sz="1800" b="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47" name="Text Placeholder 44">
            <a:extLst>
              <a:ext uri="{FF2B5EF4-FFF2-40B4-BE49-F238E27FC236}">
                <a16:creationId xmlns:a16="http://schemas.microsoft.com/office/drawing/2014/main" id="{6D796278-0B94-805A-C7A8-D11BBC7919D6}"/>
              </a:ext>
            </a:extLst>
          </p:cNvPr>
          <p:cNvSpPr>
            <a:spLocks noGrp="1"/>
          </p:cNvSpPr>
          <p:nvPr>
            <p:ph type="body" sz="quarter" idx="12"/>
          </p:nvPr>
        </p:nvSpPr>
        <p:spPr>
          <a:xfrm>
            <a:off x="8052238" y="2500250"/>
            <a:ext cx="2844577" cy="916527"/>
          </a:xfrm>
        </p:spPr>
        <p:txBody>
          <a:bodyPr>
            <a:noAutofit/>
          </a:bodyPr>
          <a:lstStyle>
            <a:lvl1pPr marL="0" indent="0">
              <a:buNone/>
              <a:defRPr sz="2000" b="1">
                <a:solidFill>
                  <a:schemeClr val="accent3"/>
                </a:solidFill>
              </a:defRPr>
            </a:lvl1pPr>
            <a:lvl2pPr>
              <a:defRPr sz="1400"/>
            </a:lvl2pPr>
            <a:lvl3pPr>
              <a:defRPr sz="1400"/>
            </a:lvl3pPr>
            <a:lvl4pPr>
              <a:defRPr sz="1400"/>
            </a:lvl4pPr>
            <a:lvl5pPr>
              <a:defRPr sz="1400"/>
            </a:lvl5pPr>
          </a:lstStyle>
          <a:p>
            <a:pPr lvl="0"/>
            <a:r>
              <a:rPr lang="en-US"/>
              <a:t>Click to edit Master text styles</a:t>
            </a:r>
          </a:p>
        </p:txBody>
      </p:sp>
      <p:sp>
        <p:nvSpPr>
          <p:cNvPr id="48" name="Text Placeholder 44">
            <a:extLst>
              <a:ext uri="{FF2B5EF4-FFF2-40B4-BE49-F238E27FC236}">
                <a16:creationId xmlns:a16="http://schemas.microsoft.com/office/drawing/2014/main" id="{34F88004-A35C-1B61-A145-F2DE190CDFF6}"/>
              </a:ext>
            </a:extLst>
          </p:cNvPr>
          <p:cNvSpPr>
            <a:spLocks noGrp="1"/>
          </p:cNvSpPr>
          <p:nvPr>
            <p:ph type="body" sz="quarter" idx="13"/>
          </p:nvPr>
        </p:nvSpPr>
        <p:spPr>
          <a:xfrm>
            <a:off x="8052238" y="3714755"/>
            <a:ext cx="2844577" cy="916527"/>
          </a:xfrm>
        </p:spPr>
        <p:txBody>
          <a:bodyPr>
            <a:noAutofit/>
          </a:bodyPr>
          <a:lstStyle>
            <a:lvl1pPr marL="0" indent="0">
              <a:buNone/>
              <a:defRPr sz="2000" b="1">
                <a:solidFill>
                  <a:schemeClr val="accent3"/>
                </a:solidFill>
              </a:defRPr>
            </a:lvl1pPr>
            <a:lvl2pPr>
              <a:defRPr sz="1400"/>
            </a:lvl2pPr>
            <a:lvl3pPr>
              <a:defRPr sz="1400"/>
            </a:lvl3pPr>
            <a:lvl4pPr>
              <a:defRPr sz="1400"/>
            </a:lvl4pPr>
            <a:lvl5pPr>
              <a:defRPr sz="1400"/>
            </a:lvl5pPr>
          </a:lstStyle>
          <a:p>
            <a:pPr lvl="0"/>
            <a:r>
              <a:rPr lang="en-US"/>
              <a:t>Click to edit Master text styles</a:t>
            </a:r>
          </a:p>
        </p:txBody>
      </p:sp>
      <p:sp>
        <p:nvSpPr>
          <p:cNvPr id="49" name="Text Placeholder 44">
            <a:extLst>
              <a:ext uri="{FF2B5EF4-FFF2-40B4-BE49-F238E27FC236}">
                <a16:creationId xmlns:a16="http://schemas.microsoft.com/office/drawing/2014/main" id="{4F242415-795B-CCA8-A484-520E4CAB7BF6}"/>
              </a:ext>
            </a:extLst>
          </p:cNvPr>
          <p:cNvSpPr>
            <a:spLocks noGrp="1"/>
          </p:cNvSpPr>
          <p:nvPr>
            <p:ph type="body" sz="quarter" idx="14"/>
          </p:nvPr>
        </p:nvSpPr>
        <p:spPr>
          <a:xfrm>
            <a:off x="8052237" y="4868327"/>
            <a:ext cx="2844577" cy="916527"/>
          </a:xfrm>
        </p:spPr>
        <p:txBody>
          <a:bodyPr>
            <a:noAutofit/>
          </a:bodyPr>
          <a:lstStyle>
            <a:lvl1pPr marL="0" indent="0">
              <a:buNone/>
              <a:defRPr sz="2000" b="1">
                <a:solidFill>
                  <a:schemeClr val="accent3"/>
                </a:solidFill>
              </a:defRPr>
            </a:lvl1pPr>
            <a:lvl2pPr>
              <a:defRPr sz="1400"/>
            </a:lvl2pPr>
            <a:lvl3pPr>
              <a:defRPr sz="1400"/>
            </a:lvl3pPr>
            <a:lvl4pPr>
              <a:defRPr sz="1400"/>
            </a:lvl4pPr>
            <a:lvl5pPr>
              <a:defRPr sz="1400"/>
            </a:lvl5pPr>
          </a:lstStyle>
          <a:p>
            <a:pPr lvl="0"/>
            <a:r>
              <a:rPr lang="en-US"/>
              <a:t>Click to edit Master text styles</a:t>
            </a:r>
          </a:p>
        </p:txBody>
      </p:sp>
      <p:sp>
        <p:nvSpPr>
          <p:cNvPr id="22" name="Text Placeholder 25">
            <a:extLst>
              <a:ext uri="{FF2B5EF4-FFF2-40B4-BE49-F238E27FC236}">
                <a16:creationId xmlns:a16="http://schemas.microsoft.com/office/drawing/2014/main" id="{53BC112D-25BB-393E-25D9-861ED0E57066}"/>
              </a:ext>
            </a:extLst>
          </p:cNvPr>
          <p:cNvSpPr>
            <a:spLocks noGrp="1"/>
          </p:cNvSpPr>
          <p:nvPr>
            <p:ph type="body" sz="quarter" idx="15"/>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grpSp>
        <p:nvGrpSpPr>
          <p:cNvPr id="23" name="Group 22">
            <a:extLst>
              <a:ext uri="{FF2B5EF4-FFF2-40B4-BE49-F238E27FC236}">
                <a16:creationId xmlns:a16="http://schemas.microsoft.com/office/drawing/2014/main" id="{24D242E3-6814-C690-4EC2-43A683B64411}"/>
              </a:ext>
            </a:extLst>
          </p:cNvPr>
          <p:cNvGrpSpPr/>
          <p:nvPr userDrawn="1"/>
        </p:nvGrpSpPr>
        <p:grpSpPr>
          <a:xfrm>
            <a:off x="726651" y="6095827"/>
            <a:ext cx="10988724" cy="838118"/>
            <a:chOff x="726651" y="6095827"/>
            <a:chExt cx="10988724" cy="838118"/>
          </a:xfrm>
        </p:grpSpPr>
        <p:grpSp>
          <p:nvGrpSpPr>
            <p:cNvPr id="24" name="Group 23">
              <a:extLst>
                <a:ext uri="{FF2B5EF4-FFF2-40B4-BE49-F238E27FC236}">
                  <a16:creationId xmlns:a16="http://schemas.microsoft.com/office/drawing/2014/main" id="{6286A200-29A7-1D54-3586-787AC1572CFD}"/>
                </a:ext>
              </a:extLst>
            </p:cNvPr>
            <p:cNvGrpSpPr/>
            <p:nvPr userDrawn="1"/>
          </p:nvGrpSpPr>
          <p:grpSpPr>
            <a:xfrm>
              <a:off x="726651" y="6283402"/>
              <a:ext cx="10868638" cy="362289"/>
              <a:chOff x="731293" y="6099767"/>
              <a:chExt cx="10868638" cy="362289"/>
            </a:xfrm>
          </p:grpSpPr>
          <p:cxnSp>
            <p:nvCxnSpPr>
              <p:cNvPr id="26" name="Google Shape;86;p30">
                <a:extLst>
                  <a:ext uri="{FF2B5EF4-FFF2-40B4-BE49-F238E27FC236}">
                    <a16:creationId xmlns:a16="http://schemas.microsoft.com/office/drawing/2014/main" id="{97D30997-31CA-D363-1BCC-40A7C2E552EB}"/>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20DA1BD6-8FF8-0E17-A6D5-2CA0CFEBC839}"/>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25" name="Picture 24" descr="A blue and white logo&#10;&#10;AI-generated content may be incorrect.">
              <a:extLst>
                <a:ext uri="{FF2B5EF4-FFF2-40B4-BE49-F238E27FC236}">
                  <a16:creationId xmlns:a16="http://schemas.microsoft.com/office/drawing/2014/main" id="{D89AD800-6C98-7B11-8A60-7DD1E2A650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38733521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 Vertical Text">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929462" y="2400562"/>
            <a:ext cx="3032940" cy="3742218"/>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5" name="Picture Placeholder 4"/>
          <p:cNvSpPr>
            <a:spLocks noGrp="1"/>
          </p:cNvSpPr>
          <p:nvPr>
            <p:ph type="pic" sz="quarter" idx="12"/>
          </p:nvPr>
        </p:nvSpPr>
        <p:spPr>
          <a:xfrm>
            <a:off x="4143476" y="2400562"/>
            <a:ext cx="3032940" cy="3742218"/>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19" name="Text Placeholder 25">
            <a:extLst>
              <a:ext uri="{FF2B5EF4-FFF2-40B4-BE49-F238E27FC236}">
                <a16:creationId xmlns:a16="http://schemas.microsoft.com/office/drawing/2014/main" id="{47784BF6-8ECC-C360-A0A3-781B8B6DB0B0}"/>
              </a:ext>
            </a:extLst>
          </p:cNvPr>
          <p:cNvSpPr>
            <a:spLocks noGrp="1"/>
          </p:cNvSpPr>
          <p:nvPr>
            <p:ph type="body" sz="quarter" idx="13"/>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grpSp>
        <p:nvGrpSpPr>
          <p:cNvPr id="2" name="Group 1">
            <a:extLst>
              <a:ext uri="{FF2B5EF4-FFF2-40B4-BE49-F238E27FC236}">
                <a16:creationId xmlns:a16="http://schemas.microsoft.com/office/drawing/2014/main" id="{6D0DAFEA-B21C-CE72-64B8-E84D9316849A}"/>
              </a:ext>
            </a:extLst>
          </p:cNvPr>
          <p:cNvGrpSpPr/>
          <p:nvPr userDrawn="1"/>
        </p:nvGrpSpPr>
        <p:grpSpPr>
          <a:xfrm>
            <a:off x="726651" y="6095827"/>
            <a:ext cx="10988724" cy="838118"/>
            <a:chOff x="726651" y="6095827"/>
            <a:chExt cx="10988724" cy="838118"/>
          </a:xfrm>
        </p:grpSpPr>
        <p:grpSp>
          <p:nvGrpSpPr>
            <p:cNvPr id="3" name="Group 2">
              <a:extLst>
                <a:ext uri="{FF2B5EF4-FFF2-40B4-BE49-F238E27FC236}">
                  <a16:creationId xmlns:a16="http://schemas.microsoft.com/office/drawing/2014/main" id="{89116FBD-8479-4287-6D37-4E53F09AC913}"/>
                </a:ext>
              </a:extLst>
            </p:cNvPr>
            <p:cNvGrpSpPr/>
            <p:nvPr userDrawn="1"/>
          </p:nvGrpSpPr>
          <p:grpSpPr>
            <a:xfrm>
              <a:off x="726651" y="6283402"/>
              <a:ext cx="10868638" cy="362289"/>
              <a:chOff x="731293" y="6099767"/>
              <a:chExt cx="10868638" cy="362289"/>
            </a:xfrm>
          </p:grpSpPr>
          <p:cxnSp>
            <p:nvCxnSpPr>
              <p:cNvPr id="7" name="Google Shape;86;p30">
                <a:extLst>
                  <a:ext uri="{FF2B5EF4-FFF2-40B4-BE49-F238E27FC236}">
                    <a16:creationId xmlns:a16="http://schemas.microsoft.com/office/drawing/2014/main" id="{210A42AE-C011-26A2-3320-1C25316FD603}"/>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CBDEB37B-49CC-79F9-7C50-49020FF85576}"/>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6" name="Picture 5" descr="A blue and white logo&#10;&#10;AI-generated content may be incorrect.">
              <a:extLst>
                <a:ext uri="{FF2B5EF4-FFF2-40B4-BE49-F238E27FC236}">
                  <a16:creationId xmlns:a16="http://schemas.microsoft.com/office/drawing/2014/main" id="{32D23396-067C-22D6-9ACA-5ADB1C3DA9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17058465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ory of Hop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342946" y="2843379"/>
            <a:ext cx="2458176" cy="2458176"/>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2" name="Rectangle 1">
            <a:extLst>
              <a:ext uri="{FF2B5EF4-FFF2-40B4-BE49-F238E27FC236}">
                <a16:creationId xmlns:a16="http://schemas.microsoft.com/office/drawing/2014/main" id="{8AF91D85-FDE2-CBE9-650C-D9AE0222ED63}"/>
              </a:ext>
            </a:extLst>
          </p:cNvPr>
          <p:cNvSpPr/>
          <p:nvPr userDrawn="1"/>
        </p:nvSpPr>
        <p:spPr>
          <a:xfrm>
            <a:off x="844550" y="1650999"/>
            <a:ext cx="5788480" cy="4778829"/>
          </a:xfrm>
          <a:prstGeom prst="rect">
            <a:avLst/>
          </a:prstGeom>
          <a:gradFill>
            <a:gsLst>
              <a:gs pos="35000">
                <a:schemeClr val="accent1"/>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B4A29BCD-69B5-74F9-E2A2-946F3B89A95A}"/>
              </a:ext>
            </a:extLst>
          </p:cNvPr>
          <p:cNvSpPr txBox="1"/>
          <p:nvPr userDrawn="1"/>
        </p:nvSpPr>
        <p:spPr>
          <a:xfrm>
            <a:off x="929462" y="728843"/>
            <a:ext cx="3947338" cy="578428"/>
          </a:xfrm>
          <a:prstGeom prst="rect">
            <a:avLst/>
          </a:prstGeom>
          <a:noFill/>
        </p:spPr>
        <p:txBody>
          <a:bodyPr wrap="square" rtlCol="0">
            <a:spAutoFit/>
          </a:bodyPr>
          <a:lstStyle/>
          <a:p>
            <a:pPr>
              <a:lnSpc>
                <a:spcPts val="4000"/>
              </a:lnSpc>
            </a:pPr>
            <a:r>
              <a:rPr lang="en-US" sz="3200">
                <a:latin typeface="+mj-lt"/>
                <a:ea typeface="Calibri" panose="020F0502020204030204" pitchFamily="34" charset="0"/>
                <a:cs typeface="Poppins Medium" panose="00000600000000000000" pitchFamily="2" charset="0"/>
              </a:rPr>
              <a:t>Clothe</a:t>
            </a:r>
          </a:p>
        </p:txBody>
      </p:sp>
      <p:sp>
        <p:nvSpPr>
          <p:cNvPr id="5" name="Oval 4">
            <a:extLst>
              <a:ext uri="{FF2B5EF4-FFF2-40B4-BE49-F238E27FC236}">
                <a16:creationId xmlns:a16="http://schemas.microsoft.com/office/drawing/2014/main" id="{CC449AFF-977F-9D2F-6EEB-C70165542497}"/>
              </a:ext>
            </a:extLst>
          </p:cNvPr>
          <p:cNvSpPr/>
          <p:nvPr userDrawn="1"/>
        </p:nvSpPr>
        <p:spPr>
          <a:xfrm>
            <a:off x="4948540" y="2445389"/>
            <a:ext cx="3254156" cy="3254156"/>
          </a:xfrm>
          <a:prstGeom prst="ellipse">
            <a:avLst/>
          </a:prstGeom>
          <a:noFill/>
          <a:ln>
            <a:solidFill>
              <a:schemeClr val="bg1">
                <a:lumMod val="85000"/>
              </a:schemeClr>
            </a:solidFill>
          </a:ln>
          <a:effectLst>
            <a:outerShdw blurRad="88900" dist="76200" dir="5400000" algn="tl" rotWithShape="0">
              <a:schemeClr val="accent2">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06C6CD02-D26F-B29E-FF77-8BD224C39200}"/>
              </a:ext>
            </a:extLst>
          </p:cNvPr>
          <p:cNvSpPr txBox="1"/>
          <p:nvPr userDrawn="1"/>
        </p:nvSpPr>
        <p:spPr>
          <a:xfrm>
            <a:off x="8597102" y="2634717"/>
            <a:ext cx="2522206" cy="2123658"/>
          </a:xfrm>
          <a:prstGeom prst="rect">
            <a:avLst/>
          </a:prstGeom>
          <a:noFill/>
        </p:spPr>
        <p:txBody>
          <a:bodyPr wrap="square">
            <a:spAutoFit/>
          </a:bodyPr>
          <a:lstStyle/>
          <a:p>
            <a:pPr defTabSz="609585"/>
            <a:r>
              <a:rPr lang="en-US" sz="3600" b="1">
                <a:solidFill>
                  <a:schemeClr val="accent3"/>
                </a:solidFill>
                <a:latin typeface="Calibri" panose="020F0502020204030204" pitchFamily="34" charset="0"/>
                <a:ea typeface="Calibri" panose="020F0502020204030204" pitchFamily="34" charset="0"/>
                <a:cs typeface="Noto Serif" panose="02020600060500020200" pitchFamily="18" charset="0"/>
              </a:rPr>
              <a:t>9 Thrift Stores </a:t>
            </a:r>
            <a:r>
              <a:rPr lang="en-US">
                <a:latin typeface="Calibri" panose="020F0502020204030204" pitchFamily="34" charset="0"/>
                <a:ea typeface="Calibri" panose="020F0502020204030204" pitchFamily="34" charset="0"/>
                <a:cs typeface="Noto Serif" panose="02020600060500020200" pitchFamily="18" charset="0"/>
              </a:rPr>
              <a:t>+ </a:t>
            </a:r>
          </a:p>
          <a:p>
            <a:pPr defTabSz="609585"/>
            <a:r>
              <a:rPr lang="en-US" sz="2000">
                <a:latin typeface="Calibri" panose="020F0502020204030204" pitchFamily="34" charset="0"/>
                <a:ea typeface="Calibri" panose="020F0502020204030204" pitchFamily="34" charset="0"/>
                <a:cs typeface="Noto Serif" panose="02020600060500020200" pitchFamily="18" charset="0"/>
              </a:rPr>
              <a:t>E-Commerce Store “Vinny’s Thrift &amp; Collectibles”</a:t>
            </a:r>
            <a:endParaRPr lang="en-ID" sz="2000">
              <a:latin typeface="Calibri" panose="020F0502020204030204" pitchFamily="34" charset="0"/>
              <a:ea typeface="Calibri" panose="020F0502020204030204" pitchFamily="34" charset="0"/>
              <a:cs typeface="Noto Serif" panose="02020600060500020200" pitchFamily="18" charset="0"/>
            </a:endParaRPr>
          </a:p>
        </p:txBody>
      </p:sp>
      <p:sp>
        <p:nvSpPr>
          <p:cNvPr id="7" name="TextBox 6">
            <a:extLst>
              <a:ext uri="{FF2B5EF4-FFF2-40B4-BE49-F238E27FC236}">
                <a16:creationId xmlns:a16="http://schemas.microsoft.com/office/drawing/2014/main" id="{F3AD78BF-F6A1-F17E-430F-39AABEE57364}"/>
              </a:ext>
            </a:extLst>
          </p:cNvPr>
          <p:cNvSpPr txBox="1"/>
          <p:nvPr userDrawn="1"/>
        </p:nvSpPr>
        <p:spPr>
          <a:xfrm>
            <a:off x="8639926" y="4796166"/>
            <a:ext cx="2787409" cy="646331"/>
          </a:xfrm>
          <a:prstGeom prst="rect">
            <a:avLst/>
          </a:prstGeom>
          <a:noFill/>
        </p:spPr>
        <p:txBody>
          <a:bodyPr wrap="square">
            <a:spAutoFit/>
          </a:bodyPr>
          <a:lstStyle/>
          <a:p>
            <a:pPr defTabSz="609585"/>
            <a:r>
              <a:rPr lang="en-US" sz="3600" b="1">
                <a:solidFill>
                  <a:schemeClr val="accent3"/>
                </a:solidFill>
                <a:latin typeface="Calibri" panose="020F0502020204030204" pitchFamily="34" charset="0"/>
                <a:ea typeface="Calibri" panose="020F0502020204030204" pitchFamily="34" charset="0"/>
                <a:cs typeface="Noto Serif" panose="02020600060500020200" pitchFamily="18" charset="0"/>
              </a:rPr>
              <a:t>50</a:t>
            </a:r>
            <a:r>
              <a:rPr lang="en-US" sz="2000" b="1">
                <a:solidFill>
                  <a:schemeClr val="accent3"/>
                </a:solidFill>
                <a:latin typeface="Calibri" panose="020F0502020204030204" pitchFamily="34" charset="0"/>
                <a:ea typeface="Calibri" panose="020F0502020204030204" pitchFamily="34" charset="0"/>
                <a:cs typeface="Noto Serif" panose="02020600060500020200" pitchFamily="18" charset="0"/>
              </a:rPr>
              <a:t> </a:t>
            </a:r>
            <a:r>
              <a:rPr lang="en-US" b="1">
                <a:solidFill>
                  <a:schemeClr val="accent3"/>
                </a:solidFill>
                <a:latin typeface="Calibri" panose="020F0502020204030204" pitchFamily="34" charset="0"/>
                <a:ea typeface="Calibri" panose="020F0502020204030204" pitchFamily="34" charset="0"/>
                <a:cs typeface="Noto Serif" panose="02020600060500020200" pitchFamily="18" charset="0"/>
              </a:rPr>
              <a:t>Employees</a:t>
            </a:r>
            <a:endParaRPr lang="en-ID" sz="2000" b="1">
              <a:solidFill>
                <a:schemeClr val="accent3"/>
              </a:solidFill>
              <a:latin typeface="Calibri" panose="020F0502020204030204" pitchFamily="34" charset="0"/>
              <a:ea typeface="Calibri" panose="020F0502020204030204" pitchFamily="34" charset="0"/>
              <a:cs typeface="Noto Serif" panose="02020600060500020200" pitchFamily="18" charset="0"/>
            </a:endParaRPr>
          </a:p>
        </p:txBody>
      </p:sp>
      <p:sp>
        <p:nvSpPr>
          <p:cNvPr id="8" name="TextBox 7">
            <a:extLst>
              <a:ext uri="{FF2B5EF4-FFF2-40B4-BE49-F238E27FC236}">
                <a16:creationId xmlns:a16="http://schemas.microsoft.com/office/drawing/2014/main" id="{C4CE1BC8-B114-9F29-347A-59A748A73B6C}"/>
              </a:ext>
            </a:extLst>
          </p:cNvPr>
          <p:cNvSpPr txBox="1"/>
          <p:nvPr userDrawn="1"/>
        </p:nvSpPr>
        <p:spPr>
          <a:xfrm>
            <a:off x="2270719" y="1945568"/>
            <a:ext cx="2207753" cy="954107"/>
          </a:xfrm>
          <a:prstGeom prst="rect">
            <a:avLst/>
          </a:prstGeom>
          <a:noFill/>
        </p:spPr>
        <p:txBody>
          <a:bodyPr wrap="square">
            <a:spAutoFit/>
          </a:bodyPr>
          <a:lstStyle/>
          <a:p>
            <a:pPr algn="ctr" defTabSz="609585"/>
            <a:r>
              <a:rPr lang="en-US" sz="3600" b="1">
                <a:solidFill>
                  <a:prstClr val="white"/>
                </a:solidFill>
                <a:latin typeface="Calibri" panose="020F0502020204030204" pitchFamily="34" charset="0"/>
                <a:ea typeface="Calibri" panose="020F0502020204030204" pitchFamily="34" charset="0"/>
                <a:cs typeface="Lato" panose="020F0502020204030203" pitchFamily="34" charset="0"/>
              </a:rPr>
              <a:t>$4.6M </a:t>
            </a:r>
          </a:p>
          <a:p>
            <a:pPr algn="ctr" defTabSz="609585"/>
            <a:r>
              <a:rPr lang="en-US" sz="2000" b="1">
                <a:solidFill>
                  <a:prstClr val="white"/>
                </a:solidFill>
                <a:latin typeface="Calibri" panose="020F0502020204030204" pitchFamily="34" charset="0"/>
                <a:ea typeface="Calibri" panose="020F0502020204030204" pitchFamily="34" charset="0"/>
                <a:cs typeface="Lato" panose="020F0502020204030203" pitchFamily="34" charset="0"/>
              </a:rPr>
              <a:t>Revenue</a:t>
            </a:r>
            <a:endParaRPr lang="en-ID" b="1">
              <a:solidFill>
                <a:prstClr val="white"/>
              </a:solidFill>
              <a:latin typeface="Calibri" panose="020F0502020204030204" pitchFamily="34" charset="0"/>
              <a:ea typeface="Calibri" panose="020F0502020204030204" pitchFamily="34" charset="0"/>
              <a:cs typeface="Lato" panose="020F0502020204030203" pitchFamily="34" charset="0"/>
            </a:endParaRPr>
          </a:p>
        </p:txBody>
      </p:sp>
      <p:sp>
        <p:nvSpPr>
          <p:cNvPr id="9" name="TextBox 8">
            <a:extLst>
              <a:ext uri="{FF2B5EF4-FFF2-40B4-BE49-F238E27FC236}">
                <a16:creationId xmlns:a16="http://schemas.microsoft.com/office/drawing/2014/main" id="{83E65EA7-38F3-411E-2DF2-54B74DB0CE3C}"/>
              </a:ext>
            </a:extLst>
          </p:cNvPr>
          <p:cNvSpPr txBox="1"/>
          <p:nvPr userDrawn="1"/>
        </p:nvSpPr>
        <p:spPr>
          <a:xfrm>
            <a:off x="1121663" y="3327885"/>
            <a:ext cx="2039769" cy="1261884"/>
          </a:xfrm>
          <a:prstGeom prst="rect">
            <a:avLst/>
          </a:prstGeom>
          <a:noFill/>
        </p:spPr>
        <p:txBody>
          <a:bodyPr wrap="square">
            <a:spAutoFit/>
          </a:bodyPr>
          <a:lstStyle/>
          <a:p>
            <a:pPr defTabSz="609585"/>
            <a:r>
              <a:rPr lang="en-US" sz="3600" b="1">
                <a:solidFill>
                  <a:prstClr val="white"/>
                </a:solidFill>
                <a:latin typeface="Calibri" panose="020F0502020204030204" pitchFamily="34" charset="0"/>
                <a:ea typeface="Calibri" panose="020F0502020204030204" pitchFamily="34" charset="0"/>
                <a:cs typeface="Noto Serif" panose="02020600060500020200" pitchFamily="18" charset="0"/>
              </a:rPr>
              <a:t>$1.8M </a:t>
            </a:r>
            <a:r>
              <a:rPr lang="en-US" sz="2000" b="1">
                <a:solidFill>
                  <a:prstClr val="white"/>
                </a:solidFill>
                <a:latin typeface="Calibri" panose="020F0502020204030204" pitchFamily="34" charset="0"/>
                <a:ea typeface="Calibri" panose="020F0502020204030204" pitchFamily="34" charset="0"/>
                <a:cs typeface="Noto Serif" panose="02020600060500020200" pitchFamily="18" charset="0"/>
              </a:rPr>
              <a:t>Conference Direct Aid</a:t>
            </a:r>
            <a:endParaRPr lang="en-ID" sz="2000" b="1">
              <a:solidFill>
                <a:prstClr val="white"/>
              </a:solidFill>
              <a:latin typeface="Calibri" panose="020F0502020204030204" pitchFamily="34" charset="0"/>
              <a:ea typeface="Calibri" panose="020F0502020204030204" pitchFamily="34" charset="0"/>
              <a:cs typeface="Noto Serif" panose="02020600060500020200" pitchFamily="18" charset="0"/>
            </a:endParaRPr>
          </a:p>
        </p:txBody>
      </p:sp>
      <p:sp>
        <p:nvSpPr>
          <p:cNvPr id="10" name="TextBox 9">
            <a:extLst>
              <a:ext uri="{FF2B5EF4-FFF2-40B4-BE49-F238E27FC236}">
                <a16:creationId xmlns:a16="http://schemas.microsoft.com/office/drawing/2014/main" id="{662A8D40-4779-D1FE-8233-05C6CDD08798}"/>
              </a:ext>
            </a:extLst>
          </p:cNvPr>
          <p:cNvSpPr txBox="1"/>
          <p:nvPr userDrawn="1"/>
        </p:nvSpPr>
        <p:spPr>
          <a:xfrm>
            <a:off x="3073777" y="4255917"/>
            <a:ext cx="1874763" cy="1569660"/>
          </a:xfrm>
          <a:prstGeom prst="rect">
            <a:avLst/>
          </a:prstGeom>
          <a:noFill/>
        </p:spPr>
        <p:txBody>
          <a:bodyPr wrap="square">
            <a:spAutoFit/>
          </a:bodyPr>
          <a:lstStyle/>
          <a:p>
            <a:pPr defTabSz="609585"/>
            <a:r>
              <a:rPr lang="en-US" sz="3600" b="1">
                <a:solidFill>
                  <a:prstClr val="white"/>
                </a:solidFill>
                <a:latin typeface="Calibri" panose="020F0502020204030204" pitchFamily="34" charset="0"/>
                <a:ea typeface="Calibri" panose="020F0502020204030204" pitchFamily="34" charset="0"/>
                <a:cs typeface="Noto Serif" panose="02020600060500020200" pitchFamily="18" charset="0"/>
              </a:rPr>
              <a:t>$50K</a:t>
            </a:r>
            <a:r>
              <a:rPr lang="en-US" sz="1600" b="1">
                <a:solidFill>
                  <a:prstClr val="white"/>
                </a:solidFill>
                <a:latin typeface="Calibri" panose="020F0502020204030204" pitchFamily="34" charset="0"/>
                <a:ea typeface="Calibri" panose="020F0502020204030204" pitchFamily="34" charset="0"/>
                <a:cs typeface="Noto Serif" panose="02020600060500020200" pitchFamily="18" charset="0"/>
              </a:rPr>
              <a:t> </a:t>
            </a:r>
            <a:r>
              <a:rPr lang="en-US" sz="2000" b="1">
                <a:solidFill>
                  <a:prstClr val="white"/>
                </a:solidFill>
                <a:latin typeface="Calibri" panose="020F0502020204030204" pitchFamily="34" charset="0"/>
                <a:ea typeface="Calibri" panose="020F0502020204030204" pitchFamily="34" charset="0"/>
                <a:cs typeface="Noto Serif" panose="02020600060500020200" pitchFamily="18" charset="0"/>
              </a:rPr>
              <a:t>Merchandise Vouchers to Neighbors</a:t>
            </a:r>
            <a:endParaRPr lang="en-ID" b="1">
              <a:solidFill>
                <a:prstClr val="white"/>
              </a:solidFill>
              <a:latin typeface="Calibri" panose="020F0502020204030204" pitchFamily="34" charset="0"/>
              <a:ea typeface="Calibri" panose="020F0502020204030204" pitchFamily="34" charset="0"/>
              <a:cs typeface="Noto Serif" panose="02020600060500020200" pitchFamily="18" charset="0"/>
            </a:endParaRPr>
          </a:p>
        </p:txBody>
      </p:sp>
      <p:grpSp>
        <p:nvGrpSpPr>
          <p:cNvPr id="16" name="Group 15">
            <a:extLst>
              <a:ext uri="{FF2B5EF4-FFF2-40B4-BE49-F238E27FC236}">
                <a16:creationId xmlns:a16="http://schemas.microsoft.com/office/drawing/2014/main" id="{15D1ABBF-4DBE-8F49-BF4B-4443237F4305}"/>
              </a:ext>
            </a:extLst>
          </p:cNvPr>
          <p:cNvGrpSpPr/>
          <p:nvPr userDrawn="1"/>
        </p:nvGrpSpPr>
        <p:grpSpPr>
          <a:xfrm>
            <a:off x="726651" y="6095827"/>
            <a:ext cx="10988724" cy="838118"/>
            <a:chOff x="726651" y="6095827"/>
            <a:chExt cx="10988724" cy="838118"/>
          </a:xfrm>
        </p:grpSpPr>
        <p:grpSp>
          <p:nvGrpSpPr>
            <p:cNvPr id="17" name="Group 16">
              <a:extLst>
                <a:ext uri="{FF2B5EF4-FFF2-40B4-BE49-F238E27FC236}">
                  <a16:creationId xmlns:a16="http://schemas.microsoft.com/office/drawing/2014/main" id="{1AC585B6-0567-F211-50B3-FE7119B2894F}"/>
                </a:ext>
              </a:extLst>
            </p:cNvPr>
            <p:cNvGrpSpPr/>
            <p:nvPr userDrawn="1"/>
          </p:nvGrpSpPr>
          <p:grpSpPr>
            <a:xfrm>
              <a:off x="726651" y="6283402"/>
              <a:ext cx="10868638" cy="362289"/>
              <a:chOff x="731293" y="6099767"/>
              <a:chExt cx="10868638" cy="362289"/>
            </a:xfrm>
          </p:grpSpPr>
          <p:cxnSp>
            <p:nvCxnSpPr>
              <p:cNvPr id="19" name="Google Shape;86;p30">
                <a:extLst>
                  <a:ext uri="{FF2B5EF4-FFF2-40B4-BE49-F238E27FC236}">
                    <a16:creationId xmlns:a16="http://schemas.microsoft.com/office/drawing/2014/main" id="{6904D12E-08A3-C990-BE0D-B04C5504A0EC}"/>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4C02CA59-8328-9CE8-708F-4D7CC58DD1D4}"/>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8" name="Picture 17" descr="A blue and white logo&#10;&#10;AI-generated content may be incorrect.">
              <a:extLst>
                <a:ext uri="{FF2B5EF4-FFF2-40B4-BE49-F238E27FC236}">
                  <a16:creationId xmlns:a16="http://schemas.microsoft.com/office/drawing/2014/main" id="{BE5DEBBB-DB07-393D-B53D-1AF642C4F9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39418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Round Pictur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342946" y="2843379"/>
            <a:ext cx="2458176" cy="2458176"/>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18" name="Text Placeholder 25">
            <a:extLst>
              <a:ext uri="{FF2B5EF4-FFF2-40B4-BE49-F238E27FC236}">
                <a16:creationId xmlns:a16="http://schemas.microsoft.com/office/drawing/2014/main" id="{91A2491C-C7A9-49BB-F9AA-61D0851BB177}"/>
              </a:ext>
            </a:extLst>
          </p:cNvPr>
          <p:cNvSpPr>
            <a:spLocks noGrp="1"/>
          </p:cNvSpPr>
          <p:nvPr>
            <p:ph type="body" sz="quarter" idx="12"/>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grpSp>
        <p:nvGrpSpPr>
          <p:cNvPr id="2" name="Group 1">
            <a:extLst>
              <a:ext uri="{FF2B5EF4-FFF2-40B4-BE49-F238E27FC236}">
                <a16:creationId xmlns:a16="http://schemas.microsoft.com/office/drawing/2014/main" id="{43423601-1E2F-8C06-5D92-151574116616}"/>
              </a:ext>
            </a:extLst>
          </p:cNvPr>
          <p:cNvGrpSpPr/>
          <p:nvPr userDrawn="1"/>
        </p:nvGrpSpPr>
        <p:grpSpPr>
          <a:xfrm>
            <a:off x="726651" y="6095827"/>
            <a:ext cx="10988724" cy="838118"/>
            <a:chOff x="726651" y="6095827"/>
            <a:chExt cx="10988724" cy="838118"/>
          </a:xfrm>
        </p:grpSpPr>
        <p:grpSp>
          <p:nvGrpSpPr>
            <p:cNvPr id="4" name="Group 3">
              <a:extLst>
                <a:ext uri="{FF2B5EF4-FFF2-40B4-BE49-F238E27FC236}">
                  <a16:creationId xmlns:a16="http://schemas.microsoft.com/office/drawing/2014/main" id="{11C4B0BF-2059-BAC0-5248-A0D1556B2AAE}"/>
                </a:ext>
              </a:extLst>
            </p:cNvPr>
            <p:cNvGrpSpPr/>
            <p:nvPr userDrawn="1"/>
          </p:nvGrpSpPr>
          <p:grpSpPr>
            <a:xfrm>
              <a:off x="726651" y="6283402"/>
              <a:ext cx="10868638" cy="362289"/>
              <a:chOff x="731293" y="6099767"/>
              <a:chExt cx="10868638" cy="362289"/>
            </a:xfrm>
          </p:grpSpPr>
          <p:cxnSp>
            <p:nvCxnSpPr>
              <p:cNvPr id="6" name="Google Shape;86;p30">
                <a:extLst>
                  <a:ext uri="{FF2B5EF4-FFF2-40B4-BE49-F238E27FC236}">
                    <a16:creationId xmlns:a16="http://schemas.microsoft.com/office/drawing/2014/main" id="{E0B43DB9-7EED-C930-F03D-C40D49B7A115}"/>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9C57B633-22F1-B551-8216-14BE956B9005}"/>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5" name="Picture 4" descr="A blue and white logo&#10;&#10;AI-generated content may be incorrect.">
              <a:extLst>
                <a:ext uri="{FF2B5EF4-FFF2-40B4-BE49-F238E27FC236}">
                  <a16:creationId xmlns:a16="http://schemas.microsoft.com/office/drawing/2014/main" id="{4302363C-637F-CDA1-C9BD-9DE2E040FB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2034981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2307689" y="2734340"/>
            <a:ext cx="1452820" cy="1452820"/>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6" name="Picture Placeholder 5"/>
          <p:cNvSpPr>
            <a:spLocks noGrp="1"/>
          </p:cNvSpPr>
          <p:nvPr>
            <p:ph type="pic" sz="quarter" idx="12"/>
          </p:nvPr>
        </p:nvSpPr>
        <p:spPr>
          <a:xfrm>
            <a:off x="5498206" y="2734340"/>
            <a:ext cx="1452820" cy="1452820"/>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7" name="Picture Placeholder 6"/>
          <p:cNvSpPr>
            <a:spLocks noGrp="1"/>
          </p:cNvSpPr>
          <p:nvPr>
            <p:ph type="pic" sz="quarter" idx="13"/>
          </p:nvPr>
        </p:nvSpPr>
        <p:spPr>
          <a:xfrm>
            <a:off x="8720377" y="2734340"/>
            <a:ext cx="1452820" cy="1452820"/>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21" name="Text Placeholder 25">
            <a:extLst>
              <a:ext uri="{FF2B5EF4-FFF2-40B4-BE49-F238E27FC236}">
                <a16:creationId xmlns:a16="http://schemas.microsoft.com/office/drawing/2014/main" id="{B69845A3-EA17-1422-C37F-95459E9C1F9A}"/>
              </a:ext>
            </a:extLst>
          </p:cNvPr>
          <p:cNvSpPr>
            <a:spLocks noGrp="1"/>
          </p:cNvSpPr>
          <p:nvPr>
            <p:ph type="body" sz="quarter" idx="14"/>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grpSp>
        <p:nvGrpSpPr>
          <p:cNvPr id="2" name="Group 1">
            <a:extLst>
              <a:ext uri="{FF2B5EF4-FFF2-40B4-BE49-F238E27FC236}">
                <a16:creationId xmlns:a16="http://schemas.microsoft.com/office/drawing/2014/main" id="{385C0538-041A-7516-1A0D-EE30DFA4379E}"/>
              </a:ext>
            </a:extLst>
          </p:cNvPr>
          <p:cNvGrpSpPr/>
          <p:nvPr userDrawn="1"/>
        </p:nvGrpSpPr>
        <p:grpSpPr>
          <a:xfrm>
            <a:off x="726651" y="6095827"/>
            <a:ext cx="10988724" cy="838118"/>
            <a:chOff x="726651" y="6095827"/>
            <a:chExt cx="10988724" cy="838118"/>
          </a:xfrm>
        </p:grpSpPr>
        <p:grpSp>
          <p:nvGrpSpPr>
            <p:cNvPr id="3" name="Group 2">
              <a:extLst>
                <a:ext uri="{FF2B5EF4-FFF2-40B4-BE49-F238E27FC236}">
                  <a16:creationId xmlns:a16="http://schemas.microsoft.com/office/drawing/2014/main" id="{819DAFD5-C404-75C2-D010-1C6935F98F04}"/>
                </a:ext>
              </a:extLst>
            </p:cNvPr>
            <p:cNvGrpSpPr/>
            <p:nvPr userDrawn="1"/>
          </p:nvGrpSpPr>
          <p:grpSpPr>
            <a:xfrm>
              <a:off x="726651" y="6283402"/>
              <a:ext cx="10868638" cy="362289"/>
              <a:chOff x="731293" y="6099767"/>
              <a:chExt cx="10868638" cy="362289"/>
            </a:xfrm>
          </p:grpSpPr>
          <p:cxnSp>
            <p:nvCxnSpPr>
              <p:cNvPr id="8" name="Google Shape;86;p30">
                <a:extLst>
                  <a:ext uri="{FF2B5EF4-FFF2-40B4-BE49-F238E27FC236}">
                    <a16:creationId xmlns:a16="http://schemas.microsoft.com/office/drawing/2014/main" id="{FBE212B7-1A0E-C130-DD94-CC5EA053981E}"/>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9FACC16C-0CFE-B29A-1F82-81B0059D2440}"/>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4" name="Picture 3" descr="A blue and white logo&#10;&#10;AI-generated content may be incorrect.">
              <a:extLst>
                <a:ext uri="{FF2B5EF4-FFF2-40B4-BE49-F238E27FC236}">
                  <a16:creationId xmlns:a16="http://schemas.microsoft.com/office/drawing/2014/main" id="{142BF581-3B18-2492-FA80-5CDA0B175C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1925401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Vertical Text 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4241800" y="1800696"/>
            <a:ext cx="3032940" cy="4267199"/>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19" name="Text Placeholder 25">
            <a:extLst>
              <a:ext uri="{FF2B5EF4-FFF2-40B4-BE49-F238E27FC236}">
                <a16:creationId xmlns:a16="http://schemas.microsoft.com/office/drawing/2014/main" id="{34E015AE-28BE-5BCB-EC8C-1678C90B0EE0}"/>
              </a:ext>
            </a:extLst>
          </p:cNvPr>
          <p:cNvSpPr>
            <a:spLocks noGrp="1"/>
          </p:cNvSpPr>
          <p:nvPr>
            <p:ph type="body" sz="quarter" idx="11"/>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grpSp>
        <p:nvGrpSpPr>
          <p:cNvPr id="2" name="Group 1">
            <a:extLst>
              <a:ext uri="{FF2B5EF4-FFF2-40B4-BE49-F238E27FC236}">
                <a16:creationId xmlns:a16="http://schemas.microsoft.com/office/drawing/2014/main" id="{F7020643-F77F-E41A-9551-2DA3D120FCC3}"/>
              </a:ext>
            </a:extLst>
          </p:cNvPr>
          <p:cNvGrpSpPr/>
          <p:nvPr userDrawn="1"/>
        </p:nvGrpSpPr>
        <p:grpSpPr>
          <a:xfrm>
            <a:off x="726651" y="6095827"/>
            <a:ext cx="10988724" cy="838118"/>
            <a:chOff x="726651" y="6095827"/>
            <a:chExt cx="10988724" cy="838118"/>
          </a:xfrm>
        </p:grpSpPr>
        <p:grpSp>
          <p:nvGrpSpPr>
            <p:cNvPr id="4" name="Group 3">
              <a:extLst>
                <a:ext uri="{FF2B5EF4-FFF2-40B4-BE49-F238E27FC236}">
                  <a16:creationId xmlns:a16="http://schemas.microsoft.com/office/drawing/2014/main" id="{85330DED-271C-3FB1-C638-9DC041DF74A5}"/>
                </a:ext>
              </a:extLst>
            </p:cNvPr>
            <p:cNvGrpSpPr/>
            <p:nvPr userDrawn="1"/>
          </p:nvGrpSpPr>
          <p:grpSpPr>
            <a:xfrm>
              <a:off x="726651" y="6283402"/>
              <a:ext cx="10868638" cy="362289"/>
              <a:chOff x="731293" y="6099767"/>
              <a:chExt cx="10868638" cy="362289"/>
            </a:xfrm>
          </p:grpSpPr>
          <p:cxnSp>
            <p:nvCxnSpPr>
              <p:cNvPr id="6" name="Google Shape;86;p30">
                <a:extLst>
                  <a:ext uri="{FF2B5EF4-FFF2-40B4-BE49-F238E27FC236}">
                    <a16:creationId xmlns:a16="http://schemas.microsoft.com/office/drawing/2014/main" id="{17411361-8E6D-2A9C-8E32-2F7A6B97A62C}"/>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EC943CEC-3CA4-AE2E-F39E-991C028A1CBD}"/>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5" name="Picture 4" descr="A blue and white logo&#10;&#10;AI-generated content may be incorrect.">
              <a:extLst>
                <a:ext uri="{FF2B5EF4-FFF2-40B4-BE49-F238E27FC236}">
                  <a16:creationId xmlns:a16="http://schemas.microsoft.com/office/drawing/2014/main" id="{ABC78B4D-A923-644D-87FC-D6497F093D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4380230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 Text">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2872132"/>
            <a:ext cx="4284667" cy="3235704"/>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5" name="Text Placeholder 4">
            <a:extLst>
              <a:ext uri="{FF2B5EF4-FFF2-40B4-BE49-F238E27FC236}">
                <a16:creationId xmlns:a16="http://schemas.microsoft.com/office/drawing/2014/main" id="{B443BD13-C6E1-E0EC-B10A-9AF0893624C3}"/>
              </a:ext>
            </a:extLst>
          </p:cNvPr>
          <p:cNvSpPr>
            <a:spLocks noGrp="1"/>
          </p:cNvSpPr>
          <p:nvPr>
            <p:ph type="body" sz="quarter" idx="13"/>
          </p:nvPr>
        </p:nvSpPr>
        <p:spPr>
          <a:xfrm>
            <a:off x="5167313" y="2405063"/>
            <a:ext cx="6329362" cy="3702773"/>
          </a:xfrm>
        </p:spPr>
        <p:txBody>
          <a:bodyPr/>
          <a:lstStyle>
            <a:lvl1pPr marL="0" indent="0">
              <a:buNone/>
              <a:defRPr sz="1400"/>
            </a:lvl1pPr>
          </a:lstStyle>
          <a:p>
            <a:pPr lvl="0"/>
            <a:r>
              <a:rPr lang="en-US"/>
              <a:t>Click to edit Master text styles</a:t>
            </a:r>
          </a:p>
        </p:txBody>
      </p:sp>
      <p:sp>
        <p:nvSpPr>
          <p:cNvPr id="20" name="Text Placeholder 25">
            <a:extLst>
              <a:ext uri="{FF2B5EF4-FFF2-40B4-BE49-F238E27FC236}">
                <a16:creationId xmlns:a16="http://schemas.microsoft.com/office/drawing/2014/main" id="{1B4996D5-E273-FFCB-8E10-AC63C1AA9E93}"/>
              </a:ext>
            </a:extLst>
          </p:cNvPr>
          <p:cNvSpPr>
            <a:spLocks noGrp="1"/>
          </p:cNvSpPr>
          <p:nvPr>
            <p:ph type="body" sz="quarter" idx="11"/>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grpSp>
        <p:nvGrpSpPr>
          <p:cNvPr id="2" name="Group 1">
            <a:extLst>
              <a:ext uri="{FF2B5EF4-FFF2-40B4-BE49-F238E27FC236}">
                <a16:creationId xmlns:a16="http://schemas.microsoft.com/office/drawing/2014/main" id="{57829F13-A197-73DA-6999-3963D7ADA330}"/>
              </a:ext>
            </a:extLst>
          </p:cNvPr>
          <p:cNvGrpSpPr/>
          <p:nvPr userDrawn="1"/>
        </p:nvGrpSpPr>
        <p:grpSpPr>
          <a:xfrm>
            <a:off x="726651" y="6095827"/>
            <a:ext cx="10988724" cy="838118"/>
            <a:chOff x="726651" y="6095827"/>
            <a:chExt cx="10988724" cy="838118"/>
          </a:xfrm>
        </p:grpSpPr>
        <p:grpSp>
          <p:nvGrpSpPr>
            <p:cNvPr id="6" name="Group 5">
              <a:extLst>
                <a:ext uri="{FF2B5EF4-FFF2-40B4-BE49-F238E27FC236}">
                  <a16:creationId xmlns:a16="http://schemas.microsoft.com/office/drawing/2014/main" id="{AD9F061B-D7C7-6F49-748D-8581C0F06D62}"/>
                </a:ext>
              </a:extLst>
            </p:cNvPr>
            <p:cNvGrpSpPr/>
            <p:nvPr userDrawn="1"/>
          </p:nvGrpSpPr>
          <p:grpSpPr>
            <a:xfrm>
              <a:off x="726651" y="6283402"/>
              <a:ext cx="10868638" cy="362289"/>
              <a:chOff x="731293" y="6099767"/>
              <a:chExt cx="10868638" cy="362289"/>
            </a:xfrm>
          </p:grpSpPr>
          <p:cxnSp>
            <p:nvCxnSpPr>
              <p:cNvPr id="8" name="Google Shape;86;p30">
                <a:extLst>
                  <a:ext uri="{FF2B5EF4-FFF2-40B4-BE49-F238E27FC236}">
                    <a16:creationId xmlns:a16="http://schemas.microsoft.com/office/drawing/2014/main" id="{817F0A0A-E2D4-8D17-B2D1-624A80425196}"/>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DA32F096-450D-1B02-BB69-29D8CE947D08}"/>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7" name="Picture 6" descr="A blue and white logo&#10;&#10;AI-generated content may be incorrect.">
              <a:extLst>
                <a:ext uri="{FF2B5EF4-FFF2-40B4-BE49-F238E27FC236}">
                  <a16:creationId xmlns:a16="http://schemas.microsoft.com/office/drawing/2014/main" id="{5C991DD5-5A34-61EF-1C12-194B960D5B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27662308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preserve="1" userDrawn="1">
  <p:cSld name="Title + Subtitle">
    <p:spTree>
      <p:nvGrpSpPr>
        <p:cNvPr id="1" name="Shape 9"/>
        <p:cNvGrpSpPr/>
        <p:nvPr/>
      </p:nvGrpSpPr>
      <p:grpSpPr>
        <a:xfrm>
          <a:off x="0" y="0"/>
          <a:ext cx="0" cy="0"/>
          <a:chOff x="0" y="0"/>
          <a:chExt cx="0" cy="0"/>
        </a:xfrm>
      </p:grpSpPr>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400"/>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n-US"/>
              <a:t>Click to edit Master subtitle style</a:t>
            </a:r>
            <a:endParaRPr/>
          </a:p>
        </p:txBody>
      </p:sp>
      <p:sp>
        <p:nvSpPr>
          <p:cNvPr id="19" name="Text Placeholder 25">
            <a:extLst>
              <a:ext uri="{FF2B5EF4-FFF2-40B4-BE49-F238E27FC236}">
                <a16:creationId xmlns:a16="http://schemas.microsoft.com/office/drawing/2014/main" id="{9019D9F0-DF9F-54B6-DDA4-1D58E9E0E312}"/>
              </a:ext>
            </a:extLst>
          </p:cNvPr>
          <p:cNvSpPr>
            <a:spLocks noGrp="1"/>
          </p:cNvSpPr>
          <p:nvPr>
            <p:ph type="body" sz="quarter" idx="11"/>
          </p:nvPr>
        </p:nvSpPr>
        <p:spPr>
          <a:xfrm>
            <a:off x="415600" y="3033810"/>
            <a:ext cx="11360800" cy="704850"/>
          </a:xfrm>
        </p:spPr>
        <p:txBody>
          <a:bodyPr>
            <a:noAutofit/>
          </a:bodyPr>
          <a:lstStyle>
            <a:lvl1pPr marL="0" indent="0" algn="ctr">
              <a:buNone/>
              <a:defRPr sz="3200">
                <a:latin typeface="+mj-lt"/>
              </a:defRPr>
            </a:lvl1pPr>
          </a:lstStyle>
          <a:p>
            <a:pPr lvl="0"/>
            <a:r>
              <a:rPr lang="en-US"/>
              <a:t>Click to edit Master text styles</a:t>
            </a:r>
          </a:p>
        </p:txBody>
      </p:sp>
      <p:grpSp>
        <p:nvGrpSpPr>
          <p:cNvPr id="2" name="Group 1">
            <a:extLst>
              <a:ext uri="{FF2B5EF4-FFF2-40B4-BE49-F238E27FC236}">
                <a16:creationId xmlns:a16="http://schemas.microsoft.com/office/drawing/2014/main" id="{0A668187-C3CF-2AFC-EE1B-8E69FCB48F15}"/>
              </a:ext>
            </a:extLst>
          </p:cNvPr>
          <p:cNvGrpSpPr/>
          <p:nvPr userDrawn="1"/>
        </p:nvGrpSpPr>
        <p:grpSpPr>
          <a:xfrm>
            <a:off x="726651" y="6095827"/>
            <a:ext cx="10988724" cy="838118"/>
            <a:chOff x="726651" y="6095827"/>
            <a:chExt cx="10988724" cy="838118"/>
          </a:xfrm>
        </p:grpSpPr>
        <p:grpSp>
          <p:nvGrpSpPr>
            <p:cNvPr id="3" name="Group 2">
              <a:extLst>
                <a:ext uri="{FF2B5EF4-FFF2-40B4-BE49-F238E27FC236}">
                  <a16:creationId xmlns:a16="http://schemas.microsoft.com/office/drawing/2014/main" id="{0D096118-1128-8E9F-B6C0-D599A2F3B070}"/>
                </a:ext>
              </a:extLst>
            </p:cNvPr>
            <p:cNvGrpSpPr/>
            <p:nvPr userDrawn="1"/>
          </p:nvGrpSpPr>
          <p:grpSpPr>
            <a:xfrm>
              <a:off x="726651" y="6283402"/>
              <a:ext cx="10868638" cy="362289"/>
              <a:chOff x="731293" y="6099767"/>
              <a:chExt cx="10868638" cy="362289"/>
            </a:xfrm>
          </p:grpSpPr>
          <p:cxnSp>
            <p:nvCxnSpPr>
              <p:cNvPr id="5" name="Google Shape;86;p30">
                <a:extLst>
                  <a:ext uri="{FF2B5EF4-FFF2-40B4-BE49-F238E27FC236}">
                    <a16:creationId xmlns:a16="http://schemas.microsoft.com/office/drawing/2014/main" id="{4509FC84-61C7-EFC6-0D3F-49F962421BD4}"/>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AE614B11-642A-DDB9-F3FB-E34BEB0DF588}"/>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4" name="Picture 3" descr="A blue and white logo&#10;&#10;AI-generated content may be incorrect.">
              <a:extLst>
                <a:ext uri="{FF2B5EF4-FFF2-40B4-BE49-F238E27FC236}">
                  <a16:creationId xmlns:a16="http://schemas.microsoft.com/office/drawing/2014/main" id="{D31F178F-D4E4-0B6D-F861-B51ABE5EC2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273466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Picture +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9C0495-4CDA-2225-D8B0-7C1C79F73558}"/>
              </a:ext>
            </a:extLst>
          </p:cNvPr>
          <p:cNvSpPr/>
          <p:nvPr userDrawn="1"/>
        </p:nvSpPr>
        <p:spPr>
          <a:xfrm>
            <a:off x="0" y="-7700"/>
            <a:ext cx="3429001" cy="6865700"/>
          </a:xfrm>
          <a:prstGeom prst="rect">
            <a:avLst/>
          </a:prstGeom>
          <a:gradFill>
            <a:gsLst>
              <a:gs pos="0">
                <a:schemeClr val="accent1"/>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27" name="Text Placeholder 26">
            <a:extLst>
              <a:ext uri="{FF2B5EF4-FFF2-40B4-BE49-F238E27FC236}">
                <a16:creationId xmlns:a16="http://schemas.microsoft.com/office/drawing/2014/main" id="{9C4E9E13-03FC-53ED-33C3-F5D96D02EEA3}"/>
              </a:ext>
            </a:extLst>
          </p:cNvPr>
          <p:cNvSpPr>
            <a:spLocks noGrp="1"/>
          </p:cNvSpPr>
          <p:nvPr>
            <p:ph type="body" sz="quarter" idx="10" hasCustomPrompt="1"/>
          </p:nvPr>
        </p:nvSpPr>
        <p:spPr>
          <a:xfrm>
            <a:off x="4861488" y="2137983"/>
            <a:ext cx="4222750" cy="2276475"/>
          </a:xfrm>
        </p:spPr>
        <p:txBody>
          <a:bodyPr>
            <a:normAutofit/>
          </a:bodyPr>
          <a:lstStyle>
            <a:lvl2pPr marL="0" indent="0">
              <a:buFont typeface="Arial" panose="020B0604020202020204" pitchFamily="34" charset="0"/>
              <a:buNone/>
              <a:defRPr sz="1800"/>
            </a:lvl2pPr>
          </a:lstStyle>
          <a:p>
            <a:pPr lvl="1"/>
            <a:r>
              <a:rPr lang="en-US"/>
              <a:t>Text</a:t>
            </a:r>
          </a:p>
        </p:txBody>
      </p:sp>
      <p:sp>
        <p:nvSpPr>
          <p:cNvPr id="29" name="Picture Placeholder 28">
            <a:extLst>
              <a:ext uri="{FF2B5EF4-FFF2-40B4-BE49-F238E27FC236}">
                <a16:creationId xmlns:a16="http://schemas.microsoft.com/office/drawing/2014/main" id="{00608377-2A7B-6A53-2AF6-A878E0CF9EA0}"/>
              </a:ext>
            </a:extLst>
          </p:cNvPr>
          <p:cNvSpPr>
            <a:spLocks noGrp="1"/>
          </p:cNvSpPr>
          <p:nvPr>
            <p:ph type="pic" sz="quarter" idx="11"/>
          </p:nvPr>
        </p:nvSpPr>
        <p:spPr>
          <a:xfrm>
            <a:off x="756751" y="0"/>
            <a:ext cx="3657600" cy="5716588"/>
          </a:xfrm>
        </p:spPr>
        <p:txBody>
          <a:bodyPr/>
          <a:lstStyle/>
          <a:p>
            <a:r>
              <a:rPr lang="en-US"/>
              <a:t>Click icon to add picture</a:t>
            </a:r>
          </a:p>
        </p:txBody>
      </p:sp>
      <p:sp>
        <p:nvSpPr>
          <p:cNvPr id="3" name="Date Placeholder 2">
            <a:extLst>
              <a:ext uri="{FF2B5EF4-FFF2-40B4-BE49-F238E27FC236}">
                <a16:creationId xmlns:a16="http://schemas.microsoft.com/office/drawing/2014/main" id="{93E47D57-4848-7C55-8590-A735D2F86D48}"/>
              </a:ext>
            </a:extLst>
          </p:cNvPr>
          <p:cNvSpPr>
            <a:spLocks noGrp="1"/>
          </p:cNvSpPr>
          <p:nvPr>
            <p:ph type="dt" sz="half" idx="12"/>
          </p:nvPr>
        </p:nvSpPr>
        <p:spPr/>
        <p:txBody>
          <a:bodyPr/>
          <a:lstStyle/>
          <a:p>
            <a:endParaRPr lang="en-US"/>
          </a:p>
        </p:txBody>
      </p:sp>
      <p:sp>
        <p:nvSpPr>
          <p:cNvPr id="5" name="Slide Number Placeholder 4">
            <a:extLst>
              <a:ext uri="{FF2B5EF4-FFF2-40B4-BE49-F238E27FC236}">
                <a16:creationId xmlns:a16="http://schemas.microsoft.com/office/drawing/2014/main" id="{2BF31390-9143-BACE-6B65-6D7C61C13A37}"/>
              </a:ext>
            </a:extLst>
          </p:cNvPr>
          <p:cNvSpPr>
            <a:spLocks noGrp="1"/>
          </p:cNvSpPr>
          <p:nvPr>
            <p:ph type="sldNum" sz="quarter" idx="13"/>
          </p:nvPr>
        </p:nvSpPr>
        <p:spPr/>
        <p:txBody>
          <a:bodyPr/>
          <a:lstStyle/>
          <a:p>
            <a:fld id="{BDD166D6-38D1-4C6E-A253-D1BAED54E753}" type="slidenum">
              <a:rPr lang="en-US" smtClean="0"/>
              <a:pPr/>
              <a:t>‹#›</a:t>
            </a:fld>
            <a:endParaRPr lang="en-US"/>
          </a:p>
        </p:txBody>
      </p:sp>
      <p:sp>
        <p:nvSpPr>
          <p:cNvPr id="24" name="Text Placeholder 25">
            <a:extLst>
              <a:ext uri="{FF2B5EF4-FFF2-40B4-BE49-F238E27FC236}">
                <a16:creationId xmlns:a16="http://schemas.microsoft.com/office/drawing/2014/main" id="{13B69F74-E2EE-3DA1-6F6C-FC81FF8D8E5D}"/>
              </a:ext>
            </a:extLst>
          </p:cNvPr>
          <p:cNvSpPr>
            <a:spLocks noGrp="1"/>
          </p:cNvSpPr>
          <p:nvPr>
            <p:ph type="body" sz="quarter" idx="14"/>
          </p:nvPr>
        </p:nvSpPr>
        <p:spPr>
          <a:xfrm>
            <a:off x="4861487" y="536358"/>
            <a:ext cx="6733802" cy="704850"/>
          </a:xfrm>
        </p:spPr>
        <p:txBody>
          <a:bodyPr>
            <a:noAutofit/>
          </a:bodyPr>
          <a:lstStyle>
            <a:lvl1pPr marL="0" indent="0">
              <a:buNone/>
              <a:defRPr sz="3200">
                <a:latin typeface="+mj-lt"/>
              </a:defRPr>
            </a:lvl1pPr>
          </a:lstStyle>
          <a:p>
            <a:pPr lvl="0"/>
            <a:r>
              <a:rPr lang="en-US"/>
              <a:t>Click to edit Master text styles</a:t>
            </a:r>
          </a:p>
        </p:txBody>
      </p:sp>
      <p:grpSp>
        <p:nvGrpSpPr>
          <p:cNvPr id="4" name="Group 3">
            <a:extLst>
              <a:ext uri="{FF2B5EF4-FFF2-40B4-BE49-F238E27FC236}">
                <a16:creationId xmlns:a16="http://schemas.microsoft.com/office/drawing/2014/main" id="{75A766F2-97C7-BC33-0131-5A5F9C40DD46}"/>
              </a:ext>
            </a:extLst>
          </p:cNvPr>
          <p:cNvGrpSpPr/>
          <p:nvPr userDrawn="1"/>
        </p:nvGrpSpPr>
        <p:grpSpPr>
          <a:xfrm>
            <a:off x="726651" y="6095827"/>
            <a:ext cx="10988724" cy="838118"/>
            <a:chOff x="726651" y="6095827"/>
            <a:chExt cx="10988724" cy="838118"/>
          </a:xfrm>
        </p:grpSpPr>
        <p:grpSp>
          <p:nvGrpSpPr>
            <p:cNvPr id="6" name="Group 5">
              <a:extLst>
                <a:ext uri="{FF2B5EF4-FFF2-40B4-BE49-F238E27FC236}">
                  <a16:creationId xmlns:a16="http://schemas.microsoft.com/office/drawing/2014/main" id="{7845497F-42FE-0EFF-7CF7-170904FF38B3}"/>
                </a:ext>
              </a:extLst>
            </p:cNvPr>
            <p:cNvGrpSpPr/>
            <p:nvPr userDrawn="1"/>
          </p:nvGrpSpPr>
          <p:grpSpPr>
            <a:xfrm>
              <a:off x="726651" y="6283402"/>
              <a:ext cx="10868638" cy="362289"/>
              <a:chOff x="731293" y="6099767"/>
              <a:chExt cx="10868638" cy="362289"/>
            </a:xfrm>
          </p:grpSpPr>
          <p:cxnSp>
            <p:nvCxnSpPr>
              <p:cNvPr id="8" name="Google Shape;86;p30">
                <a:extLst>
                  <a:ext uri="{FF2B5EF4-FFF2-40B4-BE49-F238E27FC236}">
                    <a16:creationId xmlns:a16="http://schemas.microsoft.com/office/drawing/2014/main" id="{6DF83780-10DC-4A32-5180-520E5DE6D179}"/>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6CF7C32E-3925-66CA-090C-2B69D9A93709}"/>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bg1"/>
                    </a:solidFill>
                    <a:latin typeface="Montserrat" pitchFamily="2" charset="0"/>
                    <a:ea typeface="Calibri" panose="020F0502020204030204" pitchFamily="34" charset="0"/>
                  </a:rPr>
                  <a:t>FEED. CLOTHE. HOUSE. HEAL.</a:t>
                </a:r>
              </a:p>
            </p:txBody>
          </p:sp>
        </p:grpSp>
        <p:pic>
          <p:nvPicPr>
            <p:cNvPr id="7" name="Picture 6" descr="A blue and white logo&#10;&#10;AI-generated content may be incorrect.">
              <a:extLst>
                <a:ext uri="{FF2B5EF4-FFF2-40B4-BE49-F238E27FC236}">
                  <a16:creationId xmlns:a16="http://schemas.microsoft.com/office/drawing/2014/main" id="{1DC2EB80-6B05-DF78-47B0-CAF20E8F62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32095423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3"/>
        <p:cNvGrpSpPr/>
        <p:nvPr/>
      </p:nvGrpSpPr>
      <p:grpSpPr>
        <a:xfrm>
          <a:off x="0" y="0"/>
          <a:ext cx="0" cy="0"/>
          <a:chOff x="0" y="0"/>
          <a:chExt cx="0" cy="0"/>
        </a:xfrm>
      </p:grpSpPr>
      <p:sp>
        <p:nvSpPr>
          <p:cNvPr id="19" name="Date Placeholder 18">
            <a:extLst>
              <a:ext uri="{FF2B5EF4-FFF2-40B4-BE49-F238E27FC236}">
                <a16:creationId xmlns:a16="http://schemas.microsoft.com/office/drawing/2014/main" id="{177AAEA6-5324-4061-C0B8-45D7C02AC884}"/>
              </a:ext>
            </a:extLst>
          </p:cNvPr>
          <p:cNvSpPr>
            <a:spLocks noGrp="1"/>
          </p:cNvSpPr>
          <p:nvPr>
            <p:ph type="dt" sz="half" idx="10"/>
          </p:nvPr>
        </p:nvSpPr>
        <p:spPr/>
        <p:txBody>
          <a:bodyPr/>
          <a:lstStyle/>
          <a:p>
            <a:endParaRPr lang="en-US"/>
          </a:p>
        </p:txBody>
      </p:sp>
      <p:sp>
        <p:nvSpPr>
          <p:cNvPr id="21" name="Slide Number Placeholder 20">
            <a:extLst>
              <a:ext uri="{FF2B5EF4-FFF2-40B4-BE49-F238E27FC236}">
                <a16:creationId xmlns:a16="http://schemas.microsoft.com/office/drawing/2014/main" id="{8FCA8499-1A66-45D5-C2F9-E37860CED671}"/>
              </a:ext>
            </a:extLst>
          </p:cNvPr>
          <p:cNvSpPr>
            <a:spLocks noGrp="1"/>
          </p:cNvSpPr>
          <p:nvPr>
            <p:ph type="sldNum" sz="quarter" idx="12"/>
          </p:nvPr>
        </p:nvSpPr>
        <p:spPr/>
        <p:txBody>
          <a:bodyPr/>
          <a:lstStyle/>
          <a:p>
            <a:fld id="{BDD166D6-38D1-4C6E-A253-D1BAED54E753}" type="slidenum">
              <a:rPr lang="en-US" smtClean="0"/>
              <a:pPr/>
              <a:t>‹#›</a:t>
            </a:fld>
            <a:endParaRPr lang="en-US"/>
          </a:p>
        </p:txBody>
      </p:sp>
      <p:grpSp>
        <p:nvGrpSpPr>
          <p:cNvPr id="12" name="Group 11">
            <a:extLst>
              <a:ext uri="{FF2B5EF4-FFF2-40B4-BE49-F238E27FC236}">
                <a16:creationId xmlns:a16="http://schemas.microsoft.com/office/drawing/2014/main" id="{A1D7D7B9-C8FE-3E2F-EC4B-9AC58BD7CF31}"/>
              </a:ext>
            </a:extLst>
          </p:cNvPr>
          <p:cNvGrpSpPr/>
          <p:nvPr userDrawn="1"/>
        </p:nvGrpSpPr>
        <p:grpSpPr>
          <a:xfrm>
            <a:off x="726651" y="6283402"/>
            <a:ext cx="10868638" cy="474125"/>
            <a:chOff x="726651" y="6283402"/>
            <a:chExt cx="10868638" cy="474125"/>
          </a:xfrm>
        </p:grpSpPr>
        <p:grpSp>
          <p:nvGrpSpPr>
            <p:cNvPr id="13" name="Group 12">
              <a:extLst>
                <a:ext uri="{FF2B5EF4-FFF2-40B4-BE49-F238E27FC236}">
                  <a16:creationId xmlns:a16="http://schemas.microsoft.com/office/drawing/2014/main" id="{42DE7106-3434-128D-F2D6-5AF35356D764}"/>
                </a:ext>
              </a:extLst>
            </p:cNvPr>
            <p:cNvGrpSpPr/>
            <p:nvPr userDrawn="1"/>
          </p:nvGrpSpPr>
          <p:grpSpPr>
            <a:xfrm>
              <a:off x="726651" y="6283402"/>
              <a:ext cx="10868638" cy="362289"/>
              <a:chOff x="731293" y="6099767"/>
              <a:chExt cx="10868638" cy="362289"/>
            </a:xfrm>
          </p:grpSpPr>
          <p:cxnSp>
            <p:nvCxnSpPr>
              <p:cNvPr id="16" name="Google Shape;86;p30">
                <a:extLst>
                  <a:ext uri="{FF2B5EF4-FFF2-40B4-BE49-F238E27FC236}">
                    <a16:creationId xmlns:a16="http://schemas.microsoft.com/office/drawing/2014/main" id="{CE5B549A-5664-17F6-F714-A85ED849911B}"/>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FBFD687B-D97E-E5F0-EA8A-352FCAFA65A3}"/>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5" name="Picture 14" descr="A logo on a black background&#10;&#10;AI-generated content may be incorrect.">
              <a:extLst>
                <a:ext uri="{FF2B5EF4-FFF2-40B4-BE49-F238E27FC236}">
                  <a16:creationId xmlns:a16="http://schemas.microsoft.com/office/drawing/2014/main" id="{FD0F0C68-582B-A8EC-1CE0-BFA4D2BFFD2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18" name="Text Placeholder 25">
            <a:extLst>
              <a:ext uri="{FF2B5EF4-FFF2-40B4-BE49-F238E27FC236}">
                <a16:creationId xmlns:a16="http://schemas.microsoft.com/office/drawing/2014/main" id="{D386CA5D-4514-C266-96AC-0F3A4C2BD2AF}"/>
              </a:ext>
            </a:extLst>
          </p:cNvPr>
          <p:cNvSpPr>
            <a:spLocks noGrp="1"/>
          </p:cNvSpPr>
          <p:nvPr>
            <p:ph type="body" sz="quarter" idx="11"/>
          </p:nvPr>
        </p:nvSpPr>
        <p:spPr>
          <a:xfrm>
            <a:off x="2161095" y="4309368"/>
            <a:ext cx="7869810" cy="704850"/>
          </a:xfrm>
        </p:spPr>
        <p:txBody>
          <a:bodyPr>
            <a:noAutofit/>
          </a:bodyPr>
          <a:lstStyle>
            <a:lvl1pPr marL="0" indent="0" algn="ctr">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23038299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3200">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sz="2000"/>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Click to edit Master text styles</a:t>
            </a:r>
          </a:p>
        </p:txBody>
      </p:sp>
      <p:grpSp>
        <p:nvGrpSpPr>
          <p:cNvPr id="2" name="Group 1">
            <a:extLst>
              <a:ext uri="{FF2B5EF4-FFF2-40B4-BE49-F238E27FC236}">
                <a16:creationId xmlns:a16="http://schemas.microsoft.com/office/drawing/2014/main" id="{F2C3BD54-A322-3230-0382-E692DE30D145}"/>
              </a:ext>
            </a:extLst>
          </p:cNvPr>
          <p:cNvGrpSpPr/>
          <p:nvPr userDrawn="1"/>
        </p:nvGrpSpPr>
        <p:grpSpPr>
          <a:xfrm>
            <a:off x="726651" y="6095827"/>
            <a:ext cx="10988724" cy="838118"/>
            <a:chOff x="726651" y="6095827"/>
            <a:chExt cx="10988724" cy="838118"/>
          </a:xfrm>
        </p:grpSpPr>
        <p:grpSp>
          <p:nvGrpSpPr>
            <p:cNvPr id="3" name="Group 2">
              <a:extLst>
                <a:ext uri="{FF2B5EF4-FFF2-40B4-BE49-F238E27FC236}">
                  <a16:creationId xmlns:a16="http://schemas.microsoft.com/office/drawing/2014/main" id="{0464F4F8-592B-8CF1-AF07-7DC7A0F592EE}"/>
                </a:ext>
              </a:extLst>
            </p:cNvPr>
            <p:cNvGrpSpPr/>
            <p:nvPr userDrawn="1"/>
          </p:nvGrpSpPr>
          <p:grpSpPr>
            <a:xfrm>
              <a:off x="726651" y="6283402"/>
              <a:ext cx="10868638" cy="362289"/>
              <a:chOff x="731293" y="6099767"/>
              <a:chExt cx="10868638" cy="362289"/>
            </a:xfrm>
          </p:grpSpPr>
          <p:cxnSp>
            <p:nvCxnSpPr>
              <p:cNvPr id="5" name="Google Shape;86;p30">
                <a:extLst>
                  <a:ext uri="{FF2B5EF4-FFF2-40B4-BE49-F238E27FC236}">
                    <a16:creationId xmlns:a16="http://schemas.microsoft.com/office/drawing/2014/main" id="{30B3736E-222C-19AB-A709-50311DB6F2B9}"/>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26529FB8-07E8-6102-35A7-E503CBB27A3C}"/>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4" name="Picture 3" descr="A blue and white logo&#10;&#10;AI-generated content may be incorrect.">
              <a:extLst>
                <a:ext uri="{FF2B5EF4-FFF2-40B4-BE49-F238E27FC236}">
                  <a16:creationId xmlns:a16="http://schemas.microsoft.com/office/drawing/2014/main" id="{7A901C9A-DE4A-AFBB-1BE2-E51A57BF78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3221841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3200">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20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20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grpSp>
        <p:nvGrpSpPr>
          <p:cNvPr id="2" name="Group 1">
            <a:extLst>
              <a:ext uri="{FF2B5EF4-FFF2-40B4-BE49-F238E27FC236}">
                <a16:creationId xmlns:a16="http://schemas.microsoft.com/office/drawing/2014/main" id="{9371CAAF-29B1-F37C-377E-B10162E6BB62}"/>
              </a:ext>
            </a:extLst>
          </p:cNvPr>
          <p:cNvGrpSpPr/>
          <p:nvPr userDrawn="1"/>
        </p:nvGrpSpPr>
        <p:grpSpPr>
          <a:xfrm>
            <a:off x="726651" y="6095827"/>
            <a:ext cx="10988724" cy="838118"/>
            <a:chOff x="726651" y="6095827"/>
            <a:chExt cx="10988724" cy="838118"/>
          </a:xfrm>
        </p:grpSpPr>
        <p:grpSp>
          <p:nvGrpSpPr>
            <p:cNvPr id="3" name="Group 2">
              <a:extLst>
                <a:ext uri="{FF2B5EF4-FFF2-40B4-BE49-F238E27FC236}">
                  <a16:creationId xmlns:a16="http://schemas.microsoft.com/office/drawing/2014/main" id="{F599068A-6DC2-A5F3-4F33-882EC7370431}"/>
                </a:ext>
              </a:extLst>
            </p:cNvPr>
            <p:cNvGrpSpPr/>
            <p:nvPr userDrawn="1"/>
          </p:nvGrpSpPr>
          <p:grpSpPr>
            <a:xfrm>
              <a:off x="726651" y="6283402"/>
              <a:ext cx="10868638" cy="362289"/>
              <a:chOff x="731293" y="6099767"/>
              <a:chExt cx="10868638" cy="362289"/>
            </a:xfrm>
          </p:grpSpPr>
          <p:cxnSp>
            <p:nvCxnSpPr>
              <p:cNvPr id="5" name="Google Shape;86;p30">
                <a:extLst>
                  <a:ext uri="{FF2B5EF4-FFF2-40B4-BE49-F238E27FC236}">
                    <a16:creationId xmlns:a16="http://schemas.microsoft.com/office/drawing/2014/main" id="{B8A4ACBC-5167-1B03-DBAD-7371DB72A2CB}"/>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7FE04B30-6563-6662-D801-893763D344B8}"/>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4" name="Picture 3" descr="A blue and white logo&#10;&#10;AI-generated content may be incorrect.">
              <a:extLst>
                <a:ext uri="{FF2B5EF4-FFF2-40B4-BE49-F238E27FC236}">
                  <a16:creationId xmlns:a16="http://schemas.microsoft.com/office/drawing/2014/main" id="{F22D02EF-F471-4D79-FAE7-A1C110A424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2220995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reserve="1">
  <p:cSld name="Title">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3200">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grpSp>
        <p:nvGrpSpPr>
          <p:cNvPr id="2" name="Group 1">
            <a:extLst>
              <a:ext uri="{FF2B5EF4-FFF2-40B4-BE49-F238E27FC236}">
                <a16:creationId xmlns:a16="http://schemas.microsoft.com/office/drawing/2014/main" id="{82B743F0-D8BF-4B18-AFDE-275FCF8227D2}"/>
              </a:ext>
            </a:extLst>
          </p:cNvPr>
          <p:cNvGrpSpPr/>
          <p:nvPr userDrawn="1"/>
        </p:nvGrpSpPr>
        <p:grpSpPr>
          <a:xfrm>
            <a:off x="726651" y="6095827"/>
            <a:ext cx="10988724" cy="838118"/>
            <a:chOff x="726651" y="6095827"/>
            <a:chExt cx="10988724" cy="838118"/>
          </a:xfrm>
        </p:grpSpPr>
        <p:grpSp>
          <p:nvGrpSpPr>
            <p:cNvPr id="3" name="Group 2">
              <a:extLst>
                <a:ext uri="{FF2B5EF4-FFF2-40B4-BE49-F238E27FC236}">
                  <a16:creationId xmlns:a16="http://schemas.microsoft.com/office/drawing/2014/main" id="{C6485531-7CA4-FE9D-352C-6A6BC33D5DDA}"/>
                </a:ext>
              </a:extLst>
            </p:cNvPr>
            <p:cNvGrpSpPr/>
            <p:nvPr userDrawn="1"/>
          </p:nvGrpSpPr>
          <p:grpSpPr>
            <a:xfrm>
              <a:off x="726651" y="6283402"/>
              <a:ext cx="10868638" cy="362289"/>
              <a:chOff x="731293" y="6099767"/>
              <a:chExt cx="10868638" cy="362289"/>
            </a:xfrm>
          </p:grpSpPr>
          <p:cxnSp>
            <p:nvCxnSpPr>
              <p:cNvPr id="5" name="Google Shape;86;p30">
                <a:extLst>
                  <a:ext uri="{FF2B5EF4-FFF2-40B4-BE49-F238E27FC236}">
                    <a16:creationId xmlns:a16="http://schemas.microsoft.com/office/drawing/2014/main" id="{3A0CABCD-68E9-D3CA-F98F-62B6D1784667}"/>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ECDF54D1-21A0-5A69-0D6C-A10DED6FBA82}"/>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4" name="Picture 3" descr="A blue and white logo&#10;&#10;AI-generated content may be incorrect.">
              <a:extLst>
                <a:ext uri="{FF2B5EF4-FFF2-40B4-BE49-F238E27FC236}">
                  <a16:creationId xmlns:a16="http://schemas.microsoft.com/office/drawing/2014/main" id="{8FEA7EE7-0DC0-3B0F-CDAC-591F11477F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1272341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
        <p:cNvGrpSpPr/>
        <p:nvPr/>
      </p:nvGrpSpPr>
      <p:grpSpPr>
        <a:xfrm>
          <a:off x="0" y="0"/>
          <a:ext cx="0" cy="0"/>
          <a:chOff x="0" y="0"/>
          <a:chExt cx="0" cy="0"/>
        </a:xfrm>
      </p:grpSpPr>
      <p:sp>
        <p:nvSpPr>
          <p:cNvPr id="30" name="Google Shape;30;p7"/>
          <p:cNvSpPr txBox="1">
            <a:spLocks noGrp="1"/>
          </p:cNvSpPr>
          <p:nvPr>
            <p:ph type="body" idx="1"/>
          </p:nvPr>
        </p:nvSpPr>
        <p:spPr>
          <a:xfrm>
            <a:off x="384081"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20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17" name="Text Placeholder 25">
            <a:extLst>
              <a:ext uri="{FF2B5EF4-FFF2-40B4-BE49-F238E27FC236}">
                <a16:creationId xmlns:a16="http://schemas.microsoft.com/office/drawing/2014/main" id="{E5ACB5A3-3B3C-E7B1-10C2-22B969E20B27}"/>
              </a:ext>
            </a:extLst>
          </p:cNvPr>
          <p:cNvSpPr>
            <a:spLocks noGrp="1"/>
          </p:cNvSpPr>
          <p:nvPr>
            <p:ph type="body" sz="quarter" idx="11"/>
          </p:nvPr>
        </p:nvSpPr>
        <p:spPr>
          <a:xfrm>
            <a:off x="384081" y="536358"/>
            <a:ext cx="8472536" cy="704850"/>
          </a:xfrm>
        </p:spPr>
        <p:txBody>
          <a:bodyPr>
            <a:noAutofit/>
          </a:bodyPr>
          <a:lstStyle>
            <a:lvl1pPr marL="0" indent="0">
              <a:buNone/>
              <a:defRPr sz="3200">
                <a:latin typeface="+mj-lt"/>
              </a:defRPr>
            </a:lvl1pPr>
          </a:lstStyle>
          <a:p>
            <a:pPr lvl="0"/>
            <a:r>
              <a:rPr lang="en-US"/>
              <a:t>Click to edit Master text styles</a:t>
            </a:r>
          </a:p>
        </p:txBody>
      </p:sp>
      <p:grpSp>
        <p:nvGrpSpPr>
          <p:cNvPr id="2" name="Group 1">
            <a:extLst>
              <a:ext uri="{FF2B5EF4-FFF2-40B4-BE49-F238E27FC236}">
                <a16:creationId xmlns:a16="http://schemas.microsoft.com/office/drawing/2014/main" id="{65BF46A8-5710-5936-C021-46345540D7BE}"/>
              </a:ext>
            </a:extLst>
          </p:cNvPr>
          <p:cNvGrpSpPr/>
          <p:nvPr userDrawn="1"/>
        </p:nvGrpSpPr>
        <p:grpSpPr>
          <a:xfrm>
            <a:off x="726651" y="6095827"/>
            <a:ext cx="10988724" cy="838118"/>
            <a:chOff x="726651" y="6095827"/>
            <a:chExt cx="10988724" cy="838118"/>
          </a:xfrm>
        </p:grpSpPr>
        <p:grpSp>
          <p:nvGrpSpPr>
            <p:cNvPr id="3" name="Group 2">
              <a:extLst>
                <a:ext uri="{FF2B5EF4-FFF2-40B4-BE49-F238E27FC236}">
                  <a16:creationId xmlns:a16="http://schemas.microsoft.com/office/drawing/2014/main" id="{50507532-9A59-E257-BF4C-1F0A11DD44A1}"/>
                </a:ext>
              </a:extLst>
            </p:cNvPr>
            <p:cNvGrpSpPr/>
            <p:nvPr userDrawn="1"/>
          </p:nvGrpSpPr>
          <p:grpSpPr>
            <a:xfrm>
              <a:off x="726651" y="6283402"/>
              <a:ext cx="10868638" cy="362289"/>
              <a:chOff x="731293" y="6099767"/>
              <a:chExt cx="10868638" cy="362289"/>
            </a:xfrm>
          </p:grpSpPr>
          <p:cxnSp>
            <p:nvCxnSpPr>
              <p:cNvPr id="5" name="Google Shape;86;p30">
                <a:extLst>
                  <a:ext uri="{FF2B5EF4-FFF2-40B4-BE49-F238E27FC236}">
                    <a16:creationId xmlns:a16="http://schemas.microsoft.com/office/drawing/2014/main" id="{9CE6B595-77F8-5EED-5208-703315988D62}"/>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5FE80C6D-7BC4-6683-2D31-598D5EBCC49D}"/>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4" name="Picture 3" descr="A blue and white logo&#10;&#10;AI-generated content may be incorrect.">
              <a:extLst>
                <a:ext uri="{FF2B5EF4-FFF2-40B4-BE49-F238E27FC236}">
                  <a16:creationId xmlns:a16="http://schemas.microsoft.com/office/drawing/2014/main" id="{5C1991A6-77FA-98BE-1DD8-C7EEB4D138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14055916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3200">
                <a:latin typeface="+mj-lt"/>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sp>
        <p:nvSpPr>
          <p:cNvPr id="4" name="Date Placeholder 3">
            <a:extLst>
              <a:ext uri="{FF2B5EF4-FFF2-40B4-BE49-F238E27FC236}">
                <a16:creationId xmlns:a16="http://schemas.microsoft.com/office/drawing/2014/main" id="{8E19BC92-31D6-2B56-E51B-D869661CC14F}"/>
              </a:ext>
            </a:extLst>
          </p:cNvPr>
          <p:cNvSpPr>
            <a:spLocks noGrp="1"/>
          </p:cNvSpPr>
          <p:nvPr>
            <p:ph type="dt" sz="half" idx="10"/>
          </p:nvPr>
        </p:nvSpPr>
        <p:spPr>
          <a:xfrm>
            <a:off x="8012782" y="6375091"/>
            <a:ext cx="1097132" cy="365125"/>
          </a:xfrm>
        </p:spPr>
        <p:txBody>
          <a:bodyPr/>
          <a:lstStyle>
            <a:lvl1pPr>
              <a:lnSpc>
                <a:spcPct val="150000"/>
              </a:lnSpc>
              <a:defRPr sz="1100">
                <a:solidFill>
                  <a:schemeClr val="accent3">
                    <a:lumMod val="75000"/>
                  </a:schemeClr>
                </a:solidFill>
              </a:defRPr>
            </a:lvl1pPr>
          </a:lstStyle>
          <a:p>
            <a:endParaRPr lang="en-US"/>
          </a:p>
        </p:txBody>
      </p:sp>
      <p:sp>
        <p:nvSpPr>
          <p:cNvPr id="6" name="Slide Number Placeholder 5">
            <a:extLst>
              <a:ext uri="{FF2B5EF4-FFF2-40B4-BE49-F238E27FC236}">
                <a16:creationId xmlns:a16="http://schemas.microsoft.com/office/drawing/2014/main" id="{2ABA7495-CA33-3344-32B7-E292103331A2}"/>
              </a:ext>
            </a:extLst>
          </p:cNvPr>
          <p:cNvSpPr>
            <a:spLocks noGrp="1"/>
          </p:cNvSpPr>
          <p:nvPr>
            <p:ph type="sldNum" sz="quarter" idx="12"/>
          </p:nvPr>
        </p:nvSpPr>
        <p:spPr>
          <a:xfrm>
            <a:off x="211901" y="6332323"/>
            <a:ext cx="432465" cy="365125"/>
          </a:xfrm>
        </p:spPr>
        <p:txBody>
          <a:bodyPr/>
          <a:lstStyle>
            <a:lvl1pPr algn="l">
              <a:defRPr b="1">
                <a:solidFill>
                  <a:schemeClr val="accent3">
                    <a:lumMod val="75000"/>
                  </a:schemeClr>
                </a:solidFill>
              </a:defRPr>
            </a:lvl1pPr>
          </a:lstStyle>
          <a:p>
            <a:fld id="{BDD166D6-38D1-4C6E-A253-D1BAED54E753}" type="slidenum">
              <a:rPr lang="en-US" smtClean="0"/>
              <a:pPr/>
              <a:t>‹#›</a:t>
            </a:fld>
            <a:endParaRPr lang="en-US"/>
          </a:p>
        </p:txBody>
      </p:sp>
      <p:grpSp>
        <p:nvGrpSpPr>
          <p:cNvPr id="7" name="Group 6">
            <a:extLst>
              <a:ext uri="{FF2B5EF4-FFF2-40B4-BE49-F238E27FC236}">
                <a16:creationId xmlns:a16="http://schemas.microsoft.com/office/drawing/2014/main" id="{BDCB2FC2-CC11-0B5F-10DA-248945A064BA}"/>
              </a:ext>
            </a:extLst>
          </p:cNvPr>
          <p:cNvGrpSpPr/>
          <p:nvPr userDrawn="1"/>
        </p:nvGrpSpPr>
        <p:grpSpPr>
          <a:xfrm>
            <a:off x="726651" y="6095827"/>
            <a:ext cx="10988724" cy="838118"/>
            <a:chOff x="726651" y="6095827"/>
            <a:chExt cx="10988724" cy="838118"/>
          </a:xfrm>
        </p:grpSpPr>
        <p:grpSp>
          <p:nvGrpSpPr>
            <p:cNvPr id="8" name="Group 7">
              <a:extLst>
                <a:ext uri="{FF2B5EF4-FFF2-40B4-BE49-F238E27FC236}">
                  <a16:creationId xmlns:a16="http://schemas.microsoft.com/office/drawing/2014/main" id="{80ECEB3C-26F7-3E24-B217-FC9C68E34543}"/>
                </a:ext>
              </a:extLst>
            </p:cNvPr>
            <p:cNvGrpSpPr/>
            <p:nvPr userDrawn="1"/>
          </p:nvGrpSpPr>
          <p:grpSpPr>
            <a:xfrm>
              <a:off x="726651" y="6283402"/>
              <a:ext cx="10868638" cy="362289"/>
              <a:chOff x="731293" y="6099767"/>
              <a:chExt cx="10868638" cy="362289"/>
            </a:xfrm>
          </p:grpSpPr>
          <p:cxnSp>
            <p:nvCxnSpPr>
              <p:cNvPr id="10" name="Google Shape;86;p30">
                <a:extLst>
                  <a:ext uri="{FF2B5EF4-FFF2-40B4-BE49-F238E27FC236}">
                    <a16:creationId xmlns:a16="http://schemas.microsoft.com/office/drawing/2014/main" id="{3EE61829-28E5-66B0-6AA2-559CF37FA89B}"/>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A841AC5F-7349-6D51-F67C-EB03C8A3BE4E}"/>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9" name="Picture 8" descr="A blue and white logo&#10;&#10;AI-generated content may be incorrect.">
              <a:extLst>
                <a:ext uri="{FF2B5EF4-FFF2-40B4-BE49-F238E27FC236}">
                  <a16:creationId xmlns:a16="http://schemas.microsoft.com/office/drawing/2014/main" id="{8718FB26-2779-F509-D130-96E4BB9360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28686609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7A923-47D8-4F79-0F70-B9B456763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27A6C5-4100-1F55-7A63-F01F2BE432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70F16B-6E8F-93C4-7A18-82CB8D2D5E56}"/>
              </a:ext>
            </a:extLst>
          </p:cNvPr>
          <p:cNvSpPr>
            <a:spLocks noGrp="1"/>
          </p:cNvSpPr>
          <p:nvPr>
            <p:ph type="dt" sz="half" idx="10"/>
          </p:nvPr>
        </p:nvSpPr>
        <p:spPr/>
        <p:txBody>
          <a:bodyPr/>
          <a:lstStyle/>
          <a:p>
            <a:fld id="{4343C3B4-2F8C-2342-8869-3C192B855E20}" type="datetimeFigureOut">
              <a:rPr lang="en-US" smtClean="0"/>
              <a:t>3/24/26</a:t>
            </a:fld>
            <a:endParaRPr lang="en-US"/>
          </a:p>
        </p:txBody>
      </p:sp>
      <p:sp>
        <p:nvSpPr>
          <p:cNvPr id="5" name="Footer Placeholder 4">
            <a:extLst>
              <a:ext uri="{FF2B5EF4-FFF2-40B4-BE49-F238E27FC236}">
                <a16:creationId xmlns:a16="http://schemas.microsoft.com/office/drawing/2014/main" id="{A542267D-5B71-846C-67D9-10D039350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BFB0C-5BD9-4CE5-3CF1-D44FCC58D01E}"/>
              </a:ext>
            </a:extLst>
          </p:cNvPr>
          <p:cNvSpPr>
            <a:spLocks noGrp="1"/>
          </p:cNvSpPr>
          <p:nvPr>
            <p:ph type="sldNum" sz="quarter" idx="12"/>
          </p:nvPr>
        </p:nvSpPr>
        <p:spPr/>
        <p:txBody>
          <a:bodyPr/>
          <a:lstStyle/>
          <a:p>
            <a:fld id="{860B078F-928F-7E46-9C19-6563027F9D56}" type="slidenum">
              <a:rPr lang="en-US" smtClean="0"/>
              <a:t>‹#›</a:t>
            </a:fld>
            <a:endParaRPr lang="en-US"/>
          </a:p>
        </p:txBody>
      </p:sp>
    </p:spTree>
    <p:extLst>
      <p:ext uri="{BB962C8B-B14F-4D97-AF65-F5344CB8AC3E}">
        <p14:creationId xmlns:p14="http://schemas.microsoft.com/office/powerpoint/2010/main" val="6028935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CADC46-1775-7444-09D8-7D0D4E2E1F8F}"/>
              </a:ext>
            </a:extLst>
          </p:cNvPr>
          <p:cNvSpPr>
            <a:spLocks noGrp="1"/>
          </p:cNvSpPr>
          <p:nvPr>
            <p:ph type="dt" sz="half" idx="10"/>
          </p:nvPr>
        </p:nvSpPr>
        <p:spPr/>
        <p:txBody>
          <a:bodyPr/>
          <a:lstStyle/>
          <a:p>
            <a:fld id="{4343C3B4-2F8C-2342-8869-3C192B855E20}" type="datetimeFigureOut">
              <a:rPr lang="en-US" smtClean="0"/>
              <a:t>3/24/26</a:t>
            </a:fld>
            <a:endParaRPr lang="en-US"/>
          </a:p>
        </p:txBody>
      </p:sp>
      <p:sp>
        <p:nvSpPr>
          <p:cNvPr id="3" name="Footer Placeholder 2">
            <a:extLst>
              <a:ext uri="{FF2B5EF4-FFF2-40B4-BE49-F238E27FC236}">
                <a16:creationId xmlns:a16="http://schemas.microsoft.com/office/drawing/2014/main" id="{075A5416-2DCC-21A8-197F-6602B0AFED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88CC0B-9691-214A-D687-9CB33EA0A9F1}"/>
              </a:ext>
            </a:extLst>
          </p:cNvPr>
          <p:cNvSpPr>
            <a:spLocks noGrp="1"/>
          </p:cNvSpPr>
          <p:nvPr>
            <p:ph type="sldNum" sz="quarter" idx="12"/>
          </p:nvPr>
        </p:nvSpPr>
        <p:spPr/>
        <p:txBody>
          <a:bodyPr/>
          <a:lstStyle/>
          <a:p>
            <a:fld id="{860B078F-928F-7E46-9C19-6563027F9D56}" type="slidenum">
              <a:rPr lang="en-US" smtClean="0"/>
              <a:t>‹#›</a:t>
            </a:fld>
            <a:endParaRPr lang="en-US"/>
          </a:p>
        </p:txBody>
      </p:sp>
    </p:spTree>
    <p:extLst>
      <p:ext uri="{BB962C8B-B14F-4D97-AF65-F5344CB8AC3E}">
        <p14:creationId xmlns:p14="http://schemas.microsoft.com/office/powerpoint/2010/main" val="343575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3 Item List Block">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973005" y="1411885"/>
            <a:ext cx="3903796" cy="4448537"/>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2" name="Rectangle 1">
            <a:extLst>
              <a:ext uri="{FF2B5EF4-FFF2-40B4-BE49-F238E27FC236}">
                <a16:creationId xmlns:a16="http://schemas.microsoft.com/office/drawing/2014/main" id="{83189425-F3A7-7C94-73C3-9D25EE6509CE}"/>
              </a:ext>
            </a:extLst>
          </p:cNvPr>
          <p:cNvSpPr/>
          <p:nvPr userDrawn="1"/>
        </p:nvSpPr>
        <p:spPr>
          <a:xfrm>
            <a:off x="0" y="-1220"/>
            <a:ext cx="3581401" cy="6183942"/>
          </a:xfrm>
          <a:prstGeom prst="rect">
            <a:avLst/>
          </a:prstGeom>
          <a:gradFill>
            <a:gsLst>
              <a:gs pos="35000">
                <a:schemeClr val="accent1"/>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AD215D2C-B18D-0390-9545-52E765C053FF}"/>
              </a:ext>
            </a:extLst>
          </p:cNvPr>
          <p:cNvSpPr/>
          <p:nvPr userDrawn="1"/>
        </p:nvSpPr>
        <p:spPr>
          <a:xfrm>
            <a:off x="5055123" y="2960105"/>
            <a:ext cx="123825" cy="1352096"/>
          </a:xfrm>
          <a:prstGeom prst="rect">
            <a:avLst/>
          </a:prstGeom>
          <a:gradFill>
            <a:gsLst>
              <a:gs pos="0">
                <a:schemeClr val="accent1"/>
              </a:gs>
              <a:gs pos="94000">
                <a:schemeClr val="accent2">
                  <a:lumMod val="7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5" name="Google Shape;208;p35">
            <a:extLst>
              <a:ext uri="{FF2B5EF4-FFF2-40B4-BE49-F238E27FC236}">
                <a16:creationId xmlns:a16="http://schemas.microsoft.com/office/drawing/2014/main" id="{69B4CB2D-4F64-BAC3-1D09-48FD0B6137C7}"/>
              </a:ext>
            </a:extLst>
          </p:cNvPr>
          <p:cNvSpPr/>
          <p:nvPr userDrawn="1"/>
        </p:nvSpPr>
        <p:spPr>
          <a:xfrm>
            <a:off x="5405134" y="2034042"/>
            <a:ext cx="6324781" cy="1200328"/>
          </a:xfrm>
          <a:prstGeom prst="rect">
            <a:avLst/>
          </a:prstGeom>
          <a:solidFill>
            <a:schemeClr val="accent5">
              <a:lumMod val="75000"/>
            </a:schemeClr>
          </a:solidFill>
          <a:ln>
            <a:noFill/>
          </a:ln>
          <a:effectLst>
            <a:outerShdw blurRad="508000" dist="165100" dir="5400000" algn="ctr" rotWithShape="0">
              <a:srgbClr val="000000">
                <a:alpha val="9803"/>
              </a:srgbClr>
            </a:outerShdw>
          </a:effectLst>
        </p:spPr>
        <p:txBody>
          <a:bodyPr spcFirstLastPara="1" wrap="square" lIns="91433" tIns="45700" rIns="91433" bIns="45700" anchor="ctr" anchorCtr="0">
            <a:noAutofit/>
          </a:bodyPr>
          <a:lstStyle/>
          <a:p>
            <a:pPr algn="ctr"/>
            <a:endParaRPr sz="1200">
              <a:solidFill>
                <a:schemeClr val="lt1"/>
              </a:solidFill>
              <a:latin typeface="Calibri" panose="020F0502020204030204" pitchFamily="34" charset="0"/>
              <a:ea typeface="Calibri" panose="020F0502020204030204" pitchFamily="34" charset="0"/>
              <a:cs typeface="Libre Franklin"/>
              <a:sym typeface="Libre Franklin"/>
            </a:endParaRPr>
          </a:p>
        </p:txBody>
      </p:sp>
      <p:sp>
        <p:nvSpPr>
          <p:cNvPr id="9" name="Google Shape;215;p35">
            <a:extLst>
              <a:ext uri="{FF2B5EF4-FFF2-40B4-BE49-F238E27FC236}">
                <a16:creationId xmlns:a16="http://schemas.microsoft.com/office/drawing/2014/main" id="{4AF14A80-B089-B646-D64F-0F04F45A0323}"/>
              </a:ext>
            </a:extLst>
          </p:cNvPr>
          <p:cNvSpPr/>
          <p:nvPr userDrawn="1"/>
        </p:nvSpPr>
        <p:spPr>
          <a:xfrm>
            <a:off x="5395732" y="3310420"/>
            <a:ext cx="6324781" cy="1200328"/>
          </a:xfrm>
          <a:prstGeom prst="rect">
            <a:avLst/>
          </a:prstGeom>
          <a:solidFill>
            <a:srgbClr val="0070C0"/>
          </a:solidFill>
          <a:ln>
            <a:noFill/>
          </a:ln>
          <a:effectLst>
            <a:outerShdw blurRad="508000" dist="165100" dir="5400000" algn="ctr" rotWithShape="0">
              <a:srgbClr val="000000">
                <a:alpha val="9803"/>
              </a:srgbClr>
            </a:outerShdw>
          </a:effectLst>
        </p:spPr>
        <p:txBody>
          <a:bodyPr spcFirstLastPara="1" wrap="square" lIns="91433" tIns="45700" rIns="91433" bIns="45700" anchor="ctr" anchorCtr="0">
            <a:noAutofit/>
          </a:bodyPr>
          <a:lstStyle/>
          <a:p>
            <a:pPr algn="ctr"/>
            <a:endParaRPr sz="1200">
              <a:solidFill>
                <a:schemeClr val="lt1"/>
              </a:solidFill>
              <a:latin typeface="Calibri" panose="020F0502020204030204" pitchFamily="34" charset="0"/>
              <a:ea typeface="Calibri" panose="020F0502020204030204" pitchFamily="34" charset="0"/>
              <a:cs typeface="Libre Franklin"/>
              <a:sym typeface="Libre Franklin"/>
            </a:endParaRPr>
          </a:p>
        </p:txBody>
      </p:sp>
      <p:sp>
        <p:nvSpPr>
          <p:cNvPr id="14" name="Google Shape;221;p35">
            <a:extLst>
              <a:ext uri="{FF2B5EF4-FFF2-40B4-BE49-F238E27FC236}">
                <a16:creationId xmlns:a16="http://schemas.microsoft.com/office/drawing/2014/main" id="{310FD165-200E-5934-473A-F5DC3F0B66B8}"/>
              </a:ext>
            </a:extLst>
          </p:cNvPr>
          <p:cNvSpPr/>
          <p:nvPr userDrawn="1"/>
        </p:nvSpPr>
        <p:spPr>
          <a:xfrm>
            <a:off x="5395732" y="4586798"/>
            <a:ext cx="6324781" cy="1200328"/>
          </a:xfrm>
          <a:prstGeom prst="rect">
            <a:avLst/>
          </a:prstGeom>
          <a:solidFill>
            <a:schemeClr val="accent3">
              <a:lumMod val="75000"/>
            </a:schemeClr>
          </a:solidFill>
          <a:ln>
            <a:noFill/>
          </a:ln>
          <a:effectLst>
            <a:outerShdw blurRad="508000" dist="165100" dir="5400000" algn="ctr" rotWithShape="0">
              <a:srgbClr val="000000">
                <a:alpha val="9803"/>
              </a:srgbClr>
            </a:outerShdw>
          </a:effectLst>
        </p:spPr>
        <p:txBody>
          <a:bodyPr spcFirstLastPara="1" wrap="square" lIns="91433" tIns="45700" rIns="91433" bIns="45700" anchor="ctr" anchorCtr="0">
            <a:noAutofit/>
          </a:bodyPr>
          <a:lstStyle/>
          <a:p>
            <a:pPr algn="ctr"/>
            <a:endParaRPr sz="1200">
              <a:solidFill>
                <a:schemeClr val="lt1"/>
              </a:solidFill>
              <a:latin typeface="Calibri" panose="020F0502020204030204" pitchFamily="34" charset="0"/>
              <a:ea typeface="Calibri" panose="020F0502020204030204" pitchFamily="34" charset="0"/>
              <a:cs typeface="Libre Franklin"/>
              <a:sym typeface="Libre Franklin"/>
            </a:endParaRPr>
          </a:p>
        </p:txBody>
      </p:sp>
      <p:sp>
        <p:nvSpPr>
          <p:cNvPr id="30" name="Text Placeholder 29">
            <a:extLst>
              <a:ext uri="{FF2B5EF4-FFF2-40B4-BE49-F238E27FC236}">
                <a16:creationId xmlns:a16="http://schemas.microsoft.com/office/drawing/2014/main" id="{394E1F64-4370-82C6-2A34-78ED71120881}"/>
              </a:ext>
            </a:extLst>
          </p:cNvPr>
          <p:cNvSpPr>
            <a:spLocks noGrp="1"/>
          </p:cNvSpPr>
          <p:nvPr>
            <p:ph type="body" sz="quarter" idx="12"/>
          </p:nvPr>
        </p:nvSpPr>
        <p:spPr>
          <a:xfrm>
            <a:off x="5607049" y="2143269"/>
            <a:ext cx="4321175" cy="379413"/>
          </a:xfrm>
        </p:spPr>
        <p:txBody>
          <a:bodyPr>
            <a:noAutofit/>
          </a:bodyPr>
          <a:lstStyle>
            <a:lvl1pPr marL="0" indent="0">
              <a:buNone/>
              <a:defRPr sz="2000">
                <a:solidFill>
                  <a:schemeClr val="bg1"/>
                </a:solidFill>
              </a:defRPr>
            </a:lvl1pPr>
          </a:lstStyle>
          <a:p>
            <a:pPr lvl="0"/>
            <a:r>
              <a:rPr lang="en-US"/>
              <a:t>Click to edit Master text styles</a:t>
            </a:r>
          </a:p>
        </p:txBody>
      </p:sp>
      <p:sp>
        <p:nvSpPr>
          <p:cNvPr id="32" name="Text Placeholder 29">
            <a:extLst>
              <a:ext uri="{FF2B5EF4-FFF2-40B4-BE49-F238E27FC236}">
                <a16:creationId xmlns:a16="http://schemas.microsoft.com/office/drawing/2014/main" id="{C87703CB-75E5-3D2F-428A-9D2753FA8F1D}"/>
              </a:ext>
            </a:extLst>
          </p:cNvPr>
          <p:cNvSpPr>
            <a:spLocks noGrp="1"/>
          </p:cNvSpPr>
          <p:nvPr>
            <p:ph type="body" sz="quarter" idx="13"/>
          </p:nvPr>
        </p:nvSpPr>
        <p:spPr>
          <a:xfrm>
            <a:off x="5607048" y="2545498"/>
            <a:ext cx="4321175" cy="379413"/>
          </a:xfrm>
        </p:spPr>
        <p:txBody>
          <a:bodyPr>
            <a:noAutofit/>
          </a:bodyPr>
          <a:lstStyle>
            <a:lvl1pPr marL="0" indent="0">
              <a:buNone/>
              <a:defRPr sz="1800">
                <a:solidFill>
                  <a:schemeClr val="bg1"/>
                </a:solidFill>
              </a:defRPr>
            </a:lvl1pPr>
          </a:lstStyle>
          <a:p>
            <a:pPr lvl="0"/>
            <a:r>
              <a:rPr lang="en-US"/>
              <a:t>Click to edit Master text styles</a:t>
            </a:r>
          </a:p>
        </p:txBody>
      </p:sp>
      <p:sp>
        <p:nvSpPr>
          <p:cNvPr id="33" name="Text Placeholder 29">
            <a:extLst>
              <a:ext uri="{FF2B5EF4-FFF2-40B4-BE49-F238E27FC236}">
                <a16:creationId xmlns:a16="http://schemas.microsoft.com/office/drawing/2014/main" id="{7ADDE04A-D82E-DC30-83E5-E1CAA63BAD17}"/>
              </a:ext>
            </a:extLst>
          </p:cNvPr>
          <p:cNvSpPr>
            <a:spLocks noGrp="1"/>
          </p:cNvSpPr>
          <p:nvPr>
            <p:ph type="body" sz="quarter" idx="14"/>
          </p:nvPr>
        </p:nvSpPr>
        <p:spPr>
          <a:xfrm>
            <a:off x="5607050" y="3422330"/>
            <a:ext cx="4321175" cy="379413"/>
          </a:xfrm>
        </p:spPr>
        <p:txBody>
          <a:bodyPr>
            <a:noAutofit/>
          </a:bodyPr>
          <a:lstStyle>
            <a:lvl1pPr marL="0" indent="0">
              <a:buNone/>
              <a:defRPr sz="2000">
                <a:solidFill>
                  <a:schemeClr val="bg1"/>
                </a:solidFill>
              </a:defRPr>
            </a:lvl1pPr>
          </a:lstStyle>
          <a:p>
            <a:pPr lvl="0"/>
            <a:r>
              <a:rPr lang="en-US"/>
              <a:t>Click to edit Master text styles</a:t>
            </a:r>
          </a:p>
        </p:txBody>
      </p:sp>
      <p:sp>
        <p:nvSpPr>
          <p:cNvPr id="34" name="Text Placeholder 29">
            <a:extLst>
              <a:ext uri="{FF2B5EF4-FFF2-40B4-BE49-F238E27FC236}">
                <a16:creationId xmlns:a16="http://schemas.microsoft.com/office/drawing/2014/main" id="{177BBD9E-6842-E064-3A5D-73D4CEBBF6B7}"/>
              </a:ext>
            </a:extLst>
          </p:cNvPr>
          <p:cNvSpPr>
            <a:spLocks noGrp="1"/>
          </p:cNvSpPr>
          <p:nvPr>
            <p:ph type="body" sz="quarter" idx="15"/>
          </p:nvPr>
        </p:nvSpPr>
        <p:spPr>
          <a:xfrm>
            <a:off x="5607049" y="3824559"/>
            <a:ext cx="4321175" cy="379413"/>
          </a:xfrm>
        </p:spPr>
        <p:txBody>
          <a:bodyPr>
            <a:noAutofit/>
          </a:bodyPr>
          <a:lstStyle>
            <a:lvl1pPr marL="0" indent="0">
              <a:buNone/>
              <a:defRPr sz="1800">
                <a:solidFill>
                  <a:schemeClr val="bg1"/>
                </a:solidFill>
              </a:defRPr>
            </a:lvl1pPr>
          </a:lstStyle>
          <a:p>
            <a:pPr lvl="0"/>
            <a:r>
              <a:rPr lang="en-US"/>
              <a:t>Click to edit Master text styles</a:t>
            </a:r>
          </a:p>
        </p:txBody>
      </p:sp>
      <p:sp>
        <p:nvSpPr>
          <p:cNvPr id="35" name="Text Placeholder 29">
            <a:extLst>
              <a:ext uri="{FF2B5EF4-FFF2-40B4-BE49-F238E27FC236}">
                <a16:creationId xmlns:a16="http://schemas.microsoft.com/office/drawing/2014/main" id="{EDFABD45-A444-88FF-AD09-0327BE017388}"/>
              </a:ext>
            </a:extLst>
          </p:cNvPr>
          <p:cNvSpPr>
            <a:spLocks noGrp="1"/>
          </p:cNvSpPr>
          <p:nvPr>
            <p:ph type="body" sz="quarter" idx="16"/>
          </p:nvPr>
        </p:nvSpPr>
        <p:spPr>
          <a:xfrm>
            <a:off x="5607049" y="4718111"/>
            <a:ext cx="4321175" cy="379413"/>
          </a:xfrm>
        </p:spPr>
        <p:txBody>
          <a:bodyPr>
            <a:noAutofit/>
          </a:bodyPr>
          <a:lstStyle>
            <a:lvl1pPr marL="0" indent="0">
              <a:buNone/>
              <a:defRPr sz="2000">
                <a:solidFill>
                  <a:schemeClr val="bg1"/>
                </a:solidFill>
              </a:defRPr>
            </a:lvl1pPr>
          </a:lstStyle>
          <a:p>
            <a:pPr lvl="0"/>
            <a:r>
              <a:rPr lang="en-US"/>
              <a:t>Click to edit Master text styles</a:t>
            </a:r>
          </a:p>
        </p:txBody>
      </p:sp>
      <p:sp>
        <p:nvSpPr>
          <p:cNvPr id="36" name="Text Placeholder 29">
            <a:extLst>
              <a:ext uri="{FF2B5EF4-FFF2-40B4-BE49-F238E27FC236}">
                <a16:creationId xmlns:a16="http://schemas.microsoft.com/office/drawing/2014/main" id="{CD67EC27-B827-03E8-85F8-7EA97CE76B8B}"/>
              </a:ext>
            </a:extLst>
          </p:cNvPr>
          <p:cNvSpPr>
            <a:spLocks noGrp="1"/>
          </p:cNvSpPr>
          <p:nvPr>
            <p:ph type="body" sz="quarter" idx="17"/>
          </p:nvPr>
        </p:nvSpPr>
        <p:spPr>
          <a:xfrm>
            <a:off x="5607048" y="5120340"/>
            <a:ext cx="4321175" cy="379413"/>
          </a:xfrm>
        </p:spPr>
        <p:txBody>
          <a:bodyPr>
            <a:noAutofit/>
          </a:bodyPr>
          <a:lstStyle>
            <a:lvl1pPr marL="0" indent="0">
              <a:buNone/>
              <a:defRPr sz="1800">
                <a:solidFill>
                  <a:schemeClr val="bg1"/>
                </a:solidFill>
              </a:defRPr>
            </a:lvl1pPr>
          </a:lstStyle>
          <a:p>
            <a:pPr lvl="0"/>
            <a:r>
              <a:rPr lang="en-US"/>
              <a:t>Click to edit Master text styles</a:t>
            </a:r>
          </a:p>
        </p:txBody>
      </p:sp>
      <p:sp>
        <p:nvSpPr>
          <p:cNvPr id="12" name="Text Placeholder 25">
            <a:extLst>
              <a:ext uri="{FF2B5EF4-FFF2-40B4-BE49-F238E27FC236}">
                <a16:creationId xmlns:a16="http://schemas.microsoft.com/office/drawing/2014/main" id="{AB38BF69-D790-F20B-54A0-D859269EC513}"/>
              </a:ext>
            </a:extLst>
          </p:cNvPr>
          <p:cNvSpPr>
            <a:spLocks noGrp="1"/>
          </p:cNvSpPr>
          <p:nvPr>
            <p:ph type="body" sz="quarter" idx="18"/>
          </p:nvPr>
        </p:nvSpPr>
        <p:spPr>
          <a:xfrm>
            <a:off x="3764131" y="536358"/>
            <a:ext cx="7368467" cy="704850"/>
          </a:xfrm>
        </p:spPr>
        <p:txBody>
          <a:bodyPr>
            <a:noAutofit/>
          </a:bodyPr>
          <a:lstStyle>
            <a:lvl1pPr marL="0" indent="0">
              <a:buNone/>
              <a:defRPr sz="3200">
                <a:latin typeface="+mj-lt"/>
              </a:defRPr>
            </a:lvl1pPr>
          </a:lstStyle>
          <a:p>
            <a:pPr lvl="0"/>
            <a:r>
              <a:rPr lang="en-US"/>
              <a:t>Click to edit Master text styles</a:t>
            </a:r>
          </a:p>
        </p:txBody>
      </p:sp>
      <p:grpSp>
        <p:nvGrpSpPr>
          <p:cNvPr id="19" name="Group 18">
            <a:extLst>
              <a:ext uri="{FF2B5EF4-FFF2-40B4-BE49-F238E27FC236}">
                <a16:creationId xmlns:a16="http://schemas.microsoft.com/office/drawing/2014/main" id="{1B01D003-B091-0FE8-09FA-04571C6FC56A}"/>
              </a:ext>
            </a:extLst>
          </p:cNvPr>
          <p:cNvGrpSpPr/>
          <p:nvPr userDrawn="1"/>
        </p:nvGrpSpPr>
        <p:grpSpPr>
          <a:xfrm>
            <a:off x="726651" y="6095827"/>
            <a:ext cx="10988724" cy="838118"/>
            <a:chOff x="726651" y="6095827"/>
            <a:chExt cx="10988724" cy="838118"/>
          </a:xfrm>
        </p:grpSpPr>
        <p:grpSp>
          <p:nvGrpSpPr>
            <p:cNvPr id="20" name="Group 19">
              <a:extLst>
                <a:ext uri="{FF2B5EF4-FFF2-40B4-BE49-F238E27FC236}">
                  <a16:creationId xmlns:a16="http://schemas.microsoft.com/office/drawing/2014/main" id="{E0597F2C-FF07-B3EB-96D6-EE681048C942}"/>
                </a:ext>
              </a:extLst>
            </p:cNvPr>
            <p:cNvGrpSpPr/>
            <p:nvPr userDrawn="1"/>
          </p:nvGrpSpPr>
          <p:grpSpPr>
            <a:xfrm>
              <a:off x="726651" y="6283402"/>
              <a:ext cx="10868638" cy="362289"/>
              <a:chOff x="731293" y="6099767"/>
              <a:chExt cx="10868638" cy="362289"/>
            </a:xfrm>
          </p:grpSpPr>
          <p:cxnSp>
            <p:nvCxnSpPr>
              <p:cNvPr id="22" name="Google Shape;86;p30">
                <a:extLst>
                  <a:ext uri="{FF2B5EF4-FFF2-40B4-BE49-F238E27FC236}">
                    <a16:creationId xmlns:a16="http://schemas.microsoft.com/office/drawing/2014/main" id="{95583F57-052A-5EF9-02D5-E206A6166F2E}"/>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13D13DC7-6B73-EECF-8C3D-89F3FE7CDA01}"/>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21" name="Picture 20" descr="A blue and white logo&#10;&#10;AI-generated content may be incorrect.">
              <a:extLst>
                <a:ext uri="{FF2B5EF4-FFF2-40B4-BE49-F238E27FC236}">
                  <a16:creationId xmlns:a16="http://schemas.microsoft.com/office/drawing/2014/main" id="{182E9475-C7F4-3DEB-B294-6C41CE13A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1450447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Item List + 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4037B6-C6B3-1B47-33A9-98536A1556B4}"/>
              </a:ext>
            </a:extLst>
          </p:cNvPr>
          <p:cNvSpPr/>
          <p:nvPr userDrawn="1"/>
        </p:nvSpPr>
        <p:spPr>
          <a:xfrm>
            <a:off x="5157243" y="0"/>
            <a:ext cx="7034758" cy="6858059"/>
          </a:xfrm>
          <a:prstGeom prst="rect">
            <a:avLst/>
          </a:prstGeom>
          <a:gradFill>
            <a:gsLst>
              <a:gs pos="35000">
                <a:schemeClr val="accent1"/>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4" name="Oval 3">
            <a:extLst>
              <a:ext uri="{FF2B5EF4-FFF2-40B4-BE49-F238E27FC236}">
                <a16:creationId xmlns:a16="http://schemas.microsoft.com/office/drawing/2014/main" id="{AAC0435F-86DD-4DC7-1B2B-4E54077B7DF0}"/>
              </a:ext>
            </a:extLst>
          </p:cNvPr>
          <p:cNvSpPr/>
          <p:nvPr userDrawn="1"/>
        </p:nvSpPr>
        <p:spPr>
          <a:xfrm>
            <a:off x="589619" y="2334379"/>
            <a:ext cx="825218" cy="825218"/>
          </a:xfrm>
          <a:prstGeom prst="ellipse">
            <a:avLst/>
          </a:prstGeom>
          <a:solidFill>
            <a:schemeClr val="accent1"/>
          </a:solidFill>
          <a:ln>
            <a:noFill/>
          </a:ln>
          <a:effectLst>
            <a:outerShdw blurRad="63500" dist="76200" dir="6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ea typeface="Calibri" panose="020F0502020204030204" pitchFamily="34" charset="0"/>
            </a:endParaRPr>
          </a:p>
        </p:txBody>
      </p:sp>
      <p:sp>
        <p:nvSpPr>
          <p:cNvPr id="5" name="Oval 4">
            <a:extLst>
              <a:ext uri="{FF2B5EF4-FFF2-40B4-BE49-F238E27FC236}">
                <a16:creationId xmlns:a16="http://schemas.microsoft.com/office/drawing/2014/main" id="{F2038E5F-C0DF-A6FA-997F-2BFFE966B50B}"/>
              </a:ext>
            </a:extLst>
          </p:cNvPr>
          <p:cNvSpPr/>
          <p:nvPr userDrawn="1"/>
        </p:nvSpPr>
        <p:spPr>
          <a:xfrm>
            <a:off x="561702" y="3484912"/>
            <a:ext cx="825218" cy="825218"/>
          </a:xfrm>
          <a:prstGeom prst="ellipse">
            <a:avLst/>
          </a:prstGeom>
          <a:solidFill>
            <a:schemeClr val="accent2"/>
          </a:solidFill>
          <a:ln>
            <a:noFill/>
          </a:ln>
          <a:effectLst>
            <a:outerShdw blurRad="63500" dist="76200" dir="6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ea typeface="Calibri" panose="020F0502020204030204" pitchFamily="34" charset="0"/>
            </a:endParaRPr>
          </a:p>
        </p:txBody>
      </p:sp>
      <p:sp>
        <p:nvSpPr>
          <p:cNvPr id="7" name="Oval 6">
            <a:extLst>
              <a:ext uri="{FF2B5EF4-FFF2-40B4-BE49-F238E27FC236}">
                <a16:creationId xmlns:a16="http://schemas.microsoft.com/office/drawing/2014/main" id="{B572A17A-D1B5-71F6-C1C4-2CA8E154728D}"/>
              </a:ext>
            </a:extLst>
          </p:cNvPr>
          <p:cNvSpPr/>
          <p:nvPr userDrawn="1"/>
        </p:nvSpPr>
        <p:spPr>
          <a:xfrm>
            <a:off x="535260" y="4589861"/>
            <a:ext cx="825218" cy="825218"/>
          </a:xfrm>
          <a:prstGeom prst="ellipse">
            <a:avLst/>
          </a:prstGeom>
          <a:solidFill>
            <a:schemeClr val="accent3"/>
          </a:solidFill>
          <a:ln>
            <a:noFill/>
          </a:ln>
          <a:effectLst>
            <a:outerShdw blurRad="63500" dist="76200" dir="6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ea typeface="Calibri" panose="020F0502020204030204" pitchFamily="34" charset="0"/>
            </a:endParaRPr>
          </a:p>
        </p:txBody>
      </p:sp>
      <p:sp>
        <p:nvSpPr>
          <p:cNvPr id="33" name="Text Placeholder 32">
            <a:extLst>
              <a:ext uri="{FF2B5EF4-FFF2-40B4-BE49-F238E27FC236}">
                <a16:creationId xmlns:a16="http://schemas.microsoft.com/office/drawing/2014/main" id="{27A2CB31-C377-874A-AF8C-8B1D63F9404F}"/>
              </a:ext>
            </a:extLst>
          </p:cNvPr>
          <p:cNvSpPr>
            <a:spLocks noGrp="1"/>
          </p:cNvSpPr>
          <p:nvPr>
            <p:ph type="body" sz="quarter" idx="12"/>
          </p:nvPr>
        </p:nvSpPr>
        <p:spPr>
          <a:xfrm>
            <a:off x="8756650" y="3159125"/>
            <a:ext cx="3378200" cy="2338388"/>
          </a:xfrm>
        </p:spPr>
        <p:txBody>
          <a:bodyPr>
            <a:normAutofit/>
          </a:bodyPr>
          <a:lstStyle>
            <a:lvl1pPr marL="0" indent="0">
              <a:buNone/>
              <a:defRPr sz="3600"/>
            </a:lvl1pPr>
          </a:lstStyle>
          <a:p>
            <a:pPr lvl="0"/>
            <a:r>
              <a:rPr lang="en-US"/>
              <a:t>Click to edit Master text styles</a:t>
            </a:r>
          </a:p>
        </p:txBody>
      </p:sp>
      <p:sp>
        <p:nvSpPr>
          <p:cNvPr id="37" name="Text Placeholder 36">
            <a:extLst>
              <a:ext uri="{FF2B5EF4-FFF2-40B4-BE49-F238E27FC236}">
                <a16:creationId xmlns:a16="http://schemas.microsoft.com/office/drawing/2014/main" id="{8CDBBD46-D232-2420-AE97-8D62A1431E96}"/>
              </a:ext>
            </a:extLst>
          </p:cNvPr>
          <p:cNvSpPr>
            <a:spLocks noGrp="1"/>
          </p:cNvSpPr>
          <p:nvPr>
            <p:ph type="body" sz="quarter" idx="14"/>
          </p:nvPr>
        </p:nvSpPr>
        <p:spPr>
          <a:xfrm>
            <a:off x="1662973" y="2470661"/>
            <a:ext cx="3294063" cy="850900"/>
          </a:xfrm>
        </p:spPr>
        <p:txBody>
          <a:bodyPr>
            <a:normAutofit/>
          </a:bodyPr>
          <a:lstStyle>
            <a:lvl1pPr marL="0" indent="0">
              <a:buNone/>
              <a:defRPr sz="2000"/>
            </a:lvl1pPr>
          </a:lstStyle>
          <a:p>
            <a:pPr lvl="0"/>
            <a:r>
              <a:rPr lang="en-US"/>
              <a:t>Click to edit Master text styles</a:t>
            </a:r>
          </a:p>
        </p:txBody>
      </p:sp>
      <p:sp>
        <p:nvSpPr>
          <p:cNvPr id="38" name="Text Placeholder 36">
            <a:extLst>
              <a:ext uri="{FF2B5EF4-FFF2-40B4-BE49-F238E27FC236}">
                <a16:creationId xmlns:a16="http://schemas.microsoft.com/office/drawing/2014/main" id="{6932600B-85A0-C5B2-B3B3-23C2B81F0BDA}"/>
              </a:ext>
            </a:extLst>
          </p:cNvPr>
          <p:cNvSpPr>
            <a:spLocks noGrp="1"/>
          </p:cNvSpPr>
          <p:nvPr>
            <p:ph type="body" sz="quarter" idx="15"/>
          </p:nvPr>
        </p:nvSpPr>
        <p:spPr>
          <a:xfrm>
            <a:off x="1672500" y="3517566"/>
            <a:ext cx="3294063" cy="850900"/>
          </a:xfrm>
        </p:spPr>
        <p:txBody>
          <a:bodyPr>
            <a:normAutofit/>
          </a:bodyPr>
          <a:lstStyle>
            <a:lvl1pPr marL="0" indent="0">
              <a:buNone/>
              <a:defRPr sz="2000"/>
            </a:lvl1pPr>
          </a:lstStyle>
          <a:p>
            <a:pPr lvl="0"/>
            <a:r>
              <a:rPr lang="en-US"/>
              <a:t>Click to edit Master text styles</a:t>
            </a:r>
          </a:p>
        </p:txBody>
      </p:sp>
      <p:sp>
        <p:nvSpPr>
          <p:cNvPr id="39" name="Text Placeholder 36">
            <a:extLst>
              <a:ext uri="{FF2B5EF4-FFF2-40B4-BE49-F238E27FC236}">
                <a16:creationId xmlns:a16="http://schemas.microsoft.com/office/drawing/2014/main" id="{5E956F18-9060-339F-0984-137B957DE6DB}"/>
              </a:ext>
            </a:extLst>
          </p:cNvPr>
          <p:cNvSpPr>
            <a:spLocks noGrp="1"/>
          </p:cNvSpPr>
          <p:nvPr>
            <p:ph type="body" sz="quarter" idx="16"/>
          </p:nvPr>
        </p:nvSpPr>
        <p:spPr>
          <a:xfrm>
            <a:off x="1672500" y="4643416"/>
            <a:ext cx="3294063" cy="850900"/>
          </a:xfrm>
        </p:spPr>
        <p:txBody>
          <a:bodyPr>
            <a:normAutofit/>
          </a:bodyPr>
          <a:lstStyle>
            <a:lvl1pPr marL="0" indent="0">
              <a:buNone/>
              <a:defRPr sz="2000"/>
            </a:lvl1pPr>
          </a:lstStyle>
          <a:p>
            <a:pPr lvl="0"/>
            <a:r>
              <a:rPr lang="en-US"/>
              <a:t>Click to edit Master text styles</a:t>
            </a:r>
          </a:p>
        </p:txBody>
      </p:sp>
      <p:sp>
        <p:nvSpPr>
          <p:cNvPr id="9" name="Picture Placeholder 8"/>
          <p:cNvSpPr>
            <a:spLocks noGrp="1"/>
          </p:cNvSpPr>
          <p:nvPr>
            <p:ph type="pic" sz="quarter" idx="11"/>
          </p:nvPr>
        </p:nvSpPr>
        <p:spPr>
          <a:xfrm>
            <a:off x="5156266" y="1928818"/>
            <a:ext cx="3377156" cy="3888446"/>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12" name="Text Placeholder 25">
            <a:extLst>
              <a:ext uri="{FF2B5EF4-FFF2-40B4-BE49-F238E27FC236}">
                <a16:creationId xmlns:a16="http://schemas.microsoft.com/office/drawing/2014/main" id="{E6A62FF3-041C-2968-12C2-141F9CC4DE80}"/>
              </a:ext>
            </a:extLst>
          </p:cNvPr>
          <p:cNvSpPr>
            <a:spLocks noGrp="1"/>
          </p:cNvSpPr>
          <p:nvPr>
            <p:ph type="body" sz="quarter" idx="17"/>
          </p:nvPr>
        </p:nvSpPr>
        <p:spPr>
          <a:xfrm>
            <a:off x="535260" y="536357"/>
            <a:ext cx="4431303" cy="1065979"/>
          </a:xfrm>
        </p:spPr>
        <p:txBody>
          <a:bodyPr>
            <a:noAutofit/>
          </a:bodyPr>
          <a:lstStyle>
            <a:lvl1pPr marL="0" indent="0">
              <a:buNone/>
              <a:defRPr sz="3200">
                <a:latin typeface="+mj-lt"/>
              </a:defRPr>
            </a:lvl1pPr>
          </a:lstStyle>
          <a:p>
            <a:pPr lvl="0"/>
            <a:r>
              <a:rPr lang="en-US"/>
              <a:t>Click to edit Master text styles</a:t>
            </a:r>
          </a:p>
        </p:txBody>
      </p:sp>
      <p:grpSp>
        <p:nvGrpSpPr>
          <p:cNvPr id="13" name="Group 12">
            <a:extLst>
              <a:ext uri="{FF2B5EF4-FFF2-40B4-BE49-F238E27FC236}">
                <a16:creationId xmlns:a16="http://schemas.microsoft.com/office/drawing/2014/main" id="{C6E6D783-67FF-B466-3B72-66615D8B94C0}"/>
              </a:ext>
            </a:extLst>
          </p:cNvPr>
          <p:cNvGrpSpPr/>
          <p:nvPr userDrawn="1"/>
        </p:nvGrpSpPr>
        <p:grpSpPr>
          <a:xfrm>
            <a:off x="726651" y="6095827"/>
            <a:ext cx="10988724" cy="838117"/>
            <a:chOff x="726651" y="6095827"/>
            <a:chExt cx="10988724" cy="838117"/>
          </a:xfrm>
        </p:grpSpPr>
        <p:grpSp>
          <p:nvGrpSpPr>
            <p:cNvPr id="14" name="Group 13">
              <a:extLst>
                <a:ext uri="{FF2B5EF4-FFF2-40B4-BE49-F238E27FC236}">
                  <a16:creationId xmlns:a16="http://schemas.microsoft.com/office/drawing/2014/main" id="{8B48D4DC-2E7A-EAA8-4E76-321B929B1A19}"/>
                </a:ext>
              </a:extLst>
            </p:cNvPr>
            <p:cNvGrpSpPr/>
            <p:nvPr userDrawn="1"/>
          </p:nvGrpSpPr>
          <p:grpSpPr>
            <a:xfrm>
              <a:off x="726651" y="6283402"/>
              <a:ext cx="10868638" cy="362289"/>
              <a:chOff x="731293" y="6099767"/>
              <a:chExt cx="10868638" cy="362289"/>
            </a:xfrm>
          </p:grpSpPr>
          <p:cxnSp>
            <p:nvCxnSpPr>
              <p:cNvPr id="16" name="Google Shape;86;p30">
                <a:extLst>
                  <a:ext uri="{FF2B5EF4-FFF2-40B4-BE49-F238E27FC236}">
                    <a16:creationId xmlns:a16="http://schemas.microsoft.com/office/drawing/2014/main" id="{0B0DD4B9-0523-4F2C-3E20-96E0FC0787AB}"/>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B5D98D28-5497-43C2-58BF-17202A904AFF}"/>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5" name="Picture 14">
              <a:extLst>
                <a:ext uri="{FF2B5EF4-FFF2-40B4-BE49-F238E27FC236}">
                  <a16:creationId xmlns:a16="http://schemas.microsoft.com/office/drawing/2014/main" id="{DECCB3B5-1415-23AF-7C8D-70AE024A8E6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039139" y="6095827"/>
              <a:ext cx="1676236" cy="838117"/>
            </a:xfrm>
            <a:prstGeom prst="rect">
              <a:avLst/>
            </a:prstGeom>
          </p:spPr>
        </p:pic>
      </p:grpSp>
    </p:spTree>
    <p:extLst>
      <p:ext uri="{BB962C8B-B14F-4D97-AF65-F5344CB8AC3E}">
        <p14:creationId xmlns:p14="http://schemas.microsoft.com/office/powerpoint/2010/main" val="570076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Box + Picture + Tex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D57AA9D-BF26-4BD9-2F1E-2D73A558A92D}"/>
              </a:ext>
            </a:extLst>
          </p:cNvPr>
          <p:cNvSpPr/>
          <p:nvPr userDrawn="1"/>
        </p:nvSpPr>
        <p:spPr>
          <a:xfrm>
            <a:off x="5157243" y="1"/>
            <a:ext cx="7034758" cy="5999088"/>
          </a:xfrm>
          <a:prstGeom prst="rect">
            <a:avLst/>
          </a:prstGeom>
          <a:gradFill>
            <a:gsLst>
              <a:gs pos="35000">
                <a:schemeClr val="accent1"/>
              </a:gs>
              <a:gs pos="100000">
                <a:schemeClr val="accent2">
                  <a:lumMod val="10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9" name="Picture Placeholder 8"/>
          <p:cNvSpPr>
            <a:spLocks noGrp="1"/>
          </p:cNvSpPr>
          <p:nvPr>
            <p:ph type="pic" sz="quarter" idx="11"/>
          </p:nvPr>
        </p:nvSpPr>
        <p:spPr>
          <a:xfrm>
            <a:off x="5624465" y="574597"/>
            <a:ext cx="3377156" cy="4982133"/>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56" name="Text Placeholder 55">
            <a:extLst>
              <a:ext uri="{FF2B5EF4-FFF2-40B4-BE49-F238E27FC236}">
                <a16:creationId xmlns:a16="http://schemas.microsoft.com/office/drawing/2014/main" id="{76E1D80A-A71F-AB31-C4B0-21DB85F74338}"/>
              </a:ext>
            </a:extLst>
          </p:cNvPr>
          <p:cNvSpPr>
            <a:spLocks noGrp="1"/>
          </p:cNvSpPr>
          <p:nvPr>
            <p:ph type="body" sz="quarter" idx="14"/>
          </p:nvPr>
        </p:nvSpPr>
        <p:spPr>
          <a:xfrm>
            <a:off x="543564" y="2225990"/>
            <a:ext cx="4487862" cy="3411537"/>
          </a:xfrm>
        </p:spPr>
        <p:txBody>
          <a:bodyPr>
            <a:normAutofit/>
          </a:bodyPr>
          <a:lstStyle>
            <a:lvl1pPr marL="0" indent="0">
              <a:buNone/>
              <a:defRPr sz="2000"/>
            </a:lvl1pPr>
            <a:lvl2pPr>
              <a:defRPr sz="1400"/>
            </a:lvl2pPr>
            <a:lvl3pPr>
              <a:defRPr sz="1400"/>
            </a:lvl3pPr>
            <a:lvl4pPr>
              <a:defRPr sz="1400"/>
            </a:lvl4pPr>
            <a:lvl5pPr>
              <a:defRPr sz="1400"/>
            </a:lvl5pPr>
          </a:lstStyle>
          <a:p>
            <a:pPr lvl="0"/>
            <a:r>
              <a:rPr lang="en-US"/>
              <a:t>Click to edit Master text styles</a:t>
            </a:r>
          </a:p>
        </p:txBody>
      </p:sp>
      <p:sp>
        <p:nvSpPr>
          <p:cNvPr id="57" name="Text Placeholder 55">
            <a:extLst>
              <a:ext uri="{FF2B5EF4-FFF2-40B4-BE49-F238E27FC236}">
                <a16:creationId xmlns:a16="http://schemas.microsoft.com/office/drawing/2014/main" id="{9C297200-B68B-5DC7-C185-B02EDF619E45}"/>
              </a:ext>
            </a:extLst>
          </p:cNvPr>
          <p:cNvSpPr>
            <a:spLocks noGrp="1"/>
          </p:cNvSpPr>
          <p:nvPr>
            <p:ph type="body" sz="quarter" idx="15"/>
          </p:nvPr>
        </p:nvSpPr>
        <p:spPr>
          <a:xfrm>
            <a:off x="9237432" y="2781906"/>
            <a:ext cx="2743037" cy="848411"/>
          </a:xfrm>
        </p:spPr>
        <p:txBody>
          <a:bodyPr>
            <a:normAutofit/>
          </a:bodyPr>
          <a:lstStyle>
            <a:lvl1pPr marL="0" indent="0">
              <a:buNone/>
              <a:defRPr sz="20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 name="Text Placeholder 25">
            <a:extLst>
              <a:ext uri="{FF2B5EF4-FFF2-40B4-BE49-F238E27FC236}">
                <a16:creationId xmlns:a16="http://schemas.microsoft.com/office/drawing/2014/main" id="{15630B20-E874-AA6A-31CA-F9D4E5A52929}"/>
              </a:ext>
            </a:extLst>
          </p:cNvPr>
          <p:cNvSpPr>
            <a:spLocks noGrp="1"/>
          </p:cNvSpPr>
          <p:nvPr>
            <p:ph type="body" sz="quarter" idx="16"/>
          </p:nvPr>
        </p:nvSpPr>
        <p:spPr>
          <a:xfrm>
            <a:off x="543565" y="536357"/>
            <a:ext cx="4188234" cy="1168155"/>
          </a:xfrm>
        </p:spPr>
        <p:txBody>
          <a:bodyPr>
            <a:noAutofit/>
          </a:bodyPr>
          <a:lstStyle>
            <a:lvl1pPr marL="0" indent="0">
              <a:buNone/>
              <a:defRPr sz="3200">
                <a:latin typeface="+mj-lt"/>
              </a:defRPr>
            </a:lvl1pPr>
          </a:lstStyle>
          <a:p>
            <a:pPr lvl="0"/>
            <a:r>
              <a:rPr lang="en-US"/>
              <a:t>Click to edit Master text styles</a:t>
            </a:r>
          </a:p>
        </p:txBody>
      </p:sp>
      <p:grpSp>
        <p:nvGrpSpPr>
          <p:cNvPr id="8" name="Group 7">
            <a:extLst>
              <a:ext uri="{FF2B5EF4-FFF2-40B4-BE49-F238E27FC236}">
                <a16:creationId xmlns:a16="http://schemas.microsoft.com/office/drawing/2014/main" id="{FCD570F1-3390-3027-BBBF-7C92BE5EA187}"/>
              </a:ext>
            </a:extLst>
          </p:cNvPr>
          <p:cNvGrpSpPr/>
          <p:nvPr userDrawn="1"/>
        </p:nvGrpSpPr>
        <p:grpSpPr>
          <a:xfrm>
            <a:off x="726651" y="6095827"/>
            <a:ext cx="10988724" cy="838118"/>
            <a:chOff x="726651" y="6095827"/>
            <a:chExt cx="10988724" cy="838118"/>
          </a:xfrm>
        </p:grpSpPr>
        <p:grpSp>
          <p:nvGrpSpPr>
            <p:cNvPr id="10" name="Group 9">
              <a:extLst>
                <a:ext uri="{FF2B5EF4-FFF2-40B4-BE49-F238E27FC236}">
                  <a16:creationId xmlns:a16="http://schemas.microsoft.com/office/drawing/2014/main" id="{1A38C43F-3CEF-A23C-A733-CFCE3FECC76D}"/>
                </a:ext>
              </a:extLst>
            </p:cNvPr>
            <p:cNvGrpSpPr/>
            <p:nvPr userDrawn="1"/>
          </p:nvGrpSpPr>
          <p:grpSpPr>
            <a:xfrm>
              <a:off x="726651" y="6283402"/>
              <a:ext cx="10868638" cy="362289"/>
              <a:chOff x="731293" y="6099767"/>
              <a:chExt cx="10868638" cy="362289"/>
            </a:xfrm>
          </p:grpSpPr>
          <p:cxnSp>
            <p:nvCxnSpPr>
              <p:cNvPr id="12" name="Google Shape;86;p30">
                <a:extLst>
                  <a:ext uri="{FF2B5EF4-FFF2-40B4-BE49-F238E27FC236}">
                    <a16:creationId xmlns:a16="http://schemas.microsoft.com/office/drawing/2014/main" id="{E09A098D-8ABA-A80C-B443-1000D620D212}"/>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C745C40C-AC6A-3F45-4975-C3669D9BDE12}"/>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1" name="Picture 10" descr="A blue and white logo&#10;&#10;AI-generated content may be incorrect.">
              <a:extLst>
                <a:ext uri="{FF2B5EF4-FFF2-40B4-BE49-F238E27FC236}">
                  <a16:creationId xmlns:a16="http://schemas.microsoft.com/office/drawing/2014/main" id="{2DFC0EE3-0E34-7778-8D2B-497787D777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55689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Large Round Pictur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508939" y="1711406"/>
            <a:ext cx="5086350" cy="4551278"/>
          </a:xfrm>
          <a:custGeom>
            <a:avLst/>
            <a:gdLst>
              <a:gd name="connsiteX0" fmla="*/ 2543175 w 5086350"/>
              <a:gd name="connsiteY0" fmla="*/ 0 h 4551278"/>
              <a:gd name="connsiteX1" fmla="*/ 5086350 w 5086350"/>
              <a:gd name="connsiteY1" fmla="*/ 2543175 h 4551278"/>
              <a:gd name="connsiteX2" fmla="*/ 4160871 w 5086350"/>
              <a:gd name="connsiteY2" fmla="*/ 4505613 h 4551278"/>
              <a:gd name="connsiteX3" fmla="*/ 4099804 w 5086350"/>
              <a:gd name="connsiteY3" fmla="*/ 4551278 h 4551278"/>
              <a:gd name="connsiteX4" fmla="*/ 986547 w 5086350"/>
              <a:gd name="connsiteY4" fmla="*/ 4551278 h 4551278"/>
              <a:gd name="connsiteX5" fmla="*/ 925479 w 5086350"/>
              <a:gd name="connsiteY5" fmla="*/ 4505613 h 4551278"/>
              <a:gd name="connsiteX6" fmla="*/ 0 w 5086350"/>
              <a:gd name="connsiteY6" fmla="*/ 2543175 h 4551278"/>
              <a:gd name="connsiteX7" fmla="*/ 2543175 w 5086350"/>
              <a:gd name="connsiteY7" fmla="*/ 0 h 455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6350" h="4551278">
                <a:moveTo>
                  <a:pt x="2543175" y="0"/>
                </a:moveTo>
                <a:cubicBezTo>
                  <a:pt x="3947732" y="0"/>
                  <a:pt x="5086350" y="1138618"/>
                  <a:pt x="5086350" y="2543175"/>
                </a:cubicBezTo>
                <a:cubicBezTo>
                  <a:pt x="5086350" y="3333238"/>
                  <a:pt x="4726084" y="4039157"/>
                  <a:pt x="4160871" y="4505613"/>
                </a:cubicBezTo>
                <a:lnTo>
                  <a:pt x="4099804" y="4551278"/>
                </a:lnTo>
                <a:lnTo>
                  <a:pt x="986547" y="4551278"/>
                </a:lnTo>
                <a:lnTo>
                  <a:pt x="925479" y="4505613"/>
                </a:lnTo>
                <a:cubicBezTo>
                  <a:pt x="360266" y="4039157"/>
                  <a:pt x="0" y="3333238"/>
                  <a:pt x="0" y="2543175"/>
                </a:cubicBezTo>
                <a:cubicBezTo>
                  <a:pt x="0" y="1138618"/>
                  <a:pt x="1138618" y="0"/>
                  <a:pt x="2543175" y="0"/>
                </a:cubicBezTo>
                <a:close/>
              </a:path>
            </a:pathLst>
          </a:custGeom>
        </p:spPr>
        <p:txBody>
          <a:bodyPr wrap="square">
            <a:noAutofit/>
          </a:bodyPr>
          <a:lstStyle>
            <a:lvl1pPr>
              <a:defRPr sz="1000">
                <a:latin typeface="Poppins" panose="00000500000000000000" pitchFamily="2" charset="0"/>
                <a:cs typeface="Poppins" panose="00000500000000000000" pitchFamily="2" charset="0"/>
              </a:defRPr>
            </a:lvl1pPr>
          </a:lstStyle>
          <a:p>
            <a:r>
              <a:rPr lang="en-US"/>
              <a:t>Click icon to add picture</a:t>
            </a:r>
          </a:p>
        </p:txBody>
      </p:sp>
      <p:sp>
        <p:nvSpPr>
          <p:cNvPr id="19" name="Text Placeholder 25">
            <a:extLst>
              <a:ext uri="{FF2B5EF4-FFF2-40B4-BE49-F238E27FC236}">
                <a16:creationId xmlns:a16="http://schemas.microsoft.com/office/drawing/2014/main" id="{F5B834F5-BF71-43AD-5C3F-C6A282B93054}"/>
              </a:ext>
            </a:extLst>
          </p:cNvPr>
          <p:cNvSpPr>
            <a:spLocks noGrp="1"/>
          </p:cNvSpPr>
          <p:nvPr>
            <p:ph type="body" sz="quarter" idx="11"/>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grpSp>
        <p:nvGrpSpPr>
          <p:cNvPr id="2" name="Group 1">
            <a:extLst>
              <a:ext uri="{FF2B5EF4-FFF2-40B4-BE49-F238E27FC236}">
                <a16:creationId xmlns:a16="http://schemas.microsoft.com/office/drawing/2014/main" id="{32CBA02A-5818-AF92-26E6-94C7B2B06D06}"/>
              </a:ext>
            </a:extLst>
          </p:cNvPr>
          <p:cNvGrpSpPr/>
          <p:nvPr userDrawn="1"/>
        </p:nvGrpSpPr>
        <p:grpSpPr>
          <a:xfrm>
            <a:off x="726651" y="6095827"/>
            <a:ext cx="10988724" cy="838118"/>
            <a:chOff x="726651" y="6095827"/>
            <a:chExt cx="10988724" cy="838118"/>
          </a:xfrm>
        </p:grpSpPr>
        <p:grpSp>
          <p:nvGrpSpPr>
            <p:cNvPr id="3" name="Group 2">
              <a:extLst>
                <a:ext uri="{FF2B5EF4-FFF2-40B4-BE49-F238E27FC236}">
                  <a16:creationId xmlns:a16="http://schemas.microsoft.com/office/drawing/2014/main" id="{D19E2C1C-2D41-D9D9-0C65-E0F327AB127A}"/>
                </a:ext>
              </a:extLst>
            </p:cNvPr>
            <p:cNvGrpSpPr/>
            <p:nvPr userDrawn="1"/>
          </p:nvGrpSpPr>
          <p:grpSpPr>
            <a:xfrm>
              <a:off x="726651" y="6283402"/>
              <a:ext cx="10868638" cy="362289"/>
              <a:chOff x="731293" y="6099767"/>
              <a:chExt cx="10868638" cy="362289"/>
            </a:xfrm>
          </p:grpSpPr>
          <p:cxnSp>
            <p:nvCxnSpPr>
              <p:cNvPr id="5" name="Google Shape;86;p30">
                <a:extLst>
                  <a:ext uri="{FF2B5EF4-FFF2-40B4-BE49-F238E27FC236}">
                    <a16:creationId xmlns:a16="http://schemas.microsoft.com/office/drawing/2014/main" id="{0B7F1D94-1C49-CF2E-BFA6-716F3B7979DB}"/>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73601A8E-70B2-F888-E8FA-ACA9297861EC}"/>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4" name="Picture 3" descr="A blue and white logo&#10;&#10;AI-generated content may be incorrect.">
              <a:extLst>
                <a:ext uri="{FF2B5EF4-FFF2-40B4-BE49-F238E27FC236}">
                  <a16:creationId xmlns:a16="http://schemas.microsoft.com/office/drawing/2014/main" id="{30EDA978-824C-5106-629C-D1D5B387EB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71682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mall Round Picture">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1454550" y="2007035"/>
            <a:ext cx="2782622" cy="2782622"/>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19" name="Text Placeholder 25">
            <a:extLst>
              <a:ext uri="{FF2B5EF4-FFF2-40B4-BE49-F238E27FC236}">
                <a16:creationId xmlns:a16="http://schemas.microsoft.com/office/drawing/2014/main" id="{D690A1EB-4EDA-62DD-6278-F95EDF8E344B}"/>
              </a:ext>
            </a:extLst>
          </p:cNvPr>
          <p:cNvSpPr>
            <a:spLocks noGrp="1"/>
          </p:cNvSpPr>
          <p:nvPr>
            <p:ph type="body" sz="quarter" idx="11"/>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grpSp>
        <p:nvGrpSpPr>
          <p:cNvPr id="2" name="Group 1">
            <a:extLst>
              <a:ext uri="{FF2B5EF4-FFF2-40B4-BE49-F238E27FC236}">
                <a16:creationId xmlns:a16="http://schemas.microsoft.com/office/drawing/2014/main" id="{1567016B-F3F3-8B84-983B-622036DFE0D1}"/>
              </a:ext>
            </a:extLst>
          </p:cNvPr>
          <p:cNvGrpSpPr/>
          <p:nvPr userDrawn="1"/>
        </p:nvGrpSpPr>
        <p:grpSpPr>
          <a:xfrm>
            <a:off x="726651" y="6095827"/>
            <a:ext cx="10988724" cy="838118"/>
            <a:chOff x="726651" y="6095827"/>
            <a:chExt cx="10988724" cy="838118"/>
          </a:xfrm>
        </p:grpSpPr>
        <p:grpSp>
          <p:nvGrpSpPr>
            <p:cNvPr id="3" name="Group 2">
              <a:extLst>
                <a:ext uri="{FF2B5EF4-FFF2-40B4-BE49-F238E27FC236}">
                  <a16:creationId xmlns:a16="http://schemas.microsoft.com/office/drawing/2014/main" id="{FF717922-4C62-5A4F-17A9-826CE13D4A4D}"/>
                </a:ext>
              </a:extLst>
            </p:cNvPr>
            <p:cNvGrpSpPr/>
            <p:nvPr userDrawn="1"/>
          </p:nvGrpSpPr>
          <p:grpSpPr>
            <a:xfrm>
              <a:off x="726651" y="6283402"/>
              <a:ext cx="10868638" cy="362289"/>
              <a:chOff x="731293" y="6099767"/>
              <a:chExt cx="10868638" cy="362289"/>
            </a:xfrm>
          </p:grpSpPr>
          <p:cxnSp>
            <p:nvCxnSpPr>
              <p:cNvPr id="5" name="Google Shape;86;p30">
                <a:extLst>
                  <a:ext uri="{FF2B5EF4-FFF2-40B4-BE49-F238E27FC236}">
                    <a16:creationId xmlns:a16="http://schemas.microsoft.com/office/drawing/2014/main" id="{6429F7CA-A877-F2DF-83C0-E100C43F5A07}"/>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A789AFBF-BC3A-1E63-9A0A-D04BD88D84B6}"/>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4" name="Picture 3" descr="A blue and white logo&#10;&#10;AI-generated content may be incorrect.">
              <a:extLst>
                <a:ext uri="{FF2B5EF4-FFF2-40B4-BE49-F238E27FC236}">
                  <a16:creationId xmlns:a16="http://schemas.microsoft.com/office/drawing/2014/main" id="{535F1B95-FFFA-BB28-36AC-9FA85BF3E4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139" y="6095827"/>
              <a:ext cx="1676236" cy="838118"/>
            </a:xfrm>
            <a:prstGeom prst="rect">
              <a:avLst/>
            </a:prstGeom>
          </p:spPr>
        </p:pic>
      </p:grpSp>
    </p:spTree>
    <p:extLst>
      <p:ext uri="{BB962C8B-B14F-4D97-AF65-F5344CB8AC3E}">
        <p14:creationId xmlns:p14="http://schemas.microsoft.com/office/powerpoint/2010/main" val="218652521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111180" y="6332323"/>
            <a:ext cx="2743200" cy="365125"/>
          </a:xfrm>
          <a:prstGeom prst="rect">
            <a:avLst/>
          </a:prstGeom>
        </p:spPr>
        <p:txBody>
          <a:bodyPr vert="horz" lIns="91440" tIns="45720" rIns="91440" bIns="45720" rtlCol="0" anchor="ctr"/>
          <a:lstStyle>
            <a:lvl1pPr algn="ctr">
              <a:defRPr sz="1100">
                <a:solidFill>
                  <a:schemeClr val="accent3">
                    <a:lumMod val="75000"/>
                  </a:schemeClr>
                </a:solidFill>
                <a:latin typeface="Calibri" panose="020F0502020204030204" pitchFamily="34" charset="0"/>
                <a:ea typeface="Calibri" panose="020F0502020204030204" pitchFamily="34" charset="0"/>
              </a:defRPr>
            </a:lvl1pPr>
          </a:lstStyle>
          <a:p>
            <a:endParaRPr lang="en-US"/>
          </a:p>
        </p:txBody>
      </p:sp>
      <p:sp>
        <p:nvSpPr>
          <p:cNvPr id="6" name="Slide Number Placeholder 5"/>
          <p:cNvSpPr>
            <a:spLocks noGrp="1"/>
          </p:cNvSpPr>
          <p:nvPr>
            <p:ph type="sldNum" sz="quarter" idx="4"/>
          </p:nvPr>
        </p:nvSpPr>
        <p:spPr>
          <a:xfrm>
            <a:off x="291519" y="6316898"/>
            <a:ext cx="435132" cy="365125"/>
          </a:xfrm>
          <a:prstGeom prst="rect">
            <a:avLst/>
          </a:prstGeom>
        </p:spPr>
        <p:txBody>
          <a:bodyPr vert="horz" lIns="91440" tIns="45720" rIns="91440" bIns="45720" rtlCol="0" anchor="ctr"/>
          <a:lstStyle>
            <a:lvl1pPr algn="r">
              <a:lnSpc>
                <a:spcPct val="150000"/>
              </a:lnSpc>
              <a:defRPr sz="1100">
                <a:solidFill>
                  <a:schemeClr val="accent3">
                    <a:lumMod val="75000"/>
                  </a:schemeClr>
                </a:solidFill>
                <a:latin typeface="Calibri" panose="020F0502020204030204" pitchFamily="34" charset="0"/>
                <a:ea typeface="Calibri" panose="020F0502020204030204" pitchFamily="34" charset="0"/>
              </a:defRPr>
            </a:lvl1pPr>
          </a:lstStyle>
          <a:p>
            <a:fld id="{BDD166D6-38D1-4C6E-A253-D1BAED54E753}" type="slidenum">
              <a:rPr lang="en-US" smtClean="0"/>
              <a:pPr/>
              <a:t>‹#›</a:t>
            </a:fld>
            <a:endParaRPr lang="en-US"/>
          </a:p>
        </p:txBody>
      </p:sp>
    </p:spTree>
    <p:extLst>
      <p:ext uri="{BB962C8B-B14F-4D97-AF65-F5344CB8AC3E}">
        <p14:creationId xmlns:p14="http://schemas.microsoft.com/office/powerpoint/2010/main" val="4247148491"/>
      </p:ext>
    </p:extLst>
  </p:cSld>
  <p:clrMap bg1="lt1" tx1="dk1" bg2="lt2" tx2="dk2" accent1="accent1" accent2="accent2" accent3="accent3" accent4="accent4" accent5="accent5" accent6="accent6" hlink="hlink" folHlink="folHlink"/>
  <p:sldLayoutIdLst>
    <p:sldLayoutId id="2147483791" r:id="rId1"/>
    <p:sldLayoutId id="2147483793" r:id="rId2"/>
    <p:sldLayoutId id="2147483769" r:id="rId3"/>
    <p:sldLayoutId id="2147483651" r:id="rId4"/>
    <p:sldLayoutId id="2147483781" r:id="rId5"/>
    <p:sldLayoutId id="2147483783" r:id="rId6"/>
    <p:sldLayoutId id="2147483652" r:id="rId7"/>
    <p:sldLayoutId id="2147483780" r:id="rId8"/>
    <p:sldLayoutId id="2147483650" r:id="rId9"/>
    <p:sldLayoutId id="2147483772" r:id="rId10"/>
    <p:sldLayoutId id="2147483694" r:id="rId11"/>
    <p:sldLayoutId id="2147483782" r:id="rId12"/>
    <p:sldLayoutId id="2147483785" r:id="rId13"/>
    <p:sldLayoutId id="2147483765" r:id="rId14"/>
    <p:sldLayoutId id="2147483762" r:id="rId15"/>
    <p:sldLayoutId id="2147483778" r:id="rId16"/>
    <p:sldLayoutId id="2147483788" r:id="rId17"/>
    <p:sldLayoutId id="2147483654" r:id="rId18"/>
    <p:sldLayoutId id="2147483655" r:id="rId19"/>
    <p:sldLayoutId id="2147483794" r:id="rId20"/>
    <p:sldLayoutId id="2147483766" r:id="rId21"/>
    <p:sldLayoutId id="2147483670" r:id="rId22"/>
    <p:sldLayoutId id="2147483786" r:id="rId23"/>
    <p:sldLayoutId id="2147483789" r:id="rId24"/>
    <p:sldLayoutId id="2147483666" r:id="rId25"/>
    <p:sldLayoutId id="2147483775" r:id="rId26"/>
    <p:sldLayoutId id="2147483656" r:id="rId27"/>
    <p:sldLayoutId id="2147483792" r:id="rId28"/>
    <p:sldLayoutId id="2147483657" r:id="rId29"/>
    <p:sldLayoutId id="2147483658" r:id="rId30"/>
    <p:sldLayoutId id="2147483660" r:id="rId31"/>
    <p:sldLayoutId id="2147483790" r:id="rId32"/>
    <p:sldLayoutId id="2147483661" r:id="rId33"/>
    <p:sldLayoutId id="2147483662" r:id="rId34"/>
    <p:sldLayoutId id="2147483777" r:id="rId35"/>
    <p:sldLayoutId id="2147483663" r:id="rId36"/>
    <p:sldLayoutId id="2147483664" r:id="rId37"/>
    <p:sldLayoutId id="2147483665" r:id="rId38"/>
    <p:sldLayoutId id="2147483720" r:id="rId39"/>
    <p:sldLayoutId id="2147483721" r:id="rId40"/>
    <p:sldLayoutId id="2147483722" r:id="rId41"/>
    <p:sldLayoutId id="2147483723" r:id="rId42"/>
    <p:sldLayoutId id="2147483724" r:id="rId43"/>
    <p:sldLayoutId id="2147483725" r:id="rId44"/>
    <p:sldLayoutId id="2147483726" r:id="rId45"/>
    <p:sldLayoutId id="2147483795" r:id="rId46"/>
    <p:sldLayoutId id="2147483796" r:id="rId47"/>
  </p:sldLayoutIdLst>
  <p:hf hdr="0" ft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Calibri" panose="020F050202020403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Calibri" panose="020F050202020403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Calibri" panose="020F050202020403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8.sv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F25EA-435E-324A-4506-EC735106FA9E}"/>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B11BE51D-15D3-1D2E-27E8-28E563841967}"/>
              </a:ext>
            </a:extLst>
          </p:cNvPr>
          <p:cNvSpPr txBox="1"/>
          <p:nvPr/>
        </p:nvSpPr>
        <p:spPr>
          <a:xfrm>
            <a:off x="7457646" y="56950"/>
            <a:ext cx="4058448" cy="369332"/>
          </a:xfrm>
          <a:prstGeom prst="rect">
            <a:avLst/>
          </a:prstGeom>
          <a:noFill/>
        </p:spPr>
        <p:txBody>
          <a:bodyPr wrap="square" rtlCol="0">
            <a:spAutoFit/>
          </a:bodyPr>
          <a:lstStyle/>
          <a:p>
            <a:pPr algn="ctr"/>
            <a:r>
              <a:rPr lang="en-US" spc="300">
                <a:solidFill>
                  <a:schemeClr val="bg1"/>
                </a:solidFill>
                <a:latin typeface="Calibri" panose="020F0502020204030204" pitchFamily="34" charset="0"/>
                <a:ea typeface="Calibri" panose="020F0502020204030204" pitchFamily="34" charset="0"/>
                <a:cs typeface="Poppins Medium" panose="00000600000000000000" pitchFamily="2" charset="0"/>
              </a:rPr>
              <a:t>Feed. Clothe. House. Heal.</a:t>
            </a:r>
          </a:p>
        </p:txBody>
      </p:sp>
      <p:sp>
        <p:nvSpPr>
          <p:cNvPr id="52" name="Text Placeholder 51">
            <a:extLst>
              <a:ext uri="{FF2B5EF4-FFF2-40B4-BE49-F238E27FC236}">
                <a16:creationId xmlns:a16="http://schemas.microsoft.com/office/drawing/2014/main" id="{1AFFF11F-1C55-B113-0C99-9178912D0CB9}"/>
              </a:ext>
            </a:extLst>
          </p:cNvPr>
          <p:cNvSpPr>
            <a:spLocks noGrp="1"/>
          </p:cNvSpPr>
          <p:nvPr>
            <p:ph type="body" sz="quarter" idx="10"/>
          </p:nvPr>
        </p:nvSpPr>
        <p:spPr>
          <a:xfrm>
            <a:off x="6096000" y="3929308"/>
            <a:ext cx="5871463" cy="1885829"/>
          </a:xfrm>
        </p:spPr>
        <p:txBody>
          <a:bodyPr vert="horz" lIns="91440" tIns="45720" rIns="91440" bIns="45720" rtlCol="0" anchor="t">
            <a:noAutofit/>
          </a:bodyPr>
          <a:lstStyle/>
          <a:p>
            <a:r>
              <a:rPr lang="en-US" sz="3200" dirty="0">
                <a:latin typeface="Montserrat"/>
                <a:ea typeface="Calibri"/>
              </a:rPr>
              <a:t>The Housing Crisis and Homelessness Prevention: </a:t>
            </a:r>
            <a:br>
              <a:rPr lang="en-US" sz="3200" dirty="0">
                <a:latin typeface="Montserrat"/>
                <a:ea typeface="Calibri"/>
              </a:rPr>
            </a:br>
            <a:r>
              <a:rPr lang="en-US" sz="3200" dirty="0">
                <a:latin typeface="Montserrat"/>
                <a:ea typeface="Calibri"/>
              </a:rPr>
              <a:t>What’s a Vincentian to do?</a:t>
            </a:r>
          </a:p>
        </p:txBody>
      </p:sp>
      <p:sp>
        <p:nvSpPr>
          <p:cNvPr id="53" name="Text Placeholder 52">
            <a:extLst>
              <a:ext uri="{FF2B5EF4-FFF2-40B4-BE49-F238E27FC236}">
                <a16:creationId xmlns:a16="http://schemas.microsoft.com/office/drawing/2014/main" id="{75750A38-AF40-F0E5-4C39-DCFD0E8C79EA}"/>
              </a:ext>
            </a:extLst>
          </p:cNvPr>
          <p:cNvSpPr>
            <a:spLocks noGrp="1"/>
          </p:cNvSpPr>
          <p:nvPr>
            <p:ph type="body" sz="quarter" idx="11"/>
          </p:nvPr>
        </p:nvSpPr>
        <p:spPr/>
        <p:txBody>
          <a:bodyPr vert="horz" lIns="91440" tIns="45720" rIns="91440" bIns="45720" rtlCol="0" anchor="t">
            <a:noAutofit/>
          </a:bodyPr>
          <a:lstStyle/>
          <a:p>
            <a:r>
              <a:rPr lang="en-US" dirty="0">
                <a:ea typeface="Calibri"/>
              </a:rPr>
              <a:t>March 28, 2026</a:t>
            </a:r>
            <a:endParaRPr lang="en-US" dirty="0"/>
          </a:p>
        </p:txBody>
      </p:sp>
    </p:spTree>
    <p:extLst>
      <p:ext uri="{BB962C8B-B14F-4D97-AF65-F5344CB8AC3E}">
        <p14:creationId xmlns:p14="http://schemas.microsoft.com/office/powerpoint/2010/main" val="647073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9C2FA-CEED-A603-72B2-714F31FC5F81}"/>
            </a:ext>
          </a:extLst>
        </p:cNvPr>
        <p:cNvGrpSpPr/>
        <p:nvPr/>
      </p:nvGrpSpPr>
      <p:grpSpPr>
        <a:xfrm>
          <a:off x="0" y="0"/>
          <a:ext cx="0" cy="0"/>
          <a:chOff x="0" y="0"/>
          <a:chExt cx="0" cy="0"/>
        </a:xfrm>
      </p:grpSpPr>
      <p:sp>
        <p:nvSpPr>
          <p:cNvPr id="21" name="Text Placeholder 20">
            <a:extLst>
              <a:ext uri="{FF2B5EF4-FFF2-40B4-BE49-F238E27FC236}">
                <a16:creationId xmlns:a16="http://schemas.microsoft.com/office/drawing/2014/main" id="{AF6B3B36-28E9-16C2-D0E1-F7EBBC2651FD}"/>
              </a:ext>
            </a:extLst>
          </p:cNvPr>
          <p:cNvSpPr>
            <a:spLocks noGrp="1"/>
          </p:cNvSpPr>
          <p:nvPr>
            <p:ph type="body" sz="quarter" idx="11"/>
          </p:nvPr>
        </p:nvSpPr>
        <p:spPr/>
        <p:txBody>
          <a:bodyPr/>
          <a:lstStyle/>
          <a:p>
            <a:r>
              <a:rPr lang="en-US" dirty="0"/>
              <a:t>The Eviction Process – Intervention Points</a:t>
            </a:r>
          </a:p>
        </p:txBody>
      </p:sp>
      <p:graphicFrame>
        <p:nvGraphicFramePr>
          <p:cNvPr id="4" name="Content Placeholder 3">
            <a:extLst>
              <a:ext uri="{FF2B5EF4-FFF2-40B4-BE49-F238E27FC236}">
                <a16:creationId xmlns:a16="http://schemas.microsoft.com/office/drawing/2014/main" id="{5BC9D91B-DE0D-5EB9-FDCA-F3BB68E26C56}"/>
              </a:ext>
            </a:extLst>
          </p:cNvPr>
          <p:cNvGraphicFramePr>
            <a:graphicFrameLocks/>
          </p:cNvGraphicFramePr>
          <p:nvPr>
            <p:extLst>
              <p:ext uri="{D42A27DB-BD31-4B8C-83A1-F6EECF244321}">
                <p14:modId xmlns:p14="http://schemas.microsoft.com/office/powerpoint/2010/main" val="3884117715"/>
              </p:ext>
            </p:extLst>
          </p:nvPr>
        </p:nvGraphicFramePr>
        <p:xfrm>
          <a:off x="727663" y="2311221"/>
          <a:ext cx="10934399" cy="4082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8FF54255-76A8-BC8D-8B09-D150A15C1782}"/>
              </a:ext>
            </a:extLst>
          </p:cNvPr>
          <p:cNvGrpSpPr/>
          <p:nvPr/>
        </p:nvGrpSpPr>
        <p:grpSpPr>
          <a:xfrm>
            <a:off x="3386434" y="2110664"/>
            <a:ext cx="1710282" cy="1690690"/>
            <a:chOff x="3386434" y="2373310"/>
            <a:chExt cx="1710282" cy="1690690"/>
          </a:xfrm>
        </p:grpSpPr>
        <p:sp>
          <p:nvSpPr>
            <p:cNvPr id="6" name="TextBox 5">
              <a:extLst>
                <a:ext uri="{FF2B5EF4-FFF2-40B4-BE49-F238E27FC236}">
                  <a16:creationId xmlns:a16="http://schemas.microsoft.com/office/drawing/2014/main" id="{46B2B614-7668-725A-2D89-4D4ADEE94EE0}"/>
                </a:ext>
              </a:extLst>
            </p:cNvPr>
            <p:cNvSpPr txBox="1"/>
            <p:nvPr/>
          </p:nvSpPr>
          <p:spPr>
            <a:xfrm>
              <a:off x="3386434" y="2373310"/>
              <a:ext cx="1710282" cy="523220"/>
            </a:xfrm>
            <a:prstGeom prst="rect">
              <a:avLst/>
            </a:prstGeom>
            <a:noFill/>
            <a:ln>
              <a:solidFill>
                <a:srgbClr val="005584"/>
              </a:solidFill>
            </a:ln>
          </p:spPr>
          <p:txBody>
            <a:bodyPr wrap="square" rtlCol="0">
              <a:spAutoFit/>
            </a:bodyPr>
            <a:lstStyle/>
            <a:p>
              <a:pPr algn="ctr"/>
              <a:r>
                <a:rPr lang="en-US" sz="1400">
                  <a:solidFill>
                    <a:srgbClr val="005584"/>
                  </a:solidFill>
                </a:rPr>
                <a:t>Rental Assistance / Eviction Counseling</a:t>
              </a:r>
            </a:p>
          </p:txBody>
        </p:sp>
        <p:sp>
          <p:nvSpPr>
            <p:cNvPr id="7" name="Down Arrow 8">
              <a:extLst>
                <a:ext uri="{FF2B5EF4-FFF2-40B4-BE49-F238E27FC236}">
                  <a16:creationId xmlns:a16="http://schemas.microsoft.com/office/drawing/2014/main" id="{42E473DE-8738-21CC-3666-FA53B1FF3102}"/>
                </a:ext>
              </a:extLst>
            </p:cNvPr>
            <p:cNvSpPr/>
            <p:nvPr/>
          </p:nvSpPr>
          <p:spPr>
            <a:xfrm>
              <a:off x="3887161" y="3085148"/>
              <a:ext cx="731682" cy="978852"/>
            </a:xfrm>
            <a:prstGeom prst="downArrow">
              <a:avLst>
                <a:gd name="adj1" fmla="val 50000"/>
                <a:gd name="adj2" fmla="val 5146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highlight>
                    <a:srgbClr val="FFFF00"/>
                  </a:highlight>
                </a:rPr>
                <a:t> </a:t>
              </a:r>
            </a:p>
          </p:txBody>
        </p:sp>
      </p:grpSp>
      <p:grpSp>
        <p:nvGrpSpPr>
          <p:cNvPr id="8" name="Group 7">
            <a:extLst>
              <a:ext uri="{FF2B5EF4-FFF2-40B4-BE49-F238E27FC236}">
                <a16:creationId xmlns:a16="http://schemas.microsoft.com/office/drawing/2014/main" id="{1C9D58A2-A557-423C-1FF3-FE3D29B002AE}"/>
              </a:ext>
            </a:extLst>
          </p:cNvPr>
          <p:cNvGrpSpPr/>
          <p:nvPr/>
        </p:nvGrpSpPr>
        <p:grpSpPr>
          <a:xfrm>
            <a:off x="5176620" y="2110664"/>
            <a:ext cx="1838760" cy="1679413"/>
            <a:chOff x="5176620" y="2373310"/>
            <a:chExt cx="1838760" cy="1679413"/>
          </a:xfrm>
        </p:grpSpPr>
        <p:sp>
          <p:nvSpPr>
            <p:cNvPr id="9" name="TextBox 8">
              <a:extLst>
                <a:ext uri="{FF2B5EF4-FFF2-40B4-BE49-F238E27FC236}">
                  <a16:creationId xmlns:a16="http://schemas.microsoft.com/office/drawing/2014/main" id="{FC570608-FBBC-291A-7CDF-F2D2A3136882}"/>
                </a:ext>
              </a:extLst>
            </p:cNvPr>
            <p:cNvSpPr txBox="1"/>
            <p:nvPr/>
          </p:nvSpPr>
          <p:spPr>
            <a:xfrm>
              <a:off x="5176620" y="2373310"/>
              <a:ext cx="1838760" cy="523220"/>
            </a:xfrm>
            <a:prstGeom prst="rect">
              <a:avLst/>
            </a:prstGeom>
            <a:noFill/>
            <a:ln>
              <a:solidFill>
                <a:srgbClr val="005584"/>
              </a:solidFill>
            </a:ln>
          </p:spPr>
          <p:txBody>
            <a:bodyPr wrap="square" rtlCol="0">
              <a:spAutoFit/>
            </a:bodyPr>
            <a:lstStyle/>
            <a:p>
              <a:pPr algn="ctr"/>
              <a:r>
                <a:rPr lang="en-US" sz="1400">
                  <a:solidFill>
                    <a:srgbClr val="005584"/>
                  </a:solidFill>
                </a:rPr>
                <a:t>Legal assistance</a:t>
              </a:r>
            </a:p>
            <a:p>
              <a:pPr algn="ctr"/>
              <a:r>
                <a:rPr lang="en-US" sz="1400">
                  <a:solidFill>
                    <a:srgbClr val="005584"/>
                  </a:solidFill>
                </a:rPr>
                <a:t>Eviction Counseling*</a:t>
              </a:r>
            </a:p>
          </p:txBody>
        </p:sp>
        <p:sp>
          <p:nvSpPr>
            <p:cNvPr id="10" name="Down Arrow 8">
              <a:extLst>
                <a:ext uri="{FF2B5EF4-FFF2-40B4-BE49-F238E27FC236}">
                  <a16:creationId xmlns:a16="http://schemas.microsoft.com/office/drawing/2014/main" id="{E9861176-4AAC-BD8A-FEAA-8A6F0486A84B}"/>
                </a:ext>
              </a:extLst>
            </p:cNvPr>
            <p:cNvSpPr/>
            <p:nvPr/>
          </p:nvSpPr>
          <p:spPr>
            <a:xfrm>
              <a:off x="5687545" y="3073871"/>
              <a:ext cx="731682" cy="978852"/>
            </a:xfrm>
            <a:prstGeom prst="downArrow">
              <a:avLst>
                <a:gd name="adj1" fmla="val 50000"/>
                <a:gd name="adj2" fmla="val 5146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highlight>
                    <a:srgbClr val="FFFF00"/>
                  </a:highlight>
                </a:rPr>
                <a:t> </a:t>
              </a:r>
            </a:p>
          </p:txBody>
        </p:sp>
      </p:grpSp>
      <p:grpSp>
        <p:nvGrpSpPr>
          <p:cNvPr id="11" name="Group 10">
            <a:extLst>
              <a:ext uri="{FF2B5EF4-FFF2-40B4-BE49-F238E27FC236}">
                <a16:creationId xmlns:a16="http://schemas.microsoft.com/office/drawing/2014/main" id="{12EF8F3E-503E-F55E-9095-9EBE609120A0}"/>
              </a:ext>
            </a:extLst>
          </p:cNvPr>
          <p:cNvGrpSpPr/>
          <p:nvPr/>
        </p:nvGrpSpPr>
        <p:grpSpPr>
          <a:xfrm>
            <a:off x="529938" y="2110664"/>
            <a:ext cx="2443742" cy="1679413"/>
            <a:chOff x="529938" y="2373310"/>
            <a:chExt cx="2443742" cy="1679413"/>
          </a:xfrm>
        </p:grpSpPr>
        <p:sp>
          <p:nvSpPr>
            <p:cNvPr id="12" name="Down Arrow 8">
              <a:extLst>
                <a:ext uri="{FF2B5EF4-FFF2-40B4-BE49-F238E27FC236}">
                  <a16:creationId xmlns:a16="http://schemas.microsoft.com/office/drawing/2014/main" id="{47240E02-574C-59F9-D331-3D0E2BEAF1E3}"/>
                </a:ext>
              </a:extLst>
            </p:cNvPr>
            <p:cNvSpPr/>
            <p:nvPr/>
          </p:nvSpPr>
          <p:spPr>
            <a:xfrm>
              <a:off x="2086777" y="3073871"/>
              <a:ext cx="731682" cy="978852"/>
            </a:xfrm>
            <a:prstGeom prst="downArrow">
              <a:avLst>
                <a:gd name="adj1" fmla="val 50000"/>
                <a:gd name="adj2" fmla="val 51462"/>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highlight>
                    <a:srgbClr val="FFFF00"/>
                  </a:highlight>
                </a:rPr>
                <a:t> </a:t>
              </a:r>
            </a:p>
          </p:txBody>
        </p:sp>
        <p:sp>
          <p:nvSpPr>
            <p:cNvPr id="13" name="TextBox 12">
              <a:extLst>
                <a:ext uri="{FF2B5EF4-FFF2-40B4-BE49-F238E27FC236}">
                  <a16:creationId xmlns:a16="http://schemas.microsoft.com/office/drawing/2014/main" id="{67E0A49C-7E35-C9BA-D686-0EA96C6A1FD8}"/>
                </a:ext>
              </a:extLst>
            </p:cNvPr>
            <p:cNvSpPr txBox="1"/>
            <p:nvPr/>
          </p:nvSpPr>
          <p:spPr>
            <a:xfrm>
              <a:off x="529938" y="2373310"/>
              <a:ext cx="2443742" cy="523220"/>
            </a:xfrm>
            <a:prstGeom prst="rect">
              <a:avLst/>
            </a:prstGeom>
            <a:noFill/>
            <a:ln>
              <a:solidFill>
                <a:srgbClr val="005584"/>
              </a:solidFill>
            </a:ln>
          </p:spPr>
          <p:txBody>
            <a:bodyPr wrap="square" rtlCol="0">
              <a:spAutoFit/>
            </a:bodyPr>
            <a:lstStyle/>
            <a:p>
              <a:pPr algn="ctr"/>
              <a:r>
                <a:rPr lang="en-US" sz="1400">
                  <a:solidFill>
                    <a:srgbClr val="005584"/>
                  </a:solidFill>
                </a:rPr>
                <a:t>Case Management / Financial Assistance</a:t>
              </a:r>
            </a:p>
          </p:txBody>
        </p:sp>
        <p:sp>
          <p:nvSpPr>
            <p:cNvPr id="14" name="Down Arrow 8">
              <a:extLst>
                <a:ext uri="{FF2B5EF4-FFF2-40B4-BE49-F238E27FC236}">
                  <a16:creationId xmlns:a16="http://schemas.microsoft.com/office/drawing/2014/main" id="{BB1B154D-B7B9-66A1-6702-2E3D7437E4E0}"/>
                </a:ext>
              </a:extLst>
            </p:cNvPr>
            <p:cNvSpPr/>
            <p:nvPr/>
          </p:nvSpPr>
          <p:spPr>
            <a:xfrm>
              <a:off x="529938" y="3073871"/>
              <a:ext cx="731682" cy="978852"/>
            </a:xfrm>
            <a:prstGeom prst="downArrow">
              <a:avLst>
                <a:gd name="adj1" fmla="val 50000"/>
                <a:gd name="adj2" fmla="val 51462"/>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highlight>
                    <a:srgbClr val="FFFF00"/>
                  </a:highlight>
                </a:rPr>
                <a:t> </a:t>
              </a:r>
            </a:p>
          </p:txBody>
        </p:sp>
      </p:grpSp>
    </p:spTree>
    <p:extLst>
      <p:ext uri="{BB962C8B-B14F-4D97-AF65-F5344CB8AC3E}">
        <p14:creationId xmlns:p14="http://schemas.microsoft.com/office/powerpoint/2010/main" val="4281747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F0720-F124-1C01-2139-30ADC474C67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6A11975-AF10-C969-E50F-2DFB58AA817D}"/>
              </a:ext>
            </a:extLst>
          </p:cNvPr>
          <p:cNvPicPr>
            <a:picLocks noChangeAspect="1"/>
          </p:cNvPicPr>
          <p:nvPr/>
        </p:nvPicPr>
        <p:blipFill>
          <a:blip r:embed="rId3">
            <a:duotone>
              <a:schemeClr val="accent3">
                <a:shade val="45000"/>
                <a:satMod val="135000"/>
              </a:schemeClr>
              <a:prstClr val="white"/>
            </a:duotone>
          </a:blip>
          <a:srcRect l="12900" r="12501" b="-1"/>
          <a:stretch>
            <a:fillRect/>
          </a:stretch>
        </p:blipFill>
        <p:spPr>
          <a:xfrm>
            <a:off x="6473026" y="2673713"/>
            <a:ext cx="4028316" cy="3604546"/>
          </a:xfrm>
          <a:custGeom>
            <a:avLst/>
            <a:gdLst>
              <a:gd name="connsiteX0" fmla="*/ 2543175 w 5086350"/>
              <a:gd name="connsiteY0" fmla="*/ 0 h 4551278"/>
              <a:gd name="connsiteX1" fmla="*/ 5086350 w 5086350"/>
              <a:gd name="connsiteY1" fmla="*/ 2543175 h 4551278"/>
              <a:gd name="connsiteX2" fmla="*/ 4160871 w 5086350"/>
              <a:gd name="connsiteY2" fmla="*/ 4505613 h 4551278"/>
              <a:gd name="connsiteX3" fmla="*/ 4099804 w 5086350"/>
              <a:gd name="connsiteY3" fmla="*/ 4551278 h 4551278"/>
              <a:gd name="connsiteX4" fmla="*/ 986547 w 5086350"/>
              <a:gd name="connsiteY4" fmla="*/ 4551278 h 4551278"/>
              <a:gd name="connsiteX5" fmla="*/ 925479 w 5086350"/>
              <a:gd name="connsiteY5" fmla="*/ 4505613 h 4551278"/>
              <a:gd name="connsiteX6" fmla="*/ 0 w 5086350"/>
              <a:gd name="connsiteY6" fmla="*/ 2543175 h 4551278"/>
              <a:gd name="connsiteX7" fmla="*/ 2543175 w 5086350"/>
              <a:gd name="connsiteY7" fmla="*/ 0 h 455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6350" h="4551278">
                <a:moveTo>
                  <a:pt x="2543175" y="0"/>
                </a:moveTo>
                <a:cubicBezTo>
                  <a:pt x="3947732" y="0"/>
                  <a:pt x="5086350" y="1138618"/>
                  <a:pt x="5086350" y="2543175"/>
                </a:cubicBezTo>
                <a:cubicBezTo>
                  <a:pt x="5086350" y="3333238"/>
                  <a:pt x="4726084" y="4039157"/>
                  <a:pt x="4160871" y="4505613"/>
                </a:cubicBezTo>
                <a:lnTo>
                  <a:pt x="4099804" y="4551278"/>
                </a:lnTo>
                <a:lnTo>
                  <a:pt x="986547" y="4551278"/>
                </a:lnTo>
                <a:lnTo>
                  <a:pt x="925479" y="4505613"/>
                </a:lnTo>
                <a:cubicBezTo>
                  <a:pt x="360266" y="4039157"/>
                  <a:pt x="0" y="3333238"/>
                  <a:pt x="0" y="2543175"/>
                </a:cubicBezTo>
                <a:cubicBezTo>
                  <a:pt x="0" y="1138618"/>
                  <a:pt x="1138618" y="0"/>
                  <a:pt x="2543175" y="0"/>
                </a:cubicBezTo>
                <a:close/>
              </a:path>
            </a:pathLst>
          </a:custGeom>
          <a:noFill/>
        </p:spPr>
      </p:pic>
      <p:sp>
        <p:nvSpPr>
          <p:cNvPr id="10" name="Text Placeholder 9">
            <a:extLst>
              <a:ext uri="{FF2B5EF4-FFF2-40B4-BE49-F238E27FC236}">
                <a16:creationId xmlns:a16="http://schemas.microsoft.com/office/drawing/2014/main" id="{5E8C6437-9539-CDC5-8077-4EFA03086306}"/>
              </a:ext>
            </a:extLst>
          </p:cNvPr>
          <p:cNvSpPr>
            <a:spLocks noGrp="1"/>
          </p:cNvSpPr>
          <p:nvPr>
            <p:ph type="body" sz="quarter" idx="11"/>
          </p:nvPr>
        </p:nvSpPr>
        <p:spPr>
          <a:xfrm>
            <a:off x="986807" y="536358"/>
            <a:ext cx="8510762" cy="1231482"/>
          </a:xfrm>
        </p:spPr>
        <p:txBody>
          <a:bodyPr>
            <a:normAutofit/>
          </a:bodyPr>
          <a:lstStyle/>
          <a:p>
            <a:r>
              <a:rPr lang="en-US" dirty="0"/>
              <a:t>Why is Eviction Prevention a "good fit" for a SVdP Conference?</a:t>
            </a:r>
          </a:p>
        </p:txBody>
      </p:sp>
      <p:sp>
        <p:nvSpPr>
          <p:cNvPr id="9" name="Text Placeholder 8">
            <a:extLst>
              <a:ext uri="{FF2B5EF4-FFF2-40B4-BE49-F238E27FC236}">
                <a16:creationId xmlns:a16="http://schemas.microsoft.com/office/drawing/2014/main" id="{355FC279-B62C-A04A-D7C8-53960D20F4CD}"/>
              </a:ext>
            </a:extLst>
          </p:cNvPr>
          <p:cNvSpPr>
            <a:spLocks noGrp="1"/>
          </p:cNvSpPr>
          <p:nvPr>
            <p:ph type="body" sz="quarter" idx="13"/>
          </p:nvPr>
        </p:nvSpPr>
        <p:spPr>
          <a:xfrm>
            <a:off x="987425" y="2467898"/>
            <a:ext cx="4738688" cy="3272502"/>
          </a:xfrm>
        </p:spPr>
        <p:txBody>
          <a:bodyPr>
            <a:normAutofit/>
          </a:bodyPr>
          <a:lstStyle/>
          <a:p>
            <a:pPr marL="342900" indent="-342900">
              <a:buFont typeface="Arial" panose="020B0604020202020204" pitchFamily="34" charset="0"/>
              <a:buChar char="•"/>
            </a:pPr>
            <a:r>
              <a:rPr lang="en-US" dirty="0"/>
              <a:t>It is within the capacity of every Conference</a:t>
            </a:r>
          </a:p>
          <a:p>
            <a:pPr marL="342900" indent="-342900">
              <a:buFont typeface="Arial" panose="020B0604020202020204" pitchFamily="34" charset="0"/>
              <a:buChar char="•"/>
            </a:pPr>
            <a:r>
              <a:rPr lang="en-US" dirty="0"/>
              <a:t>It is consistent with our mission, vision, and values and prevents needless trauma and suffering</a:t>
            </a:r>
          </a:p>
          <a:p>
            <a:pPr marL="342900" indent="-342900">
              <a:buFont typeface="Arial" panose="020B0604020202020204" pitchFamily="34" charset="0"/>
              <a:buChar char="•"/>
            </a:pPr>
            <a:r>
              <a:rPr lang="en-US" dirty="0"/>
              <a:t>Our local nature supports fast check processing and delivery</a:t>
            </a:r>
          </a:p>
          <a:p>
            <a:pPr marL="342900" indent="-342900">
              <a:buFont typeface="Arial" panose="020B0604020202020204" pitchFamily="34" charset="0"/>
              <a:buChar char="•"/>
            </a:pPr>
            <a:r>
              <a:rPr lang="en-US" dirty="0"/>
              <a:t>It makes $</a:t>
            </a:r>
            <a:r>
              <a:rPr lang="en-US" dirty="0" err="1"/>
              <a:t>ense</a:t>
            </a:r>
            <a:r>
              <a:rPr lang="en-US" dirty="0"/>
              <a:t>! </a:t>
            </a:r>
          </a:p>
        </p:txBody>
      </p:sp>
      <p:sp>
        <p:nvSpPr>
          <p:cNvPr id="4" name="Content Placeholder 2">
            <a:extLst>
              <a:ext uri="{FF2B5EF4-FFF2-40B4-BE49-F238E27FC236}">
                <a16:creationId xmlns:a16="http://schemas.microsoft.com/office/drawing/2014/main" id="{A6C9EF54-30B5-2469-D621-86AAA1422550}"/>
              </a:ext>
            </a:extLst>
          </p:cNvPr>
          <p:cNvSpPr txBox="1">
            <a:spLocks/>
          </p:cNvSpPr>
          <p:nvPr/>
        </p:nvSpPr>
        <p:spPr>
          <a:xfrm>
            <a:off x="804689" y="2012786"/>
            <a:ext cx="10092955" cy="364897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latin typeface="+mn-lt"/>
            </a:endParaRPr>
          </a:p>
        </p:txBody>
      </p:sp>
    </p:spTree>
    <p:extLst>
      <p:ext uri="{BB962C8B-B14F-4D97-AF65-F5344CB8AC3E}">
        <p14:creationId xmlns:p14="http://schemas.microsoft.com/office/powerpoint/2010/main" val="5101510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C8286-E655-2D08-7926-7A41A0C0BFB2}"/>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84AED419-989F-60AD-ADD5-7BB971CEF225}"/>
              </a:ext>
            </a:extLst>
          </p:cNvPr>
          <p:cNvSpPr>
            <a:spLocks noGrp="1"/>
          </p:cNvSpPr>
          <p:nvPr>
            <p:ph type="body" sz="quarter" idx="11"/>
          </p:nvPr>
        </p:nvSpPr>
        <p:spPr/>
        <p:txBody>
          <a:bodyPr/>
          <a:lstStyle/>
          <a:p>
            <a:r>
              <a:rPr lang="en-US" dirty="0"/>
              <a:t>A Systems Look at Homelessness</a:t>
            </a:r>
          </a:p>
        </p:txBody>
      </p:sp>
      <p:grpSp>
        <p:nvGrpSpPr>
          <p:cNvPr id="3" name="Group 2">
            <a:extLst>
              <a:ext uri="{FF2B5EF4-FFF2-40B4-BE49-F238E27FC236}">
                <a16:creationId xmlns:a16="http://schemas.microsoft.com/office/drawing/2014/main" id="{F8FF27E1-29EB-FAC9-25BE-3A57E6F4A000}"/>
              </a:ext>
            </a:extLst>
          </p:cNvPr>
          <p:cNvGrpSpPr/>
          <p:nvPr/>
        </p:nvGrpSpPr>
        <p:grpSpPr>
          <a:xfrm>
            <a:off x="730206" y="1993298"/>
            <a:ext cx="9959538" cy="4028831"/>
            <a:chOff x="678199" y="1622169"/>
            <a:chExt cx="8841461" cy="3566933"/>
          </a:xfrm>
        </p:grpSpPr>
        <p:sp>
          <p:nvSpPr>
            <p:cNvPr id="5" name="Freeform: Shape 4">
              <a:extLst>
                <a:ext uri="{FF2B5EF4-FFF2-40B4-BE49-F238E27FC236}">
                  <a16:creationId xmlns:a16="http://schemas.microsoft.com/office/drawing/2014/main" id="{A66B8552-5D86-76E9-6E67-4F9B77817761}"/>
                </a:ext>
              </a:extLst>
            </p:cNvPr>
            <p:cNvSpPr/>
            <p:nvPr/>
          </p:nvSpPr>
          <p:spPr>
            <a:xfrm>
              <a:off x="2950026" y="3388312"/>
              <a:ext cx="5432607" cy="1105437"/>
            </a:xfrm>
            <a:custGeom>
              <a:avLst/>
              <a:gdLst>
                <a:gd name="connsiteX0" fmla="*/ 0 w 5432607"/>
                <a:gd name="connsiteY0" fmla="*/ 0 h 1105437"/>
                <a:gd name="connsiteX1" fmla="*/ 752711 w 5432607"/>
                <a:gd name="connsiteY1" fmla="*/ 768279 h 1105437"/>
                <a:gd name="connsiteX2" fmla="*/ 752711 w 5432607"/>
                <a:gd name="connsiteY2" fmla="*/ 994894 h 1105437"/>
                <a:gd name="connsiteX3" fmla="*/ 916344 w 5432607"/>
                <a:gd name="connsiteY3" fmla="*/ 1105437 h 1105437"/>
                <a:gd name="connsiteX4" fmla="*/ 1079976 w 5432607"/>
                <a:gd name="connsiteY4" fmla="*/ 994894 h 1105437"/>
                <a:gd name="connsiteX5" fmla="*/ 1079976 w 5432607"/>
                <a:gd name="connsiteY5" fmla="*/ 851187 h 1105437"/>
                <a:gd name="connsiteX6" fmla="*/ 4352632 w 5432607"/>
                <a:gd name="connsiteY6" fmla="*/ 851187 h 1105437"/>
                <a:gd name="connsiteX7" fmla="*/ 4352632 w 5432607"/>
                <a:gd name="connsiteY7" fmla="*/ 994894 h 1105437"/>
                <a:gd name="connsiteX8" fmla="*/ 4516265 w 5432607"/>
                <a:gd name="connsiteY8" fmla="*/ 1105437 h 1105437"/>
                <a:gd name="connsiteX9" fmla="*/ 4679897 w 5432607"/>
                <a:gd name="connsiteY9" fmla="*/ 994894 h 1105437"/>
                <a:gd name="connsiteX10" fmla="*/ 4679897 w 5432607"/>
                <a:gd name="connsiteY10" fmla="*/ 768279 h 1105437"/>
                <a:gd name="connsiteX11" fmla="*/ 5432608 w 5432607"/>
                <a:gd name="connsiteY11" fmla="*/ 0 h 1105437"/>
                <a:gd name="connsiteX12" fmla="*/ 0 w 5432607"/>
                <a:gd name="connsiteY12" fmla="*/ 0 h 11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32607" h="1105437">
                  <a:moveTo>
                    <a:pt x="0" y="0"/>
                  </a:moveTo>
                  <a:cubicBezTo>
                    <a:pt x="106361" y="342686"/>
                    <a:pt x="351810" y="619045"/>
                    <a:pt x="752711" y="768279"/>
                  </a:cubicBezTo>
                  <a:lnTo>
                    <a:pt x="752711" y="994894"/>
                  </a:lnTo>
                  <a:cubicBezTo>
                    <a:pt x="752711" y="1055693"/>
                    <a:pt x="826345" y="1105437"/>
                    <a:pt x="916344" y="1105437"/>
                  </a:cubicBezTo>
                  <a:cubicBezTo>
                    <a:pt x="1006342" y="1105437"/>
                    <a:pt x="1079976" y="1055693"/>
                    <a:pt x="1079976" y="994894"/>
                  </a:cubicBezTo>
                  <a:lnTo>
                    <a:pt x="1079976" y="851187"/>
                  </a:lnTo>
                  <a:lnTo>
                    <a:pt x="4352632" y="851187"/>
                  </a:lnTo>
                  <a:lnTo>
                    <a:pt x="4352632" y="994894"/>
                  </a:lnTo>
                  <a:cubicBezTo>
                    <a:pt x="4352632" y="1055693"/>
                    <a:pt x="4426267" y="1105437"/>
                    <a:pt x="4516265" y="1105437"/>
                  </a:cubicBezTo>
                  <a:cubicBezTo>
                    <a:pt x="4606263" y="1105437"/>
                    <a:pt x="4679897" y="1055693"/>
                    <a:pt x="4679897" y="994894"/>
                  </a:cubicBezTo>
                  <a:lnTo>
                    <a:pt x="4679897" y="768279"/>
                  </a:lnTo>
                  <a:cubicBezTo>
                    <a:pt x="5080798" y="619045"/>
                    <a:pt x="5326247" y="342686"/>
                    <a:pt x="5432608" y="0"/>
                  </a:cubicBezTo>
                  <a:lnTo>
                    <a:pt x="0" y="0"/>
                  </a:lnTo>
                  <a:close/>
                </a:path>
              </a:pathLst>
            </a:custGeom>
            <a:solidFill>
              <a:srgbClr val="01508E"/>
            </a:solidFill>
            <a:ln w="81756"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793E1DA9-D622-B763-7976-31A717560197}"/>
                </a:ext>
              </a:extLst>
            </p:cNvPr>
            <p:cNvSpPr/>
            <p:nvPr/>
          </p:nvSpPr>
          <p:spPr>
            <a:xfrm>
              <a:off x="2393675" y="2286782"/>
              <a:ext cx="6545310" cy="885969"/>
            </a:xfrm>
            <a:custGeom>
              <a:avLst/>
              <a:gdLst>
                <a:gd name="connsiteX0" fmla="*/ 6381678 w 6545310"/>
                <a:gd name="connsiteY0" fmla="*/ 659355 h 885969"/>
                <a:gd name="connsiteX1" fmla="*/ 1309062 w 6545310"/>
                <a:gd name="connsiteY1" fmla="*/ 659355 h 885969"/>
                <a:gd name="connsiteX2" fmla="*/ 1309062 w 6545310"/>
                <a:gd name="connsiteY2" fmla="*/ 438267 h 885969"/>
                <a:gd name="connsiteX3" fmla="*/ 1579056 w 6545310"/>
                <a:gd name="connsiteY3" fmla="*/ 222707 h 885969"/>
                <a:gd name="connsiteX4" fmla="*/ 1939048 w 6545310"/>
                <a:gd name="connsiteY4" fmla="*/ 366414 h 885969"/>
                <a:gd name="connsiteX5" fmla="*/ 2061773 w 6545310"/>
                <a:gd name="connsiteY5" fmla="*/ 443794 h 885969"/>
                <a:gd name="connsiteX6" fmla="*/ 2217224 w 6545310"/>
                <a:gd name="connsiteY6" fmla="*/ 405104 h 885969"/>
                <a:gd name="connsiteX7" fmla="*/ 2241769 w 6545310"/>
                <a:gd name="connsiteY7" fmla="*/ 294560 h 885969"/>
                <a:gd name="connsiteX8" fmla="*/ 1513603 w 6545310"/>
                <a:gd name="connsiteY8" fmla="*/ 7147 h 885969"/>
                <a:gd name="connsiteX9" fmla="*/ 973615 w 6545310"/>
                <a:gd name="connsiteY9" fmla="*/ 443794 h 885969"/>
                <a:gd name="connsiteX10" fmla="*/ 973615 w 6545310"/>
                <a:gd name="connsiteY10" fmla="*/ 664882 h 885969"/>
                <a:gd name="connsiteX11" fmla="*/ 163633 w 6545310"/>
                <a:gd name="connsiteY11" fmla="*/ 664882 h 885969"/>
                <a:gd name="connsiteX12" fmla="*/ 0 w 6545310"/>
                <a:gd name="connsiteY12" fmla="*/ 775425 h 885969"/>
                <a:gd name="connsiteX13" fmla="*/ 163633 w 6545310"/>
                <a:gd name="connsiteY13" fmla="*/ 885969 h 885969"/>
                <a:gd name="connsiteX14" fmla="*/ 6381678 w 6545310"/>
                <a:gd name="connsiteY14" fmla="*/ 885969 h 885969"/>
                <a:gd name="connsiteX15" fmla="*/ 6545311 w 6545310"/>
                <a:gd name="connsiteY15" fmla="*/ 775425 h 885969"/>
                <a:gd name="connsiteX16" fmla="*/ 6381678 w 6545310"/>
                <a:gd name="connsiteY16" fmla="*/ 659355 h 88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45310" h="885969">
                  <a:moveTo>
                    <a:pt x="6381678" y="659355"/>
                  </a:moveTo>
                  <a:lnTo>
                    <a:pt x="1309062" y="659355"/>
                  </a:lnTo>
                  <a:lnTo>
                    <a:pt x="1309062" y="438267"/>
                  </a:lnTo>
                  <a:cubicBezTo>
                    <a:pt x="1309062" y="333251"/>
                    <a:pt x="1423605" y="239289"/>
                    <a:pt x="1579056" y="222707"/>
                  </a:cubicBezTo>
                  <a:cubicBezTo>
                    <a:pt x="1734507" y="206125"/>
                    <a:pt x="1889959" y="266924"/>
                    <a:pt x="1939048" y="366414"/>
                  </a:cubicBezTo>
                  <a:cubicBezTo>
                    <a:pt x="1955412" y="405104"/>
                    <a:pt x="2004502" y="432740"/>
                    <a:pt x="2061773" y="443794"/>
                  </a:cubicBezTo>
                  <a:cubicBezTo>
                    <a:pt x="2119045" y="449322"/>
                    <a:pt x="2184498" y="438267"/>
                    <a:pt x="2217224" y="405104"/>
                  </a:cubicBezTo>
                  <a:cubicBezTo>
                    <a:pt x="2258132" y="371941"/>
                    <a:pt x="2266314" y="333251"/>
                    <a:pt x="2241769" y="294560"/>
                  </a:cubicBezTo>
                  <a:cubicBezTo>
                    <a:pt x="2135408" y="90054"/>
                    <a:pt x="1824505" y="-31544"/>
                    <a:pt x="1513603" y="7147"/>
                  </a:cubicBezTo>
                  <a:cubicBezTo>
                    <a:pt x="1202701" y="45837"/>
                    <a:pt x="973615" y="228234"/>
                    <a:pt x="973615" y="443794"/>
                  </a:cubicBezTo>
                  <a:lnTo>
                    <a:pt x="973615" y="664882"/>
                  </a:lnTo>
                  <a:lnTo>
                    <a:pt x="163633" y="664882"/>
                  </a:lnTo>
                  <a:cubicBezTo>
                    <a:pt x="73635" y="664882"/>
                    <a:pt x="0" y="714626"/>
                    <a:pt x="0" y="775425"/>
                  </a:cubicBezTo>
                  <a:cubicBezTo>
                    <a:pt x="0" y="836225"/>
                    <a:pt x="73635" y="885969"/>
                    <a:pt x="163633" y="885969"/>
                  </a:cubicBezTo>
                  <a:lnTo>
                    <a:pt x="6381678" y="885969"/>
                  </a:lnTo>
                  <a:cubicBezTo>
                    <a:pt x="6471676" y="885969"/>
                    <a:pt x="6545311" y="836225"/>
                    <a:pt x="6545311" y="775425"/>
                  </a:cubicBezTo>
                  <a:cubicBezTo>
                    <a:pt x="6545311" y="714626"/>
                    <a:pt x="6471676" y="659355"/>
                    <a:pt x="6381678" y="659355"/>
                  </a:cubicBezTo>
                  <a:close/>
                </a:path>
              </a:pathLst>
            </a:custGeom>
            <a:solidFill>
              <a:srgbClr val="01508E"/>
            </a:solidFill>
            <a:ln w="81756"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6F186482-47A2-574B-2CA8-C398ABF5B4F4}"/>
                </a:ext>
              </a:extLst>
            </p:cNvPr>
            <p:cNvSpPr txBox="1"/>
            <p:nvPr/>
          </p:nvSpPr>
          <p:spPr>
            <a:xfrm>
              <a:off x="678199" y="1622169"/>
              <a:ext cx="2192481" cy="817472"/>
            </a:xfrm>
            <a:prstGeom prst="rect">
              <a:avLst/>
            </a:prstGeom>
            <a:noFill/>
            <a:ln>
              <a:noFill/>
            </a:ln>
          </p:spPr>
          <p:txBody>
            <a:bodyPr wrap="square" rtlCol="0">
              <a:spAutoFit/>
            </a:bodyPr>
            <a:lstStyle/>
            <a:p>
              <a:pPr algn="ctr"/>
              <a:r>
                <a:rPr lang="en-US" dirty="0">
                  <a:latin typeface="Aptos" panose="020B0004020202020204" pitchFamily="34" charset="0"/>
                </a:rPr>
                <a:t>Inflow</a:t>
              </a:r>
            </a:p>
            <a:p>
              <a:pPr algn="ctr"/>
              <a:r>
                <a:rPr lang="en-US" dirty="0">
                  <a:latin typeface="Aptos" panose="020B0004020202020204" pitchFamily="34" charset="0"/>
                </a:rPr>
                <a:t>Newly homeless</a:t>
              </a:r>
            </a:p>
            <a:p>
              <a:pPr algn="ctr"/>
              <a:r>
                <a:rPr lang="en-US" dirty="0">
                  <a:latin typeface="Aptos" panose="020B0004020202020204" pitchFamily="34" charset="0"/>
                </a:rPr>
                <a:t>(4x)</a:t>
              </a:r>
            </a:p>
          </p:txBody>
        </p:sp>
        <p:sp>
          <p:nvSpPr>
            <p:cNvPr id="8" name="TextBox 7">
              <a:extLst>
                <a:ext uri="{FF2B5EF4-FFF2-40B4-BE49-F238E27FC236}">
                  <a16:creationId xmlns:a16="http://schemas.microsoft.com/office/drawing/2014/main" id="{BA8139D8-1122-134A-9160-C33F1B571A18}"/>
                </a:ext>
              </a:extLst>
            </p:cNvPr>
            <p:cNvSpPr txBox="1"/>
            <p:nvPr/>
          </p:nvSpPr>
          <p:spPr>
            <a:xfrm>
              <a:off x="7584541" y="4632269"/>
              <a:ext cx="1935119" cy="556833"/>
            </a:xfrm>
            <a:prstGeom prst="rect">
              <a:avLst/>
            </a:prstGeom>
            <a:noFill/>
            <a:ln>
              <a:noFill/>
            </a:ln>
          </p:spPr>
          <p:txBody>
            <a:bodyPr wrap="square" rtlCol="0">
              <a:spAutoFit/>
            </a:bodyPr>
            <a:lstStyle/>
            <a:p>
              <a:pPr algn="ctr"/>
              <a:r>
                <a:rPr lang="en-US">
                  <a:latin typeface="Aptos" panose="020B0004020202020204" pitchFamily="34" charset="0"/>
                </a:rPr>
                <a:t>Outflow</a:t>
              </a:r>
            </a:p>
            <a:p>
              <a:pPr algn="ctr"/>
              <a:r>
                <a:rPr lang="en-US">
                  <a:latin typeface="Aptos" panose="020B0004020202020204" pitchFamily="34" charset="0"/>
                </a:rPr>
                <a:t>Stable Housing</a:t>
              </a:r>
            </a:p>
          </p:txBody>
        </p:sp>
        <p:sp>
          <p:nvSpPr>
            <p:cNvPr id="9" name="TextBox 8">
              <a:extLst>
                <a:ext uri="{FF2B5EF4-FFF2-40B4-BE49-F238E27FC236}">
                  <a16:creationId xmlns:a16="http://schemas.microsoft.com/office/drawing/2014/main" id="{C0562B67-8A02-3DEE-6CC3-F1E5016F9748}"/>
                </a:ext>
              </a:extLst>
            </p:cNvPr>
            <p:cNvSpPr txBox="1"/>
            <p:nvPr/>
          </p:nvSpPr>
          <p:spPr>
            <a:xfrm>
              <a:off x="3748120" y="3446364"/>
              <a:ext cx="3836420" cy="556833"/>
            </a:xfrm>
            <a:prstGeom prst="rect">
              <a:avLst/>
            </a:prstGeom>
            <a:noFill/>
          </p:spPr>
          <p:txBody>
            <a:bodyPr wrap="square" rtlCol="0">
              <a:spAutoFit/>
            </a:bodyPr>
            <a:lstStyle/>
            <a:p>
              <a:pPr algn="ctr"/>
              <a:r>
                <a:rPr lang="en-US">
                  <a:solidFill>
                    <a:schemeClr val="bg1"/>
                  </a:solidFill>
                  <a:latin typeface="Aptos" panose="020B0004020202020204" pitchFamily="34" charset="0"/>
                </a:rPr>
                <a:t>Homelessness Emergency Response System</a:t>
              </a:r>
            </a:p>
          </p:txBody>
        </p:sp>
        <p:sp>
          <p:nvSpPr>
            <p:cNvPr id="10" name="Arrow: Bent 9">
              <a:extLst>
                <a:ext uri="{FF2B5EF4-FFF2-40B4-BE49-F238E27FC236}">
                  <a16:creationId xmlns:a16="http://schemas.microsoft.com/office/drawing/2014/main" id="{2EEA5AA8-4E5C-C11E-0D90-56333197F240}"/>
                </a:ext>
              </a:extLst>
            </p:cNvPr>
            <p:cNvSpPr/>
            <p:nvPr/>
          </p:nvSpPr>
          <p:spPr>
            <a:xfrm rot="5400000">
              <a:off x="2696318" y="1741802"/>
              <a:ext cx="800847" cy="822892"/>
            </a:xfrm>
            <a:prstGeom prst="bentArrow">
              <a:avLst/>
            </a:prstGeom>
            <a:solidFill>
              <a:srgbClr val="19AB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Bent 10">
              <a:extLst>
                <a:ext uri="{FF2B5EF4-FFF2-40B4-BE49-F238E27FC236}">
                  <a16:creationId xmlns:a16="http://schemas.microsoft.com/office/drawing/2014/main" id="{60F71B77-2322-777D-2980-B531E87F2DE8}"/>
                </a:ext>
              </a:extLst>
            </p:cNvPr>
            <p:cNvSpPr/>
            <p:nvPr/>
          </p:nvSpPr>
          <p:spPr>
            <a:xfrm rot="5400000">
              <a:off x="8045280" y="3949025"/>
              <a:ext cx="800847" cy="332780"/>
            </a:xfrm>
            <a:prstGeom prst="bentArrow">
              <a:avLst/>
            </a:prstGeom>
            <a:solidFill>
              <a:srgbClr val="19AB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9792E010-2EC7-BB23-8857-D2A352085C94}"/>
              </a:ext>
            </a:extLst>
          </p:cNvPr>
          <p:cNvSpPr txBox="1"/>
          <p:nvPr/>
        </p:nvSpPr>
        <p:spPr>
          <a:xfrm>
            <a:off x="730206" y="5939376"/>
            <a:ext cx="10748431" cy="276999"/>
          </a:xfrm>
          <a:prstGeom prst="rect">
            <a:avLst/>
          </a:prstGeom>
          <a:noFill/>
        </p:spPr>
        <p:txBody>
          <a:bodyPr wrap="square">
            <a:spAutoFit/>
          </a:bodyPr>
          <a:lstStyle/>
          <a:p>
            <a:r>
              <a:rPr lang="en-US" sz="1200">
                <a:latin typeface="Aptos" panose="020B0004020202020204" pitchFamily="34" charset="0"/>
              </a:rPr>
              <a:t>Source: “Solving Homelessness from a Complex Systems Perspective: Insights for Prevention Responses” Fowler, Hovmand, Marcal, and Das 2019</a:t>
            </a:r>
            <a:endParaRPr lang="en-US" sz="1200"/>
          </a:p>
        </p:txBody>
      </p:sp>
      <p:pic>
        <p:nvPicPr>
          <p:cNvPr id="1028" name="Picture 4" descr="Bill, cash, dollar, money, stack icon - Download on Iconfinder">
            <a:extLst>
              <a:ext uri="{FF2B5EF4-FFF2-40B4-BE49-F238E27FC236}">
                <a16:creationId xmlns:a16="http://schemas.microsoft.com/office/drawing/2014/main" id="{8CC003BC-8FBE-DA53-E4D7-93C4A750096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535" t="29787" r="14806" b="28666"/>
          <a:stretch>
            <a:fillRect/>
          </a:stretch>
        </p:blipFill>
        <p:spPr bwMode="auto">
          <a:xfrm>
            <a:off x="1217275" y="3103160"/>
            <a:ext cx="1538329" cy="9045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Bill, cash, dollar, money, stack icon - Download on Iconfinder">
            <a:extLst>
              <a:ext uri="{FF2B5EF4-FFF2-40B4-BE49-F238E27FC236}">
                <a16:creationId xmlns:a16="http://schemas.microsoft.com/office/drawing/2014/main" id="{57965C94-A134-ED8B-9E33-5039BD7E530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535" t="29787" r="14806" b="28666"/>
          <a:stretch>
            <a:fillRect/>
          </a:stretch>
        </p:blipFill>
        <p:spPr bwMode="auto">
          <a:xfrm>
            <a:off x="6568682" y="2182112"/>
            <a:ext cx="1538329" cy="90455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Bill, cash, dollar, money, stack icon - Download on Iconfinder">
            <a:extLst>
              <a:ext uri="{FF2B5EF4-FFF2-40B4-BE49-F238E27FC236}">
                <a16:creationId xmlns:a16="http://schemas.microsoft.com/office/drawing/2014/main" id="{5A859A60-5200-125D-6C2D-2DE431613C9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535" t="29787" r="14806" b="28666"/>
          <a:stretch>
            <a:fillRect/>
          </a:stretch>
        </p:blipFill>
        <p:spPr bwMode="auto">
          <a:xfrm>
            <a:off x="6108012" y="2359002"/>
            <a:ext cx="1538329" cy="90455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Bill, cash, dollar, money, stack icon - Download on Iconfinder">
            <a:extLst>
              <a:ext uri="{FF2B5EF4-FFF2-40B4-BE49-F238E27FC236}">
                <a16:creationId xmlns:a16="http://schemas.microsoft.com/office/drawing/2014/main" id="{27B4CF22-1C3F-0BCA-DE6C-33A44A9F375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535" t="29787" r="14806" b="28666"/>
          <a:stretch>
            <a:fillRect/>
          </a:stretch>
        </p:blipFill>
        <p:spPr bwMode="auto">
          <a:xfrm>
            <a:off x="10236873" y="4436051"/>
            <a:ext cx="1538329" cy="9045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Bill, cash, dollar, money, stack icon - Download on Iconfinder">
            <a:extLst>
              <a:ext uri="{FF2B5EF4-FFF2-40B4-BE49-F238E27FC236}">
                <a16:creationId xmlns:a16="http://schemas.microsoft.com/office/drawing/2014/main" id="{C663592C-99EC-4AAF-7561-F4F6F2B5B6F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535" t="29787" r="14806" b="28666"/>
          <a:stretch>
            <a:fillRect/>
          </a:stretch>
        </p:blipFill>
        <p:spPr bwMode="auto">
          <a:xfrm>
            <a:off x="10313712" y="4013428"/>
            <a:ext cx="1538329" cy="90455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Bill, cash, dollar, money, stack icon - Download on Iconfinder">
            <a:extLst>
              <a:ext uri="{FF2B5EF4-FFF2-40B4-BE49-F238E27FC236}">
                <a16:creationId xmlns:a16="http://schemas.microsoft.com/office/drawing/2014/main" id="{B69B23C5-EEAA-776F-EE9D-5059995131F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535" t="29787" r="14806" b="28666"/>
          <a:stretch>
            <a:fillRect/>
          </a:stretch>
        </p:blipFill>
        <p:spPr bwMode="auto">
          <a:xfrm>
            <a:off x="5645164" y="2529153"/>
            <a:ext cx="1538329" cy="904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001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F7EDF-9D6F-843C-C90C-00E89D85999B}"/>
            </a:ext>
          </a:extLst>
        </p:cNvPr>
        <p:cNvGrpSpPr/>
        <p:nvPr/>
      </p:nvGrpSpPr>
      <p:grpSpPr>
        <a:xfrm>
          <a:off x="0" y="0"/>
          <a:ext cx="0" cy="0"/>
          <a:chOff x="0" y="0"/>
          <a:chExt cx="0" cy="0"/>
        </a:xfrm>
      </p:grpSpPr>
      <p:graphicFrame>
        <p:nvGraphicFramePr>
          <p:cNvPr id="15" name="Content Placeholder 3">
            <a:extLst>
              <a:ext uri="{FF2B5EF4-FFF2-40B4-BE49-F238E27FC236}">
                <a16:creationId xmlns:a16="http://schemas.microsoft.com/office/drawing/2014/main" id="{95CAADC8-791C-844E-FB9E-637A8C485E9F}"/>
              </a:ext>
            </a:extLst>
          </p:cNvPr>
          <p:cNvGraphicFramePr>
            <a:graphicFrameLocks/>
          </p:cNvGraphicFramePr>
          <p:nvPr/>
        </p:nvGraphicFramePr>
        <p:xfrm>
          <a:off x="859277" y="740800"/>
          <a:ext cx="10219011" cy="5103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4682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25085C-9142-EB96-B1AC-1A3F0D4B4D3A}"/>
              </a:ext>
            </a:extLst>
          </p:cNvPr>
          <p:cNvSpPr>
            <a:spLocks noGrp="1"/>
          </p:cNvSpPr>
          <p:nvPr>
            <p:ph type="body" sz="quarter" idx="11"/>
          </p:nvPr>
        </p:nvSpPr>
        <p:spPr/>
        <p:txBody>
          <a:bodyPr/>
          <a:lstStyle/>
          <a:p>
            <a:r>
              <a:rPr lang="en-US" dirty="0"/>
              <a:t>The Homelessness Response System</a:t>
            </a:r>
          </a:p>
        </p:txBody>
      </p:sp>
      <p:graphicFrame>
        <p:nvGraphicFramePr>
          <p:cNvPr id="5" name="Content Placeholder 4">
            <a:extLst>
              <a:ext uri="{FF2B5EF4-FFF2-40B4-BE49-F238E27FC236}">
                <a16:creationId xmlns:a16="http://schemas.microsoft.com/office/drawing/2014/main" id="{E33B0667-8D13-FD18-700F-3A7E1F1798EE}"/>
              </a:ext>
            </a:extLst>
          </p:cNvPr>
          <p:cNvGraphicFramePr>
            <a:graphicFrameLocks noGrp="1"/>
          </p:cNvGraphicFramePr>
          <p:nvPr>
            <p:ph sz="quarter" idx="4294967295"/>
            <p:extLst>
              <p:ext uri="{D42A27DB-BD31-4B8C-83A1-F6EECF244321}">
                <p14:modId xmlns:p14="http://schemas.microsoft.com/office/powerpoint/2010/main" val="1200591564"/>
              </p:ext>
            </p:extLst>
          </p:nvPr>
        </p:nvGraphicFramePr>
        <p:xfrm>
          <a:off x="0" y="1965325"/>
          <a:ext cx="11579225" cy="367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7173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08736-FB2F-7D37-1DCB-38226962CE2D}"/>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7BABA32A-C10F-75BC-6F9D-9E71F17A7E28}"/>
              </a:ext>
            </a:extLst>
          </p:cNvPr>
          <p:cNvGrpSpPr/>
          <p:nvPr/>
        </p:nvGrpSpPr>
        <p:grpSpPr>
          <a:xfrm>
            <a:off x="548805" y="1410511"/>
            <a:ext cx="10926996" cy="4761483"/>
            <a:chOff x="1093554" y="1432474"/>
            <a:chExt cx="10926996" cy="4761483"/>
          </a:xfrm>
        </p:grpSpPr>
        <p:graphicFrame>
          <p:nvGraphicFramePr>
            <p:cNvPr id="2" name="Content Placeholder 3">
              <a:extLst>
                <a:ext uri="{FF2B5EF4-FFF2-40B4-BE49-F238E27FC236}">
                  <a16:creationId xmlns:a16="http://schemas.microsoft.com/office/drawing/2014/main" id="{EA9D28DC-AD33-0FB3-A6C9-17531096489B}"/>
                </a:ext>
              </a:extLst>
            </p:cNvPr>
            <p:cNvGraphicFramePr>
              <a:graphicFrameLocks/>
            </p:cNvGraphicFramePr>
            <p:nvPr/>
          </p:nvGraphicFramePr>
          <p:xfrm>
            <a:off x="1976869" y="1432474"/>
            <a:ext cx="10043681" cy="4671897"/>
          </p:xfrm>
          <a:graphic>
            <a:graphicData uri="http://schemas.openxmlformats.org/drawingml/2006/table">
              <a:tbl>
                <a:tblPr firstRow="1" bandRow="1">
                  <a:tableStyleId>{6E25E649-3F16-4E02-A733-19D2CDBF48F0}</a:tableStyleId>
                </a:tblPr>
                <a:tblGrid>
                  <a:gridCol w="1064565">
                    <a:extLst>
                      <a:ext uri="{9D8B030D-6E8A-4147-A177-3AD203B41FA5}">
                        <a16:colId xmlns:a16="http://schemas.microsoft.com/office/drawing/2014/main" val="4007501618"/>
                      </a:ext>
                    </a:extLst>
                  </a:gridCol>
                  <a:gridCol w="1141460">
                    <a:extLst>
                      <a:ext uri="{9D8B030D-6E8A-4147-A177-3AD203B41FA5}">
                        <a16:colId xmlns:a16="http://schemas.microsoft.com/office/drawing/2014/main" val="4140600335"/>
                      </a:ext>
                    </a:extLst>
                  </a:gridCol>
                  <a:gridCol w="1011676">
                    <a:extLst>
                      <a:ext uri="{9D8B030D-6E8A-4147-A177-3AD203B41FA5}">
                        <a16:colId xmlns:a16="http://schemas.microsoft.com/office/drawing/2014/main" val="758515523"/>
                      </a:ext>
                    </a:extLst>
                  </a:gridCol>
                  <a:gridCol w="1021405">
                    <a:extLst>
                      <a:ext uri="{9D8B030D-6E8A-4147-A177-3AD203B41FA5}">
                        <a16:colId xmlns:a16="http://schemas.microsoft.com/office/drawing/2014/main" val="4225242831"/>
                      </a:ext>
                    </a:extLst>
                  </a:gridCol>
                  <a:gridCol w="1011676">
                    <a:extLst>
                      <a:ext uri="{9D8B030D-6E8A-4147-A177-3AD203B41FA5}">
                        <a16:colId xmlns:a16="http://schemas.microsoft.com/office/drawing/2014/main" val="2015930783"/>
                      </a:ext>
                    </a:extLst>
                  </a:gridCol>
                  <a:gridCol w="885217">
                    <a:extLst>
                      <a:ext uri="{9D8B030D-6E8A-4147-A177-3AD203B41FA5}">
                        <a16:colId xmlns:a16="http://schemas.microsoft.com/office/drawing/2014/main" val="2757109762"/>
                      </a:ext>
                    </a:extLst>
                  </a:gridCol>
                  <a:gridCol w="972766">
                    <a:extLst>
                      <a:ext uri="{9D8B030D-6E8A-4147-A177-3AD203B41FA5}">
                        <a16:colId xmlns:a16="http://schemas.microsoft.com/office/drawing/2014/main" val="3045951871"/>
                      </a:ext>
                    </a:extLst>
                  </a:gridCol>
                  <a:gridCol w="1040860">
                    <a:extLst>
                      <a:ext uri="{9D8B030D-6E8A-4147-A177-3AD203B41FA5}">
                        <a16:colId xmlns:a16="http://schemas.microsoft.com/office/drawing/2014/main" val="800901831"/>
                      </a:ext>
                    </a:extLst>
                  </a:gridCol>
                  <a:gridCol w="1016488">
                    <a:extLst>
                      <a:ext uri="{9D8B030D-6E8A-4147-A177-3AD203B41FA5}">
                        <a16:colId xmlns:a16="http://schemas.microsoft.com/office/drawing/2014/main" val="1828736723"/>
                      </a:ext>
                    </a:extLst>
                  </a:gridCol>
                  <a:gridCol w="877568">
                    <a:extLst>
                      <a:ext uri="{9D8B030D-6E8A-4147-A177-3AD203B41FA5}">
                        <a16:colId xmlns:a16="http://schemas.microsoft.com/office/drawing/2014/main" val="3788773656"/>
                      </a:ext>
                    </a:extLst>
                  </a:gridCol>
                </a:tblGrid>
                <a:tr h="868628">
                  <a:tc>
                    <a:txBody>
                      <a:bodyPr/>
                      <a:lstStyle/>
                      <a:p>
                        <a:r>
                          <a:rPr lang="en-US" err="1"/>
                          <a:t>ViSPDAT</a:t>
                        </a:r>
                        <a:endParaRPr lang="en-US"/>
                      </a:p>
                      <a:p>
                        <a:r>
                          <a:rPr lang="en-US"/>
                          <a:t>SCORE</a:t>
                        </a:r>
                      </a:p>
                    </a:txBody>
                    <a:tcPr anchor="ctr">
                      <a:solidFill>
                        <a:srgbClr val="006BA8"/>
                      </a:solidFill>
                    </a:tcPr>
                  </a:tc>
                  <a:tc>
                    <a:txBody>
                      <a:bodyPr/>
                      <a:lstStyle/>
                      <a:p>
                        <a:pPr algn="ctr"/>
                        <a:r>
                          <a:rPr lang="en-US" sz="1600"/>
                          <a:t>Prevention</a:t>
                        </a:r>
                      </a:p>
                    </a:txBody>
                    <a:tcPr anchor="ctr">
                      <a:solidFill>
                        <a:srgbClr val="7DB4D9"/>
                      </a:solidFill>
                    </a:tcPr>
                  </a:tc>
                  <a:tc>
                    <a:txBody>
                      <a:bodyPr/>
                      <a:lstStyle/>
                      <a:p>
                        <a:pPr algn="ctr"/>
                        <a:r>
                          <a:rPr lang="en-US" sz="1600"/>
                          <a:t>Diversion</a:t>
                        </a:r>
                      </a:p>
                    </a:txBody>
                    <a:tcPr anchor="ctr">
                      <a:solidFill>
                        <a:srgbClr val="7DB4D9"/>
                      </a:solidFill>
                    </a:tcPr>
                  </a:tc>
                  <a:tc>
                    <a:txBody>
                      <a:bodyPr/>
                      <a:lstStyle/>
                      <a:p>
                        <a:pPr algn="ctr"/>
                        <a:r>
                          <a:rPr lang="en-US" sz="1600" baseline="0"/>
                          <a:t>Street Outreach</a:t>
                        </a:r>
                        <a:endParaRPr lang="en-US" sz="1400" baseline="30000"/>
                      </a:p>
                    </a:txBody>
                    <a:tcPr anchor="ctr">
                      <a:solidFill>
                        <a:srgbClr val="006BA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a:t>Emerg.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a:t>Shelter</a:t>
                        </a:r>
                        <a:endParaRPr lang="en-US" sz="1600"/>
                      </a:p>
                    </a:txBody>
                    <a:tcPr anchor="ctr">
                      <a:solidFill>
                        <a:srgbClr val="7DB4D9"/>
                      </a:solidFill>
                    </a:tcPr>
                  </a:tc>
                  <a:tc>
                    <a:txBody>
                      <a:bodyPr/>
                      <a:lstStyle/>
                      <a:p>
                        <a:pPr algn="ctr"/>
                        <a:r>
                          <a:rPr lang="en-US" sz="1600" baseline="0"/>
                          <a:t>M2H</a:t>
                        </a:r>
                      </a:p>
                    </a:txBody>
                    <a:tcPr anchor="ctr">
                      <a:solidFill>
                        <a:srgbClr val="7DB4D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a:t>Transit. Housing</a:t>
                        </a:r>
                        <a:endParaRPr lang="en-US" sz="1600"/>
                      </a:p>
                    </a:txBody>
                    <a:tcPr anchor="ctr">
                      <a:solidFill>
                        <a:srgbClr val="7DB4D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a:t>Rapid Re- Housing</a:t>
                        </a:r>
                        <a:endParaRPr lang="en-US" sz="1600"/>
                      </a:p>
                    </a:txBody>
                    <a:tcPr anchor="ctr">
                      <a:solidFill>
                        <a:srgbClr val="7DB4D9"/>
                      </a:solidFill>
                    </a:tcPr>
                  </a:tc>
                  <a:tc>
                    <a:txBody>
                      <a:bodyPr/>
                      <a:lstStyle/>
                      <a:p>
                        <a:pPr algn="ctr"/>
                        <a:r>
                          <a:rPr lang="en-US" sz="1600"/>
                          <a:t>Perm. Supp. Housing</a:t>
                        </a:r>
                      </a:p>
                    </a:txBody>
                    <a:tcPr anchor="ctr">
                      <a:solidFill>
                        <a:srgbClr val="006BA8"/>
                      </a:solidFill>
                    </a:tcPr>
                  </a:tc>
                  <a:tc>
                    <a:txBody>
                      <a:bodyPr/>
                      <a:lstStyle/>
                      <a:p>
                        <a:pPr algn="ctr"/>
                        <a:r>
                          <a:rPr lang="en-US" sz="1600" err="1"/>
                          <a:t>Afford.Housing</a:t>
                        </a:r>
                        <a:endParaRPr lang="en-US" sz="1600"/>
                      </a:p>
                    </a:txBody>
                    <a:tcPr anchor="ctr">
                      <a:solidFill>
                        <a:srgbClr val="006BA8"/>
                      </a:solidFill>
                    </a:tcPr>
                  </a:tc>
                  <a:extLst>
                    <a:ext uri="{0D108BD9-81ED-4DB2-BD59-A6C34878D82A}">
                      <a16:rowId xmlns:a16="http://schemas.microsoft.com/office/drawing/2014/main" val="2752493799"/>
                    </a:ext>
                  </a:extLst>
                </a:tr>
                <a:tr h="377602">
                  <a:tc>
                    <a:txBody>
                      <a:bodyPr/>
                      <a:lstStyle/>
                      <a:p>
                        <a:r>
                          <a:rPr lang="en-US"/>
                          <a:t>0</a:t>
                        </a:r>
                      </a:p>
                    </a:txBody>
                    <a:tcPr/>
                  </a:tc>
                  <a:tc>
                    <a:txBody>
                      <a:bodyPr/>
                      <a:lstStyle/>
                      <a:p>
                        <a:pPr algn="ctr"/>
                        <a:r>
                          <a:rPr lang="en-US"/>
                          <a:t>X</a:t>
                        </a:r>
                      </a:p>
                    </a:txBody>
                    <a:tcPr>
                      <a:solidFill>
                        <a:srgbClr val="7DB4D9"/>
                      </a:solidFill>
                    </a:tcPr>
                  </a:tc>
                  <a:tc>
                    <a:txBody>
                      <a:bodyPr/>
                      <a:lstStyle/>
                      <a:p>
                        <a:pPr algn="ctr"/>
                        <a:endParaRPr lang="en-US"/>
                      </a:p>
                    </a:txBody>
                    <a:tcPr>
                      <a:solidFill>
                        <a:srgbClr val="7DB4D9"/>
                      </a:solidFill>
                    </a:tcPr>
                  </a:tc>
                  <a:tc>
                    <a:txBody>
                      <a:bodyPr/>
                      <a:lstStyle/>
                      <a:p>
                        <a:pPr algn="ctr"/>
                        <a:endParaRPr lang="en-US"/>
                      </a:p>
                    </a:txBody>
                    <a:tcPr/>
                  </a:tc>
                  <a:tc>
                    <a:txBody>
                      <a:bodyPr/>
                      <a:lstStyle/>
                      <a:p>
                        <a:pPr algn="ctr"/>
                        <a:endParaRPr lang="en-US"/>
                      </a:p>
                    </a:txBody>
                    <a:tcPr>
                      <a:solidFill>
                        <a:srgbClr val="7DB4D9"/>
                      </a:solidFill>
                    </a:tcPr>
                  </a:tc>
                  <a:tc>
                    <a:txBody>
                      <a:bodyPr/>
                      <a:lstStyle/>
                      <a:p>
                        <a:pPr algn="ctr"/>
                        <a:endParaRPr lang="en-US"/>
                      </a:p>
                    </a:txBody>
                    <a:tcPr>
                      <a:solidFill>
                        <a:srgbClr val="7DB4D9"/>
                      </a:solidFill>
                    </a:tcPr>
                  </a:tc>
                  <a:tc>
                    <a:txBody>
                      <a:bodyPr/>
                      <a:lstStyle/>
                      <a:p>
                        <a:pPr algn="ctr"/>
                        <a:endParaRPr lang="en-US"/>
                      </a:p>
                    </a:txBody>
                    <a:tcPr>
                      <a:solidFill>
                        <a:srgbClr val="7DB4D9"/>
                      </a:solidFill>
                    </a:tcPr>
                  </a:tc>
                  <a:tc>
                    <a:txBody>
                      <a:bodyPr/>
                      <a:lstStyle/>
                      <a:p>
                        <a:pPr algn="ctr"/>
                        <a:endParaRPr lang="en-US"/>
                      </a:p>
                    </a:txBody>
                    <a:tcPr>
                      <a:solidFill>
                        <a:srgbClr val="7DB4D9"/>
                      </a:solidFill>
                    </a:tcPr>
                  </a:tc>
                  <a:tc>
                    <a:txBody>
                      <a:bodyPr/>
                      <a:lstStyle/>
                      <a:p>
                        <a:pPr algn="ctr"/>
                        <a:endParaRPr lang="en-US"/>
                      </a:p>
                    </a:txBody>
                    <a:tcPr/>
                  </a:tc>
                  <a:tc>
                    <a:txBody>
                      <a:bodyPr/>
                      <a:lstStyle/>
                      <a:p>
                        <a:pPr algn="ctr"/>
                        <a:r>
                          <a:rPr lang="en-US"/>
                          <a:t>X</a:t>
                        </a:r>
                      </a:p>
                    </a:txBody>
                    <a:tcPr/>
                  </a:tc>
                  <a:extLst>
                    <a:ext uri="{0D108BD9-81ED-4DB2-BD59-A6C34878D82A}">
                      <a16:rowId xmlns:a16="http://schemas.microsoft.com/office/drawing/2014/main" val="2091821763"/>
                    </a:ext>
                  </a:extLst>
                </a:tr>
                <a:tr h="377602">
                  <a:tc>
                    <a:txBody>
                      <a:bodyPr/>
                      <a:lstStyle/>
                      <a:p>
                        <a:r>
                          <a:rPr lang="en-US"/>
                          <a:t>1</a:t>
                        </a:r>
                      </a:p>
                    </a:txBody>
                    <a:tcPr/>
                  </a:tc>
                  <a:tc>
                    <a:txBody>
                      <a:bodyPr/>
                      <a:lstStyle/>
                      <a:p>
                        <a:pPr algn="ctr"/>
                        <a:r>
                          <a:rPr lang="en-US"/>
                          <a:t>X</a:t>
                        </a:r>
                      </a:p>
                    </a:txBody>
                    <a:tcPr>
                      <a:solidFill>
                        <a:srgbClr val="7DB4D9"/>
                      </a:solidFill>
                    </a:tcPr>
                  </a:tc>
                  <a:tc>
                    <a:txBody>
                      <a:bodyPr/>
                      <a:lstStyle/>
                      <a:p>
                        <a:pPr algn="ctr"/>
                        <a:r>
                          <a:rPr lang="en-US"/>
                          <a:t>X</a:t>
                        </a:r>
                      </a:p>
                    </a:txBody>
                    <a:tcPr>
                      <a:solidFill>
                        <a:srgbClr val="7DB4D9"/>
                      </a:solidFill>
                    </a:tcPr>
                  </a:tc>
                  <a:tc>
                    <a:txBody>
                      <a:bodyPr/>
                      <a:lstStyle/>
                      <a:p>
                        <a:pPr algn="ctr"/>
                        <a:endParaRPr lang="en-US"/>
                      </a:p>
                    </a:txBody>
                    <a:tcPr/>
                  </a:tc>
                  <a:tc>
                    <a:txBody>
                      <a:bodyPr/>
                      <a:lstStyle/>
                      <a:p>
                        <a:pPr algn="ctr"/>
                        <a:r>
                          <a:rPr lang="en-US"/>
                          <a:t>X</a:t>
                        </a:r>
                      </a:p>
                    </a:txBody>
                    <a:tcPr>
                      <a:solidFill>
                        <a:srgbClr val="7DB4D9"/>
                      </a:solidFill>
                    </a:tcPr>
                  </a:tc>
                  <a:tc>
                    <a:txBody>
                      <a:bodyPr/>
                      <a:lstStyle/>
                      <a:p>
                        <a:pPr algn="ctr"/>
                        <a:endParaRPr lang="en-US"/>
                      </a:p>
                    </a:txBody>
                    <a:tcPr>
                      <a:solidFill>
                        <a:srgbClr val="7DB4D9"/>
                      </a:solidFill>
                    </a:tcPr>
                  </a:tc>
                  <a:tc>
                    <a:txBody>
                      <a:bodyPr/>
                      <a:lstStyle/>
                      <a:p>
                        <a:pPr algn="ctr"/>
                        <a:endParaRPr lang="en-US"/>
                      </a:p>
                    </a:txBody>
                    <a:tcPr>
                      <a:solidFill>
                        <a:srgbClr val="7DB4D9"/>
                      </a:solidFill>
                    </a:tcPr>
                  </a:tc>
                  <a:tc>
                    <a:txBody>
                      <a:bodyPr/>
                      <a:lstStyle/>
                      <a:p>
                        <a:pPr algn="ctr"/>
                        <a:endParaRPr lang="en-US"/>
                      </a:p>
                    </a:txBody>
                    <a:tcPr>
                      <a:solidFill>
                        <a:srgbClr val="7DB4D9"/>
                      </a:solidFill>
                    </a:tcPr>
                  </a:tc>
                  <a:tc>
                    <a:txBody>
                      <a:bodyPr/>
                      <a:lstStyle/>
                      <a:p>
                        <a:pPr algn="ctr"/>
                        <a:endParaRPr lang="en-US"/>
                      </a:p>
                    </a:txBody>
                    <a:tcPr/>
                  </a:tc>
                  <a:tc>
                    <a:txBody>
                      <a:bodyPr/>
                      <a:lstStyle/>
                      <a:p>
                        <a:pPr algn="ctr"/>
                        <a:r>
                          <a:rPr lang="en-US"/>
                          <a:t>X</a:t>
                        </a:r>
                      </a:p>
                    </a:txBody>
                    <a:tcPr/>
                  </a:tc>
                  <a:extLst>
                    <a:ext uri="{0D108BD9-81ED-4DB2-BD59-A6C34878D82A}">
                      <a16:rowId xmlns:a16="http://schemas.microsoft.com/office/drawing/2014/main" val="3166931781"/>
                    </a:ext>
                  </a:extLst>
                </a:tr>
                <a:tr h="377602">
                  <a:tc>
                    <a:txBody>
                      <a:bodyPr/>
                      <a:lstStyle/>
                      <a:p>
                        <a:r>
                          <a:rPr lang="en-US"/>
                          <a:t>2</a:t>
                        </a:r>
                      </a:p>
                    </a:txBody>
                    <a:tcPr/>
                  </a:tc>
                  <a:tc>
                    <a:txBody>
                      <a:bodyPr/>
                      <a:lstStyle/>
                      <a:p>
                        <a:pPr algn="ctr"/>
                        <a:r>
                          <a:rPr lang="en-US"/>
                          <a:t>X</a:t>
                        </a:r>
                      </a:p>
                    </a:txBody>
                    <a:tcPr>
                      <a:solidFill>
                        <a:srgbClr val="7DB4D9"/>
                      </a:solidFill>
                    </a:tcPr>
                  </a:tc>
                  <a:tc>
                    <a:txBody>
                      <a:bodyPr/>
                      <a:lstStyle/>
                      <a:p>
                        <a:pPr algn="ctr"/>
                        <a:r>
                          <a:rPr lang="en-US"/>
                          <a:t>X</a:t>
                        </a:r>
                      </a:p>
                    </a:txBody>
                    <a:tcPr>
                      <a:solidFill>
                        <a:srgbClr val="7DB4D9"/>
                      </a:solidFill>
                    </a:tcPr>
                  </a:tc>
                  <a:tc>
                    <a:txBody>
                      <a:bodyPr/>
                      <a:lstStyle/>
                      <a:p>
                        <a:pPr algn="ctr"/>
                        <a:endParaRPr lang="en-US"/>
                      </a:p>
                    </a:txBody>
                    <a:tcPr/>
                  </a:tc>
                  <a:tc>
                    <a:txBody>
                      <a:bodyPr/>
                      <a:lstStyle/>
                      <a:p>
                        <a:pPr algn="ctr"/>
                        <a:r>
                          <a:rPr lang="en-US"/>
                          <a:t>X</a:t>
                        </a:r>
                      </a:p>
                    </a:txBody>
                    <a:tcPr>
                      <a:solidFill>
                        <a:srgbClr val="7DB4D9"/>
                      </a:solidFill>
                    </a:tcPr>
                  </a:tc>
                  <a:tc>
                    <a:txBody>
                      <a:bodyPr/>
                      <a:lstStyle/>
                      <a:p>
                        <a:pPr algn="ctr"/>
                        <a:r>
                          <a:rPr lang="en-US"/>
                          <a:t>X</a:t>
                        </a:r>
                      </a:p>
                    </a:txBody>
                    <a:tcPr>
                      <a:solidFill>
                        <a:srgbClr val="7DB4D9"/>
                      </a:solidFill>
                    </a:tcPr>
                  </a:tc>
                  <a:tc>
                    <a:txBody>
                      <a:bodyPr/>
                      <a:lstStyle/>
                      <a:p>
                        <a:pPr algn="ctr"/>
                        <a:endParaRPr lang="en-US"/>
                      </a:p>
                    </a:txBody>
                    <a:tcPr>
                      <a:solidFill>
                        <a:srgbClr val="7DB4D9"/>
                      </a:solidFill>
                    </a:tcPr>
                  </a:tc>
                  <a:tc>
                    <a:txBody>
                      <a:bodyPr/>
                      <a:lstStyle/>
                      <a:p>
                        <a:pPr algn="ctr"/>
                        <a:endParaRPr lang="en-US"/>
                      </a:p>
                    </a:txBody>
                    <a:tcPr>
                      <a:solidFill>
                        <a:srgbClr val="7DB4D9"/>
                      </a:solidFill>
                    </a:tcPr>
                  </a:tc>
                  <a:tc>
                    <a:txBody>
                      <a:bodyPr/>
                      <a:lstStyle/>
                      <a:p>
                        <a:pPr algn="ctr"/>
                        <a:endParaRPr lang="en-US"/>
                      </a:p>
                    </a:txBody>
                    <a:tcPr/>
                  </a:tc>
                  <a:tc>
                    <a:txBody>
                      <a:bodyPr/>
                      <a:lstStyle/>
                      <a:p>
                        <a:pPr algn="ctr"/>
                        <a:r>
                          <a:rPr lang="en-US"/>
                          <a:t>X</a:t>
                        </a:r>
                      </a:p>
                    </a:txBody>
                    <a:tcPr/>
                  </a:tc>
                  <a:extLst>
                    <a:ext uri="{0D108BD9-81ED-4DB2-BD59-A6C34878D82A}">
                      <a16:rowId xmlns:a16="http://schemas.microsoft.com/office/drawing/2014/main" val="3218779754"/>
                    </a:ext>
                  </a:extLst>
                </a:tr>
                <a:tr h="377602">
                  <a:tc>
                    <a:txBody>
                      <a:bodyPr/>
                      <a:lstStyle/>
                      <a:p>
                        <a:r>
                          <a:rPr lang="en-US"/>
                          <a:t>3</a:t>
                        </a:r>
                      </a:p>
                    </a:txBody>
                    <a:tcPr/>
                  </a:tc>
                  <a:tc>
                    <a:txBody>
                      <a:bodyPr/>
                      <a:lstStyle/>
                      <a:p>
                        <a:pPr algn="ctr"/>
                        <a:r>
                          <a:rPr lang="en-US"/>
                          <a:t>X</a:t>
                        </a:r>
                      </a:p>
                    </a:txBody>
                    <a:tcPr>
                      <a:solidFill>
                        <a:srgbClr val="7DB4D9"/>
                      </a:solidFill>
                    </a:tcPr>
                  </a:tc>
                  <a:tc>
                    <a:txBody>
                      <a:bodyPr/>
                      <a:lstStyle/>
                      <a:p>
                        <a:pPr algn="ctr"/>
                        <a:r>
                          <a:rPr lang="en-US"/>
                          <a:t>X</a:t>
                        </a:r>
                      </a:p>
                    </a:txBody>
                    <a:tcPr>
                      <a:solidFill>
                        <a:srgbClr val="7DB4D9"/>
                      </a:solidFill>
                    </a:tcPr>
                  </a:tc>
                  <a:tc>
                    <a:txBody>
                      <a:bodyPr/>
                      <a:lstStyle/>
                      <a:p>
                        <a:pPr algn="ctr"/>
                        <a:r>
                          <a:rPr lang="en-US"/>
                          <a:t>X</a:t>
                        </a:r>
                      </a:p>
                    </a:txBody>
                    <a:tcPr/>
                  </a:tc>
                  <a:tc>
                    <a:txBody>
                      <a:bodyPr/>
                      <a:lstStyle/>
                      <a:p>
                        <a:pPr algn="ctr"/>
                        <a:r>
                          <a:rPr lang="en-US"/>
                          <a:t>X</a:t>
                        </a:r>
                      </a:p>
                    </a:txBody>
                    <a:tcPr>
                      <a:solidFill>
                        <a:srgbClr val="7DB4D9"/>
                      </a:solidFill>
                    </a:tcPr>
                  </a:tc>
                  <a:tc>
                    <a:txBody>
                      <a:bodyPr/>
                      <a:lstStyle/>
                      <a:p>
                        <a:pPr algn="ctr"/>
                        <a:r>
                          <a:rPr lang="en-US"/>
                          <a:t>X</a:t>
                        </a:r>
                      </a:p>
                    </a:txBody>
                    <a:tcPr>
                      <a:solidFill>
                        <a:srgbClr val="7DB4D9"/>
                      </a:solidFill>
                    </a:tcPr>
                  </a:tc>
                  <a:tc>
                    <a:txBody>
                      <a:bodyPr/>
                      <a:lstStyle/>
                      <a:p>
                        <a:pPr algn="ctr"/>
                        <a:r>
                          <a:rPr lang="en-US"/>
                          <a:t>   </a:t>
                        </a:r>
                      </a:p>
                    </a:txBody>
                    <a:tcPr>
                      <a:solidFill>
                        <a:srgbClr val="7DB4D9"/>
                      </a:solidFill>
                    </a:tcPr>
                  </a:tc>
                  <a:tc>
                    <a:txBody>
                      <a:bodyPr/>
                      <a:lstStyle/>
                      <a:p>
                        <a:pPr algn="ctr"/>
                        <a:endParaRPr lang="en-US"/>
                      </a:p>
                    </a:txBody>
                    <a:tcPr>
                      <a:solidFill>
                        <a:srgbClr val="7DB4D9"/>
                      </a:solidFill>
                    </a:tcPr>
                  </a:tc>
                  <a:tc>
                    <a:txBody>
                      <a:bodyPr/>
                      <a:lstStyle/>
                      <a:p>
                        <a:pPr algn="ctr"/>
                        <a:endParaRPr lang="en-US"/>
                      </a:p>
                    </a:txBody>
                    <a:tcPr/>
                  </a:tc>
                  <a:tc>
                    <a:txBody>
                      <a:bodyPr/>
                      <a:lstStyle/>
                      <a:p>
                        <a:pPr algn="ctr"/>
                        <a:r>
                          <a:rPr lang="en-US"/>
                          <a:t>X</a:t>
                        </a:r>
                      </a:p>
                    </a:txBody>
                    <a:tcPr/>
                  </a:tc>
                  <a:extLst>
                    <a:ext uri="{0D108BD9-81ED-4DB2-BD59-A6C34878D82A}">
                      <a16:rowId xmlns:a16="http://schemas.microsoft.com/office/drawing/2014/main" val="118010733"/>
                    </a:ext>
                  </a:extLst>
                </a:tr>
                <a:tr h="377602">
                  <a:tc>
                    <a:txBody>
                      <a:bodyPr/>
                      <a:lstStyle/>
                      <a:p>
                        <a:r>
                          <a:rPr lang="en-US"/>
                          <a:t>4</a:t>
                        </a:r>
                      </a:p>
                    </a:txBody>
                    <a:tcPr/>
                  </a:tc>
                  <a:tc>
                    <a:txBody>
                      <a:bodyPr/>
                      <a:lstStyle/>
                      <a:p>
                        <a:pPr algn="ctr"/>
                        <a:endParaRPr lang="en-US"/>
                      </a:p>
                    </a:txBody>
                    <a:tcPr>
                      <a:solidFill>
                        <a:srgbClr val="7DB4D9"/>
                      </a:solidFill>
                    </a:tcPr>
                  </a:tc>
                  <a:tc>
                    <a:txBody>
                      <a:bodyPr/>
                      <a:lstStyle/>
                      <a:p>
                        <a:pPr algn="ctr"/>
                        <a:endParaRPr lang="en-US"/>
                      </a:p>
                    </a:txBody>
                    <a:tcPr>
                      <a:solidFill>
                        <a:srgbClr val="7DB4D9"/>
                      </a:solidFill>
                    </a:tcPr>
                  </a:tc>
                  <a:tc>
                    <a:txBody>
                      <a:bodyPr/>
                      <a:lstStyle/>
                      <a:p>
                        <a:pPr algn="ctr"/>
                        <a:r>
                          <a:rPr lang="en-US"/>
                          <a:t>X</a:t>
                        </a:r>
                      </a:p>
                    </a:txBody>
                    <a:tcPr/>
                  </a:tc>
                  <a:tc>
                    <a:txBody>
                      <a:bodyPr/>
                      <a:lstStyle/>
                      <a:p>
                        <a:pPr algn="ctr"/>
                        <a:r>
                          <a:rPr lang="en-US"/>
                          <a:t>X</a:t>
                        </a:r>
                      </a:p>
                    </a:txBody>
                    <a:tcPr>
                      <a:solidFill>
                        <a:srgbClr val="7DB4D9"/>
                      </a:solidFill>
                    </a:tcPr>
                  </a:tc>
                  <a:tc>
                    <a:txBody>
                      <a:bodyPr/>
                      <a:lstStyle/>
                      <a:p>
                        <a:pPr algn="ctr"/>
                        <a:r>
                          <a:rPr lang="en-US"/>
                          <a:t>X</a:t>
                        </a:r>
                      </a:p>
                    </a:txBody>
                    <a:tcPr>
                      <a:solidFill>
                        <a:srgbClr val="7DB4D9"/>
                      </a:solidFill>
                    </a:tcPr>
                  </a:tc>
                  <a:tc>
                    <a:txBody>
                      <a:bodyPr/>
                      <a:lstStyle/>
                      <a:p>
                        <a:pPr algn="ctr"/>
                        <a:r>
                          <a:rPr lang="en-US"/>
                          <a:t> X</a:t>
                        </a:r>
                      </a:p>
                    </a:txBody>
                    <a:tcPr>
                      <a:solidFill>
                        <a:srgbClr val="7DB4D9"/>
                      </a:solidFill>
                    </a:tcPr>
                  </a:tc>
                  <a:tc>
                    <a:txBody>
                      <a:bodyPr/>
                      <a:lstStyle/>
                      <a:p>
                        <a:pPr algn="ctr"/>
                        <a:r>
                          <a:rPr lang="en-US"/>
                          <a:t>X</a:t>
                        </a:r>
                      </a:p>
                    </a:txBody>
                    <a:tcPr>
                      <a:solidFill>
                        <a:srgbClr val="7DB4D9"/>
                      </a:solidFill>
                    </a:tcPr>
                  </a:tc>
                  <a:tc>
                    <a:txBody>
                      <a:bodyPr/>
                      <a:lstStyle/>
                      <a:p>
                        <a:pPr algn="ctr"/>
                        <a:endParaRPr lang="en-US"/>
                      </a:p>
                    </a:txBody>
                    <a:tcPr/>
                  </a:tc>
                  <a:tc>
                    <a:txBody>
                      <a:bodyPr/>
                      <a:lstStyle/>
                      <a:p>
                        <a:pPr algn="ctr"/>
                        <a:r>
                          <a:rPr lang="en-US"/>
                          <a:t>X</a:t>
                        </a:r>
                      </a:p>
                    </a:txBody>
                    <a:tcPr/>
                  </a:tc>
                  <a:extLst>
                    <a:ext uri="{0D108BD9-81ED-4DB2-BD59-A6C34878D82A}">
                      <a16:rowId xmlns:a16="http://schemas.microsoft.com/office/drawing/2014/main" val="3859785799"/>
                    </a:ext>
                  </a:extLst>
                </a:tr>
                <a:tr h="404851">
                  <a:tc>
                    <a:txBody>
                      <a:bodyPr/>
                      <a:lstStyle/>
                      <a:p>
                        <a:r>
                          <a:rPr lang="en-US"/>
                          <a:t>5</a:t>
                        </a:r>
                      </a:p>
                    </a:txBody>
                    <a:tcPr/>
                  </a:tc>
                  <a:tc>
                    <a:txBody>
                      <a:bodyPr/>
                      <a:lstStyle/>
                      <a:p>
                        <a:pPr algn="ctr"/>
                        <a:endParaRPr lang="en-US"/>
                      </a:p>
                    </a:txBody>
                    <a:tcPr>
                      <a:solidFill>
                        <a:srgbClr val="7DB4D9"/>
                      </a:solidFill>
                    </a:tcPr>
                  </a:tc>
                  <a:tc>
                    <a:txBody>
                      <a:bodyPr/>
                      <a:lstStyle/>
                      <a:p>
                        <a:pPr algn="ctr"/>
                        <a:endParaRPr lang="en-US"/>
                      </a:p>
                    </a:txBody>
                    <a:tcPr>
                      <a:solidFill>
                        <a:srgbClr val="7DB4D9"/>
                      </a:solidFill>
                    </a:tcPr>
                  </a:tc>
                  <a:tc>
                    <a:txBody>
                      <a:bodyPr/>
                      <a:lstStyle/>
                      <a:p>
                        <a:pPr algn="ctr"/>
                        <a:r>
                          <a:rPr lang="en-US"/>
                          <a:t>X</a:t>
                        </a:r>
                      </a:p>
                    </a:txBody>
                    <a:tcPr/>
                  </a:tc>
                  <a:tc>
                    <a:txBody>
                      <a:bodyPr/>
                      <a:lstStyle/>
                      <a:p>
                        <a:pPr algn="ctr"/>
                        <a:r>
                          <a:rPr lang="en-US"/>
                          <a:t>X</a:t>
                        </a:r>
                      </a:p>
                    </a:txBody>
                    <a:tcPr>
                      <a:solidFill>
                        <a:srgbClr val="7DB4D9"/>
                      </a:solidFill>
                    </a:tcPr>
                  </a:tc>
                  <a:tc>
                    <a:txBody>
                      <a:bodyPr/>
                      <a:lstStyle/>
                      <a:p>
                        <a:pPr algn="ctr"/>
                        <a:r>
                          <a:rPr lang="en-US"/>
                          <a:t>X</a:t>
                        </a:r>
                      </a:p>
                    </a:txBody>
                    <a:tcPr>
                      <a:solidFill>
                        <a:srgbClr val="7DB4D9"/>
                      </a:solidFill>
                    </a:tcPr>
                  </a:tc>
                  <a:tc>
                    <a:txBody>
                      <a:bodyPr/>
                      <a:lstStyle/>
                      <a:p>
                        <a:pPr algn="ctr"/>
                        <a:r>
                          <a:rPr lang="en-US"/>
                          <a:t> X</a:t>
                        </a:r>
                      </a:p>
                    </a:txBody>
                    <a:tcPr>
                      <a:solidFill>
                        <a:srgbClr val="7DB4D9"/>
                      </a:solidFill>
                    </a:tcPr>
                  </a:tc>
                  <a:tc>
                    <a:txBody>
                      <a:bodyPr/>
                      <a:lstStyle/>
                      <a:p>
                        <a:pPr algn="ctr"/>
                        <a:r>
                          <a:rPr lang="en-US"/>
                          <a:t>X</a:t>
                        </a:r>
                      </a:p>
                    </a:txBody>
                    <a:tcPr>
                      <a:solidFill>
                        <a:srgbClr val="7DB4D9"/>
                      </a:solidFill>
                    </a:tcPr>
                  </a:tc>
                  <a:tc>
                    <a:txBody>
                      <a:bodyPr/>
                      <a:lstStyle/>
                      <a:p>
                        <a:pPr algn="ctr"/>
                        <a:endParaRPr lang="en-US"/>
                      </a:p>
                    </a:txBody>
                    <a:tcPr/>
                  </a:tc>
                  <a:tc>
                    <a:txBody>
                      <a:bodyPr/>
                      <a:lstStyle/>
                      <a:p>
                        <a:pPr algn="ctr"/>
                        <a:r>
                          <a:rPr lang="en-US"/>
                          <a:t>X</a:t>
                        </a:r>
                      </a:p>
                    </a:txBody>
                    <a:tcPr/>
                  </a:tc>
                  <a:extLst>
                    <a:ext uri="{0D108BD9-81ED-4DB2-BD59-A6C34878D82A}">
                      <a16:rowId xmlns:a16="http://schemas.microsoft.com/office/drawing/2014/main" val="4258884729"/>
                    </a:ext>
                  </a:extLst>
                </a:tr>
                <a:tr h="377602">
                  <a:tc>
                    <a:txBody>
                      <a:bodyPr/>
                      <a:lstStyle/>
                      <a:p>
                        <a:r>
                          <a:rPr lang="en-US"/>
                          <a:t>6</a:t>
                        </a:r>
                      </a:p>
                    </a:txBody>
                    <a:tcPr/>
                  </a:tc>
                  <a:tc>
                    <a:txBody>
                      <a:bodyPr/>
                      <a:lstStyle/>
                      <a:p>
                        <a:pPr algn="ctr"/>
                        <a:endParaRPr lang="en-US"/>
                      </a:p>
                    </a:txBody>
                    <a:tcPr>
                      <a:solidFill>
                        <a:srgbClr val="7DB4D9"/>
                      </a:solidFill>
                    </a:tcPr>
                  </a:tc>
                  <a:tc>
                    <a:txBody>
                      <a:bodyPr/>
                      <a:lstStyle/>
                      <a:p>
                        <a:pPr algn="ctr"/>
                        <a:endParaRPr lang="en-US"/>
                      </a:p>
                    </a:txBody>
                    <a:tcPr>
                      <a:solidFill>
                        <a:srgbClr val="7DB4D9"/>
                      </a:solidFill>
                    </a:tcPr>
                  </a:tc>
                  <a:tc>
                    <a:txBody>
                      <a:bodyPr/>
                      <a:lstStyle/>
                      <a:p>
                        <a:pPr algn="ctr"/>
                        <a:r>
                          <a:rPr lang="en-US"/>
                          <a:t>X</a:t>
                        </a:r>
                      </a:p>
                    </a:txBody>
                    <a:tcPr/>
                  </a:tc>
                  <a:tc>
                    <a:txBody>
                      <a:bodyPr/>
                      <a:lstStyle/>
                      <a:p>
                        <a:pPr algn="ctr"/>
                        <a:r>
                          <a:rPr lang="en-US"/>
                          <a:t>X</a:t>
                        </a:r>
                      </a:p>
                    </a:txBody>
                    <a:tcPr>
                      <a:solidFill>
                        <a:srgbClr val="7DB4D9"/>
                      </a:solidFill>
                    </a:tcPr>
                  </a:tc>
                  <a:tc>
                    <a:txBody>
                      <a:bodyPr/>
                      <a:lstStyle/>
                      <a:p>
                        <a:pPr algn="ctr"/>
                        <a:r>
                          <a:rPr lang="en-US"/>
                          <a:t>X</a:t>
                        </a:r>
                      </a:p>
                    </a:txBody>
                    <a:tcPr>
                      <a:solidFill>
                        <a:srgbClr val="7DB4D9"/>
                      </a:solidFill>
                    </a:tcPr>
                  </a:tc>
                  <a:tc>
                    <a:txBody>
                      <a:bodyPr/>
                      <a:lstStyle/>
                      <a:p>
                        <a:pPr algn="ctr"/>
                        <a:r>
                          <a:rPr lang="en-US"/>
                          <a:t> X</a:t>
                        </a:r>
                      </a:p>
                    </a:txBody>
                    <a:tcPr>
                      <a:solidFill>
                        <a:srgbClr val="7DB4D9"/>
                      </a:solidFill>
                    </a:tcPr>
                  </a:tc>
                  <a:tc>
                    <a:txBody>
                      <a:bodyPr/>
                      <a:lstStyle/>
                      <a:p>
                        <a:pPr algn="ctr"/>
                        <a:r>
                          <a:rPr lang="en-US"/>
                          <a:t>X</a:t>
                        </a:r>
                      </a:p>
                    </a:txBody>
                    <a:tcPr>
                      <a:solidFill>
                        <a:srgbClr val="7DB4D9"/>
                      </a:solidFill>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3666172652"/>
                    </a:ext>
                  </a:extLst>
                </a:tr>
                <a:tr h="377602">
                  <a:tc>
                    <a:txBody>
                      <a:bodyPr/>
                      <a:lstStyle/>
                      <a:p>
                        <a:r>
                          <a:rPr lang="en-US"/>
                          <a:t>7</a:t>
                        </a:r>
                      </a:p>
                    </a:txBody>
                    <a:tcPr/>
                  </a:tc>
                  <a:tc>
                    <a:txBody>
                      <a:bodyPr/>
                      <a:lstStyle/>
                      <a:p>
                        <a:pPr algn="ctr"/>
                        <a:endParaRPr lang="en-US"/>
                      </a:p>
                    </a:txBody>
                    <a:tcPr>
                      <a:solidFill>
                        <a:srgbClr val="7DB4D9"/>
                      </a:solidFill>
                    </a:tcPr>
                  </a:tc>
                  <a:tc>
                    <a:txBody>
                      <a:bodyPr/>
                      <a:lstStyle/>
                      <a:p>
                        <a:pPr algn="ctr"/>
                        <a:endParaRPr lang="en-US"/>
                      </a:p>
                    </a:txBody>
                    <a:tcPr>
                      <a:solidFill>
                        <a:srgbClr val="7DB4D9"/>
                      </a:solidFill>
                    </a:tcPr>
                  </a:tc>
                  <a:tc>
                    <a:txBody>
                      <a:bodyPr/>
                      <a:lstStyle/>
                      <a:p>
                        <a:pPr algn="ctr"/>
                        <a:r>
                          <a:rPr lang="en-US"/>
                          <a:t>X</a:t>
                        </a:r>
                      </a:p>
                    </a:txBody>
                    <a:tcPr/>
                  </a:tc>
                  <a:tc>
                    <a:txBody>
                      <a:bodyPr/>
                      <a:lstStyle/>
                      <a:p>
                        <a:pPr algn="ctr"/>
                        <a:r>
                          <a:rPr lang="en-US"/>
                          <a:t>X</a:t>
                        </a:r>
                      </a:p>
                    </a:txBody>
                    <a:tcPr>
                      <a:solidFill>
                        <a:srgbClr val="7DB4D9"/>
                      </a:solidFill>
                    </a:tcPr>
                  </a:tc>
                  <a:tc>
                    <a:txBody>
                      <a:bodyPr/>
                      <a:lstStyle/>
                      <a:p>
                        <a:pPr algn="ctr"/>
                        <a:endParaRPr lang="en-US"/>
                      </a:p>
                    </a:txBody>
                    <a:tcPr>
                      <a:solidFill>
                        <a:srgbClr val="7DB4D9"/>
                      </a:solidFill>
                    </a:tcPr>
                  </a:tc>
                  <a:tc>
                    <a:txBody>
                      <a:bodyPr/>
                      <a:lstStyle/>
                      <a:p>
                        <a:pPr algn="ctr"/>
                        <a:r>
                          <a:rPr lang="en-US"/>
                          <a:t> X</a:t>
                        </a:r>
                      </a:p>
                    </a:txBody>
                    <a:tcPr>
                      <a:solidFill>
                        <a:srgbClr val="7DB4D9"/>
                      </a:solidFill>
                    </a:tcPr>
                  </a:tc>
                  <a:tc>
                    <a:txBody>
                      <a:bodyPr/>
                      <a:lstStyle/>
                      <a:p>
                        <a:pPr algn="ctr"/>
                        <a:r>
                          <a:rPr lang="en-US"/>
                          <a:t>X</a:t>
                        </a:r>
                      </a:p>
                    </a:txBody>
                    <a:tcPr>
                      <a:solidFill>
                        <a:srgbClr val="7DB4D9"/>
                      </a:solidFill>
                    </a:tcPr>
                  </a:tc>
                  <a:tc>
                    <a:txBody>
                      <a:bodyPr/>
                      <a:lstStyle/>
                      <a:p>
                        <a:pPr algn="ctr"/>
                        <a:r>
                          <a:rPr lang="en-US"/>
                          <a:t>X</a:t>
                        </a:r>
                      </a:p>
                    </a:txBody>
                    <a:tcPr/>
                  </a:tc>
                  <a:tc>
                    <a:txBody>
                      <a:bodyPr/>
                      <a:lstStyle/>
                      <a:p>
                        <a:pPr algn="ctr"/>
                        <a:endParaRPr lang="en-US"/>
                      </a:p>
                    </a:txBody>
                    <a:tcPr/>
                  </a:tc>
                  <a:extLst>
                    <a:ext uri="{0D108BD9-81ED-4DB2-BD59-A6C34878D82A}">
                      <a16:rowId xmlns:a16="http://schemas.microsoft.com/office/drawing/2014/main" val="2560685408"/>
                    </a:ext>
                  </a:extLst>
                </a:tr>
                <a:tr h="377602">
                  <a:tc>
                    <a:txBody>
                      <a:bodyPr/>
                      <a:lstStyle/>
                      <a:p>
                        <a:r>
                          <a:rPr lang="en-US"/>
                          <a:t>8</a:t>
                        </a:r>
                      </a:p>
                    </a:txBody>
                    <a:tcPr/>
                  </a:tc>
                  <a:tc>
                    <a:txBody>
                      <a:bodyPr/>
                      <a:lstStyle/>
                      <a:p>
                        <a:pPr algn="ctr"/>
                        <a:endParaRPr lang="en-US"/>
                      </a:p>
                    </a:txBody>
                    <a:tcPr>
                      <a:solidFill>
                        <a:srgbClr val="7DB4D9"/>
                      </a:solidFill>
                    </a:tcPr>
                  </a:tc>
                  <a:tc>
                    <a:txBody>
                      <a:bodyPr/>
                      <a:lstStyle/>
                      <a:p>
                        <a:pPr algn="ctr"/>
                        <a:endParaRPr lang="en-US"/>
                      </a:p>
                    </a:txBody>
                    <a:tcPr>
                      <a:solidFill>
                        <a:srgbClr val="7DB4D9"/>
                      </a:solidFill>
                    </a:tcPr>
                  </a:tc>
                  <a:tc>
                    <a:txBody>
                      <a:bodyPr/>
                      <a:lstStyle/>
                      <a:p>
                        <a:pPr algn="ctr"/>
                        <a:r>
                          <a:rPr lang="en-US"/>
                          <a:t>X</a:t>
                        </a:r>
                      </a:p>
                    </a:txBody>
                    <a:tcPr/>
                  </a:tc>
                  <a:tc>
                    <a:txBody>
                      <a:bodyPr/>
                      <a:lstStyle/>
                      <a:p>
                        <a:pPr algn="ctr"/>
                        <a:endParaRPr lang="en-US"/>
                      </a:p>
                    </a:txBody>
                    <a:tcPr>
                      <a:solidFill>
                        <a:srgbClr val="7DB4D9"/>
                      </a:solidFill>
                    </a:tcPr>
                  </a:tc>
                  <a:tc>
                    <a:txBody>
                      <a:bodyPr/>
                      <a:lstStyle/>
                      <a:p>
                        <a:pPr algn="ctr"/>
                        <a:endParaRPr lang="en-US"/>
                      </a:p>
                    </a:txBody>
                    <a:tcPr>
                      <a:solidFill>
                        <a:srgbClr val="7DB4D9"/>
                      </a:solidFill>
                    </a:tcPr>
                  </a:tc>
                  <a:tc>
                    <a:txBody>
                      <a:bodyPr/>
                      <a:lstStyle/>
                      <a:p>
                        <a:pPr algn="ctr"/>
                        <a:endParaRPr lang="en-US"/>
                      </a:p>
                    </a:txBody>
                    <a:tcPr>
                      <a:solidFill>
                        <a:srgbClr val="7DB4D9"/>
                      </a:solidFill>
                    </a:tcPr>
                  </a:tc>
                  <a:tc>
                    <a:txBody>
                      <a:bodyPr/>
                      <a:lstStyle/>
                      <a:p>
                        <a:pPr algn="ctr"/>
                        <a:endParaRPr lang="en-US"/>
                      </a:p>
                    </a:txBody>
                    <a:tcPr>
                      <a:solidFill>
                        <a:srgbClr val="7DB4D9"/>
                      </a:solidFill>
                    </a:tcPr>
                  </a:tc>
                  <a:tc>
                    <a:txBody>
                      <a:bodyPr/>
                      <a:lstStyle/>
                      <a:p>
                        <a:pPr algn="ctr"/>
                        <a:r>
                          <a:rPr lang="en-US"/>
                          <a:t>X</a:t>
                        </a:r>
                      </a:p>
                    </a:txBody>
                    <a:tcPr/>
                  </a:tc>
                  <a:tc>
                    <a:txBody>
                      <a:bodyPr/>
                      <a:lstStyle/>
                      <a:p>
                        <a:pPr algn="ctr"/>
                        <a:endParaRPr lang="en-US"/>
                      </a:p>
                    </a:txBody>
                    <a:tcPr/>
                  </a:tc>
                  <a:extLst>
                    <a:ext uri="{0D108BD9-81ED-4DB2-BD59-A6C34878D82A}">
                      <a16:rowId xmlns:a16="http://schemas.microsoft.com/office/drawing/2014/main" val="4192083571"/>
                    </a:ext>
                  </a:extLst>
                </a:tr>
                <a:tr h="377602">
                  <a:tc>
                    <a:txBody>
                      <a:bodyPr/>
                      <a:lstStyle/>
                      <a:p>
                        <a:r>
                          <a:rPr lang="en-US"/>
                          <a:t>9</a:t>
                        </a:r>
                      </a:p>
                    </a:txBody>
                    <a:tcPr/>
                  </a:tc>
                  <a:tc>
                    <a:txBody>
                      <a:bodyPr/>
                      <a:lstStyle/>
                      <a:p>
                        <a:pPr algn="ctr"/>
                        <a:endParaRPr lang="en-US"/>
                      </a:p>
                    </a:txBody>
                    <a:tcPr>
                      <a:solidFill>
                        <a:srgbClr val="7DB4D9"/>
                      </a:solidFill>
                    </a:tcPr>
                  </a:tc>
                  <a:tc>
                    <a:txBody>
                      <a:bodyPr/>
                      <a:lstStyle/>
                      <a:p>
                        <a:pPr algn="ctr"/>
                        <a:endParaRPr lang="en-US"/>
                      </a:p>
                    </a:txBody>
                    <a:tcPr>
                      <a:solidFill>
                        <a:srgbClr val="7DB4D9"/>
                      </a:solidFill>
                    </a:tcPr>
                  </a:tc>
                  <a:tc>
                    <a:txBody>
                      <a:bodyPr/>
                      <a:lstStyle/>
                      <a:p>
                        <a:pPr algn="ctr"/>
                        <a:r>
                          <a:rPr lang="en-US"/>
                          <a:t>X</a:t>
                        </a:r>
                      </a:p>
                    </a:txBody>
                    <a:tcPr/>
                  </a:tc>
                  <a:tc>
                    <a:txBody>
                      <a:bodyPr/>
                      <a:lstStyle/>
                      <a:p>
                        <a:pPr algn="ctr"/>
                        <a:endParaRPr lang="en-US"/>
                      </a:p>
                    </a:txBody>
                    <a:tcPr>
                      <a:solidFill>
                        <a:srgbClr val="7DB4D9"/>
                      </a:solidFill>
                    </a:tcPr>
                  </a:tc>
                  <a:tc>
                    <a:txBody>
                      <a:bodyPr/>
                      <a:lstStyle/>
                      <a:p>
                        <a:pPr algn="ctr"/>
                        <a:endParaRPr lang="en-US"/>
                      </a:p>
                    </a:txBody>
                    <a:tcPr>
                      <a:solidFill>
                        <a:srgbClr val="7DB4D9"/>
                      </a:solidFill>
                    </a:tcPr>
                  </a:tc>
                  <a:tc>
                    <a:txBody>
                      <a:bodyPr/>
                      <a:lstStyle/>
                      <a:p>
                        <a:pPr algn="ctr"/>
                        <a:endParaRPr lang="en-US"/>
                      </a:p>
                    </a:txBody>
                    <a:tcPr>
                      <a:solidFill>
                        <a:srgbClr val="7DB4D9"/>
                      </a:solidFill>
                    </a:tcPr>
                  </a:tc>
                  <a:tc>
                    <a:txBody>
                      <a:bodyPr/>
                      <a:lstStyle/>
                      <a:p>
                        <a:pPr algn="ctr"/>
                        <a:endParaRPr lang="en-US"/>
                      </a:p>
                    </a:txBody>
                    <a:tcPr>
                      <a:solidFill>
                        <a:srgbClr val="7DB4D9"/>
                      </a:solidFill>
                    </a:tcPr>
                  </a:tc>
                  <a:tc>
                    <a:txBody>
                      <a:bodyPr/>
                      <a:lstStyle/>
                      <a:p>
                        <a:pPr algn="ctr"/>
                        <a:r>
                          <a:rPr lang="en-US"/>
                          <a:t>X</a:t>
                        </a:r>
                      </a:p>
                    </a:txBody>
                    <a:tcPr/>
                  </a:tc>
                  <a:tc>
                    <a:txBody>
                      <a:bodyPr/>
                      <a:lstStyle/>
                      <a:p>
                        <a:pPr algn="ctr"/>
                        <a:endParaRPr lang="en-US"/>
                      </a:p>
                    </a:txBody>
                    <a:tcPr/>
                  </a:tc>
                  <a:extLst>
                    <a:ext uri="{0D108BD9-81ED-4DB2-BD59-A6C34878D82A}">
                      <a16:rowId xmlns:a16="http://schemas.microsoft.com/office/drawing/2014/main" val="897077133"/>
                    </a:ext>
                  </a:extLst>
                </a:tr>
              </a:tbl>
            </a:graphicData>
          </a:graphic>
        </p:graphicFrame>
        <p:sp>
          <p:nvSpPr>
            <p:cNvPr id="3" name="TextBox 2">
              <a:extLst>
                <a:ext uri="{FF2B5EF4-FFF2-40B4-BE49-F238E27FC236}">
                  <a16:creationId xmlns:a16="http://schemas.microsoft.com/office/drawing/2014/main" id="{D9A76FA8-36DB-6B8B-BF06-1BF5E1280261}"/>
                </a:ext>
              </a:extLst>
            </p:cNvPr>
            <p:cNvSpPr txBox="1"/>
            <p:nvPr/>
          </p:nvSpPr>
          <p:spPr>
            <a:xfrm rot="16200000">
              <a:off x="1226921" y="5581479"/>
              <a:ext cx="917179" cy="307777"/>
            </a:xfrm>
            <a:prstGeom prst="rect">
              <a:avLst/>
            </a:prstGeom>
            <a:noFill/>
          </p:spPr>
          <p:txBody>
            <a:bodyPr wrap="square" rtlCol="0">
              <a:spAutoFit/>
            </a:bodyPr>
            <a:lstStyle/>
            <a:p>
              <a:pPr algn="r"/>
              <a:r>
                <a:rPr lang="en-US" sz="1400"/>
                <a:t>Chronic</a:t>
              </a:r>
            </a:p>
          </p:txBody>
        </p:sp>
        <p:sp>
          <p:nvSpPr>
            <p:cNvPr id="4" name="TextBox 3">
              <a:extLst>
                <a:ext uri="{FF2B5EF4-FFF2-40B4-BE49-F238E27FC236}">
                  <a16:creationId xmlns:a16="http://schemas.microsoft.com/office/drawing/2014/main" id="{5FF97876-6FD3-4FD0-009A-D5D18CD1B8A1}"/>
                </a:ext>
              </a:extLst>
            </p:cNvPr>
            <p:cNvSpPr txBox="1"/>
            <p:nvPr/>
          </p:nvSpPr>
          <p:spPr>
            <a:xfrm rot="16200000">
              <a:off x="1053161" y="2715789"/>
              <a:ext cx="1264704" cy="307777"/>
            </a:xfrm>
            <a:prstGeom prst="rect">
              <a:avLst/>
            </a:prstGeom>
            <a:noFill/>
          </p:spPr>
          <p:txBody>
            <a:bodyPr wrap="square" rtlCol="0">
              <a:spAutoFit/>
            </a:bodyPr>
            <a:lstStyle/>
            <a:p>
              <a:pPr algn="r"/>
              <a:r>
                <a:rPr lang="en-US" sz="1400"/>
                <a:t>Transitional</a:t>
              </a:r>
            </a:p>
          </p:txBody>
        </p:sp>
        <p:sp>
          <p:nvSpPr>
            <p:cNvPr id="5" name="TextBox 4">
              <a:extLst>
                <a:ext uri="{FF2B5EF4-FFF2-40B4-BE49-F238E27FC236}">
                  <a16:creationId xmlns:a16="http://schemas.microsoft.com/office/drawing/2014/main" id="{B6BDE3B4-2817-D071-6F5E-F8293F5FEF74}"/>
                </a:ext>
              </a:extLst>
            </p:cNvPr>
            <p:cNvSpPr txBox="1"/>
            <p:nvPr/>
          </p:nvSpPr>
          <p:spPr>
            <a:xfrm rot="16200000">
              <a:off x="77117" y="3891009"/>
              <a:ext cx="2402205" cy="369332"/>
            </a:xfrm>
            <a:prstGeom prst="rect">
              <a:avLst/>
            </a:prstGeom>
            <a:noFill/>
          </p:spPr>
          <p:txBody>
            <a:bodyPr wrap="square" rtlCol="0">
              <a:spAutoFit/>
            </a:bodyPr>
            <a:lstStyle/>
            <a:p>
              <a:pPr algn="r"/>
              <a:r>
                <a:rPr lang="en-US" b="1" dirty="0">
                  <a:solidFill>
                    <a:srgbClr val="006BA8"/>
                  </a:solidFill>
                </a:rPr>
                <a:t>Types of Homelessness</a:t>
              </a:r>
            </a:p>
          </p:txBody>
        </p:sp>
        <p:sp>
          <p:nvSpPr>
            <p:cNvPr id="6" name="TextBox 5">
              <a:extLst>
                <a:ext uri="{FF2B5EF4-FFF2-40B4-BE49-F238E27FC236}">
                  <a16:creationId xmlns:a16="http://schemas.microsoft.com/office/drawing/2014/main" id="{0B3E3B08-D444-8B88-ECF1-212E0CA4E3DF}"/>
                </a:ext>
              </a:extLst>
            </p:cNvPr>
            <p:cNvSpPr txBox="1"/>
            <p:nvPr/>
          </p:nvSpPr>
          <p:spPr>
            <a:xfrm rot="16200000">
              <a:off x="1195614" y="4809029"/>
              <a:ext cx="979792" cy="307777"/>
            </a:xfrm>
            <a:prstGeom prst="rect">
              <a:avLst/>
            </a:prstGeom>
            <a:noFill/>
          </p:spPr>
          <p:txBody>
            <a:bodyPr wrap="square" rtlCol="0">
              <a:spAutoFit/>
            </a:bodyPr>
            <a:lstStyle/>
            <a:p>
              <a:pPr algn="r"/>
              <a:r>
                <a:rPr lang="en-US" sz="1400"/>
                <a:t>Episodic</a:t>
              </a:r>
            </a:p>
          </p:txBody>
        </p:sp>
        <p:sp>
          <p:nvSpPr>
            <p:cNvPr id="7" name="TextBox 6">
              <a:extLst>
                <a:ext uri="{FF2B5EF4-FFF2-40B4-BE49-F238E27FC236}">
                  <a16:creationId xmlns:a16="http://schemas.microsoft.com/office/drawing/2014/main" id="{E312F55B-8309-B669-2D70-BD6A0819F85F}"/>
                </a:ext>
              </a:extLst>
            </p:cNvPr>
            <p:cNvSpPr txBox="1"/>
            <p:nvPr/>
          </p:nvSpPr>
          <p:spPr>
            <a:xfrm rot="16200000">
              <a:off x="1226921" y="3939466"/>
              <a:ext cx="917181" cy="307777"/>
            </a:xfrm>
            <a:prstGeom prst="rect">
              <a:avLst/>
            </a:prstGeom>
            <a:noFill/>
          </p:spPr>
          <p:txBody>
            <a:bodyPr wrap="square" rtlCol="0">
              <a:spAutoFit/>
            </a:bodyPr>
            <a:lstStyle/>
            <a:p>
              <a:pPr algn="r"/>
              <a:r>
                <a:rPr lang="en-US" sz="1400"/>
                <a:t>Hidden</a:t>
              </a:r>
            </a:p>
          </p:txBody>
        </p:sp>
      </p:grpSp>
      <p:sp>
        <p:nvSpPr>
          <p:cNvPr id="11" name="Text Placeholder 10">
            <a:extLst>
              <a:ext uri="{FF2B5EF4-FFF2-40B4-BE49-F238E27FC236}">
                <a16:creationId xmlns:a16="http://schemas.microsoft.com/office/drawing/2014/main" id="{62E320B6-1668-0846-CA1B-AAC28ABB0B88}"/>
              </a:ext>
            </a:extLst>
          </p:cNvPr>
          <p:cNvSpPr>
            <a:spLocks noGrp="1"/>
          </p:cNvSpPr>
          <p:nvPr>
            <p:ph type="body" sz="quarter" idx="11"/>
          </p:nvPr>
        </p:nvSpPr>
        <p:spPr/>
        <p:txBody>
          <a:bodyPr/>
          <a:lstStyle/>
          <a:p>
            <a:r>
              <a:rPr lang="en-US" dirty="0"/>
              <a:t>How the System Works</a:t>
            </a:r>
          </a:p>
        </p:txBody>
      </p:sp>
    </p:spTree>
    <p:extLst>
      <p:ext uri="{BB962C8B-B14F-4D97-AF65-F5344CB8AC3E}">
        <p14:creationId xmlns:p14="http://schemas.microsoft.com/office/powerpoint/2010/main" val="2586962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8BE08-7546-606E-558F-0018A961B07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7C11222-88FC-BEB6-B8D2-8DAFF82ADB82}"/>
              </a:ext>
            </a:extLst>
          </p:cNvPr>
          <p:cNvSpPr>
            <a:spLocks noGrp="1"/>
          </p:cNvSpPr>
          <p:nvPr>
            <p:ph type="body" sz="quarter" idx="12"/>
          </p:nvPr>
        </p:nvSpPr>
        <p:spPr/>
        <p:txBody>
          <a:bodyPr/>
          <a:lstStyle/>
          <a:p>
            <a:r>
              <a:rPr lang="en-US" dirty="0">
                <a:latin typeface="Aptos"/>
              </a:rPr>
              <a:t>Structural Causes “Where”</a:t>
            </a:r>
          </a:p>
        </p:txBody>
      </p:sp>
      <p:sp>
        <p:nvSpPr>
          <p:cNvPr id="5" name="Text Placeholder 4">
            <a:extLst>
              <a:ext uri="{FF2B5EF4-FFF2-40B4-BE49-F238E27FC236}">
                <a16:creationId xmlns:a16="http://schemas.microsoft.com/office/drawing/2014/main" id="{AF09467D-CF46-733F-D1D3-4153FD997FD2}"/>
              </a:ext>
            </a:extLst>
          </p:cNvPr>
          <p:cNvSpPr>
            <a:spLocks noGrp="1"/>
          </p:cNvSpPr>
          <p:nvPr>
            <p:ph type="body" sz="quarter" idx="13"/>
          </p:nvPr>
        </p:nvSpPr>
        <p:spPr/>
        <p:txBody>
          <a:bodyPr/>
          <a:lstStyle/>
          <a:p>
            <a:r>
              <a:rPr lang="en-US" dirty="0">
                <a:latin typeface="Aptos"/>
              </a:rPr>
              <a:t>Individual Vulnerabilities “Who”</a:t>
            </a:r>
          </a:p>
        </p:txBody>
      </p:sp>
      <p:sp>
        <p:nvSpPr>
          <p:cNvPr id="6" name="Text Placeholder 5">
            <a:extLst>
              <a:ext uri="{FF2B5EF4-FFF2-40B4-BE49-F238E27FC236}">
                <a16:creationId xmlns:a16="http://schemas.microsoft.com/office/drawing/2014/main" id="{80976739-8134-6A4E-B232-97101E63A430}"/>
              </a:ext>
            </a:extLst>
          </p:cNvPr>
          <p:cNvSpPr>
            <a:spLocks noGrp="1"/>
          </p:cNvSpPr>
          <p:nvPr>
            <p:ph type="body" sz="quarter" idx="14"/>
          </p:nvPr>
        </p:nvSpPr>
        <p:spPr/>
        <p:txBody>
          <a:bodyPr/>
          <a:lstStyle/>
          <a:p>
            <a:r>
              <a:rPr lang="en-US" dirty="0"/>
              <a:t>Destabilizing Event “When”</a:t>
            </a:r>
          </a:p>
          <a:p>
            <a:endParaRPr lang="en-US" dirty="0"/>
          </a:p>
        </p:txBody>
      </p:sp>
      <p:sp>
        <p:nvSpPr>
          <p:cNvPr id="7" name="Text Placeholder 6">
            <a:extLst>
              <a:ext uri="{FF2B5EF4-FFF2-40B4-BE49-F238E27FC236}">
                <a16:creationId xmlns:a16="http://schemas.microsoft.com/office/drawing/2014/main" id="{932998A4-AFB5-FA6C-481C-A7BC1DC54E79}"/>
              </a:ext>
            </a:extLst>
          </p:cNvPr>
          <p:cNvSpPr>
            <a:spLocks noGrp="1"/>
          </p:cNvSpPr>
          <p:nvPr>
            <p:ph type="body" sz="quarter" idx="15"/>
          </p:nvPr>
        </p:nvSpPr>
        <p:spPr/>
        <p:txBody>
          <a:bodyPr/>
          <a:lstStyle/>
          <a:p>
            <a:pPr marL="285750" lvl="0" indent="-285750">
              <a:buFont typeface="Arial" panose="020B0604020202020204" pitchFamily="34" charset="0"/>
              <a:buChar char="•"/>
            </a:pPr>
            <a:r>
              <a:rPr lang="en-US" dirty="0">
                <a:latin typeface="Aptos"/>
              </a:rPr>
              <a:t>High rent</a:t>
            </a:r>
          </a:p>
          <a:p>
            <a:pPr marL="285750" lvl="0" indent="-285750">
              <a:buFont typeface="Arial" panose="020B0604020202020204" pitchFamily="34" charset="0"/>
              <a:buChar char="•"/>
            </a:pPr>
            <a:r>
              <a:rPr lang="en-US" dirty="0">
                <a:latin typeface="Aptos"/>
              </a:rPr>
              <a:t>Low vacancy rates</a:t>
            </a:r>
          </a:p>
          <a:p>
            <a:pPr marL="285750" lvl="0" indent="-285750">
              <a:buFont typeface="Arial" panose="020B0604020202020204" pitchFamily="34" charset="0"/>
              <a:buChar char="•"/>
            </a:pPr>
            <a:r>
              <a:rPr lang="en-US" dirty="0">
                <a:latin typeface="Aptos"/>
              </a:rPr>
              <a:t>Supply and demand imbalance</a:t>
            </a:r>
          </a:p>
          <a:p>
            <a:pPr marL="285750" lvl="0" indent="-285750">
              <a:buFont typeface="Arial" panose="020B0604020202020204" pitchFamily="34" charset="0"/>
              <a:buChar char="•"/>
            </a:pPr>
            <a:r>
              <a:rPr lang="en-US" dirty="0">
                <a:latin typeface="Aptos"/>
              </a:rPr>
              <a:t>Inelastic supply</a:t>
            </a:r>
          </a:p>
        </p:txBody>
      </p:sp>
      <p:sp>
        <p:nvSpPr>
          <p:cNvPr id="8" name="Text Placeholder 7">
            <a:extLst>
              <a:ext uri="{FF2B5EF4-FFF2-40B4-BE49-F238E27FC236}">
                <a16:creationId xmlns:a16="http://schemas.microsoft.com/office/drawing/2014/main" id="{671646BA-D0D6-71F5-42E5-B990C3FCF7DE}"/>
              </a:ext>
            </a:extLst>
          </p:cNvPr>
          <p:cNvSpPr>
            <a:spLocks noGrp="1"/>
          </p:cNvSpPr>
          <p:nvPr>
            <p:ph type="body" sz="quarter" idx="16"/>
          </p:nvPr>
        </p:nvSpPr>
        <p:spPr/>
        <p:txBody>
          <a:bodyPr/>
          <a:lstStyle/>
          <a:p>
            <a:pPr marL="285750" indent="-285750">
              <a:buFont typeface="Arial" panose="020B0604020202020204" pitchFamily="34" charset="0"/>
              <a:buChar char="•"/>
            </a:pPr>
            <a:r>
              <a:rPr lang="en-US" dirty="0"/>
              <a:t>Severe cost-burden</a:t>
            </a:r>
          </a:p>
          <a:p>
            <a:pPr marL="285750" indent="-285750">
              <a:buFont typeface="Arial" panose="020B0604020202020204" pitchFamily="34" charset="0"/>
              <a:buChar char="•"/>
            </a:pPr>
            <a:r>
              <a:rPr lang="en-US" dirty="0"/>
              <a:t>Prior homelessness, eviction, frequent moves</a:t>
            </a:r>
          </a:p>
          <a:p>
            <a:pPr marL="285750" indent="-285750">
              <a:buFont typeface="Arial" panose="020B0604020202020204" pitchFamily="34" charset="0"/>
              <a:buChar char="•"/>
            </a:pPr>
            <a:r>
              <a:rPr lang="en-US" dirty="0"/>
              <a:t>Child welfare, Courts, DV</a:t>
            </a:r>
          </a:p>
          <a:p>
            <a:pPr marL="285750" indent="-285750">
              <a:buFont typeface="Arial" panose="020B0604020202020204" pitchFamily="34" charset="0"/>
              <a:buChar char="•"/>
            </a:pPr>
            <a:r>
              <a:rPr lang="en-US" dirty="0"/>
              <a:t>HS dropout, no GED</a:t>
            </a:r>
          </a:p>
          <a:p>
            <a:pPr marL="285750" indent="-285750">
              <a:buFont typeface="Arial" panose="020B0604020202020204" pitchFamily="34" charset="0"/>
              <a:buChar char="•"/>
            </a:pPr>
            <a:r>
              <a:rPr lang="en-US" dirty="0"/>
              <a:t>People of color</a:t>
            </a:r>
          </a:p>
          <a:p>
            <a:endParaRPr lang="en-US" dirty="0"/>
          </a:p>
        </p:txBody>
      </p:sp>
      <p:sp>
        <p:nvSpPr>
          <p:cNvPr id="9" name="Text Placeholder 8">
            <a:extLst>
              <a:ext uri="{FF2B5EF4-FFF2-40B4-BE49-F238E27FC236}">
                <a16:creationId xmlns:a16="http://schemas.microsoft.com/office/drawing/2014/main" id="{4A13D5C0-7E61-E569-985D-762503AD2B98}"/>
              </a:ext>
            </a:extLst>
          </p:cNvPr>
          <p:cNvSpPr>
            <a:spLocks noGrp="1"/>
          </p:cNvSpPr>
          <p:nvPr>
            <p:ph type="body" sz="quarter" idx="17"/>
          </p:nvPr>
        </p:nvSpPr>
        <p:spPr/>
        <p:txBody>
          <a:bodyPr/>
          <a:lstStyle/>
          <a:p>
            <a:pPr marL="285750" indent="-285750">
              <a:buFont typeface="Arial" panose="020B0604020202020204" pitchFamily="34" charset="0"/>
              <a:buChar char="•"/>
            </a:pPr>
            <a:r>
              <a:rPr lang="en-US" dirty="0"/>
              <a:t>Loss of job, relationship</a:t>
            </a:r>
          </a:p>
          <a:p>
            <a:pPr marL="285750" indent="-285750">
              <a:buFont typeface="Arial" panose="020B0604020202020204" pitchFamily="34" charset="0"/>
              <a:buChar char="•"/>
            </a:pPr>
            <a:r>
              <a:rPr lang="en-US" dirty="0"/>
              <a:t>Declining health</a:t>
            </a:r>
          </a:p>
          <a:p>
            <a:pPr marL="285750" indent="-285750">
              <a:buFont typeface="Arial" panose="020B0604020202020204" pitchFamily="34" charset="0"/>
              <a:buChar char="•"/>
            </a:pPr>
            <a:r>
              <a:rPr lang="en-US" dirty="0"/>
              <a:t>Exiting prison, foster care, hospital</a:t>
            </a:r>
          </a:p>
          <a:p>
            <a:pPr marL="285750" indent="-285750">
              <a:buFont typeface="Arial" panose="020B0604020202020204" pitchFamily="34" charset="0"/>
              <a:buChar char="•"/>
            </a:pPr>
            <a:r>
              <a:rPr lang="en-US" dirty="0">
                <a:latin typeface="Aptos" panose="020B0004020202020204" pitchFamily="34" charset="0"/>
              </a:rPr>
              <a:t>And no savings</a:t>
            </a:r>
          </a:p>
          <a:p>
            <a:endParaRPr lang="en-US" dirty="0"/>
          </a:p>
        </p:txBody>
      </p:sp>
      <p:sp>
        <p:nvSpPr>
          <p:cNvPr id="3" name="Text Placeholder 2">
            <a:extLst>
              <a:ext uri="{FF2B5EF4-FFF2-40B4-BE49-F238E27FC236}">
                <a16:creationId xmlns:a16="http://schemas.microsoft.com/office/drawing/2014/main" id="{04E4D5B4-D924-61F0-9D16-F64B1C4456A2}"/>
              </a:ext>
            </a:extLst>
          </p:cNvPr>
          <p:cNvSpPr>
            <a:spLocks noGrp="1"/>
          </p:cNvSpPr>
          <p:nvPr>
            <p:ph type="body" sz="quarter" idx="11"/>
          </p:nvPr>
        </p:nvSpPr>
        <p:spPr/>
        <p:txBody>
          <a:bodyPr/>
          <a:lstStyle/>
          <a:p>
            <a:r>
              <a:rPr lang="en-US" dirty="0"/>
              <a:t>What Causes Homelessness?</a:t>
            </a:r>
          </a:p>
        </p:txBody>
      </p:sp>
      <p:sp>
        <p:nvSpPr>
          <p:cNvPr id="12" name="TextBox 11">
            <a:extLst>
              <a:ext uri="{FF2B5EF4-FFF2-40B4-BE49-F238E27FC236}">
                <a16:creationId xmlns:a16="http://schemas.microsoft.com/office/drawing/2014/main" id="{53B96928-5427-3890-F4DD-7F9188EA3A23}"/>
              </a:ext>
            </a:extLst>
          </p:cNvPr>
          <p:cNvSpPr txBox="1"/>
          <p:nvPr/>
        </p:nvSpPr>
        <p:spPr>
          <a:xfrm>
            <a:off x="5900896" y="6036801"/>
            <a:ext cx="7672692" cy="230832"/>
          </a:xfrm>
          <a:prstGeom prst="rect">
            <a:avLst/>
          </a:prstGeom>
          <a:noFill/>
        </p:spPr>
        <p:txBody>
          <a:bodyPr wrap="square">
            <a:spAutoFit/>
          </a:bodyPr>
          <a:lstStyle/>
          <a:p>
            <a:pPr algn="ctr"/>
            <a:r>
              <a:rPr lang="en-US" sz="900" dirty="0">
                <a:latin typeface="Aptos" panose="020B0004020202020204" pitchFamily="34" charset="0"/>
              </a:rPr>
              <a:t>Source: </a:t>
            </a:r>
            <a:r>
              <a:rPr lang="en-US" sz="900" u="sng" dirty="0">
                <a:latin typeface="Aptos" panose="020B0004020202020204" pitchFamily="34" charset="0"/>
              </a:rPr>
              <a:t>Homelessness is a housing problem</a:t>
            </a:r>
            <a:r>
              <a:rPr lang="en-US" sz="900" dirty="0">
                <a:latin typeface="Aptos" panose="020B0004020202020204" pitchFamily="34" charset="0"/>
              </a:rPr>
              <a:t>, Colburn and </a:t>
            </a:r>
            <a:r>
              <a:rPr lang="en-US" sz="900" dirty="0" err="1">
                <a:latin typeface="Aptos" panose="020B0004020202020204" pitchFamily="34" charset="0"/>
              </a:rPr>
              <a:t>Aldern</a:t>
            </a:r>
            <a:endParaRPr lang="en-US" sz="900" dirty="0"/>
          </a:p>
        </p:txBody>
      </p:sp>
      <p:sp>
        <p:nvSpPr>
          <p:cNvPr id="2" name="Speech Bubble: Rectangle 1">
            <a:extLst>
              <a:ext uri="{FF2B5EF4-FFF2-40B4-BE49-F238E27FC236}">
                <a16:creationId xmlns:a16="http://schemas.microsoft.com/office/drawing/2014/main" id="{4CC96C6B-5ACA-618C-3109-55F077AA34B4}"/>
              </a:ext>
            </a:extLst>
          </p:cNvPr>
          <p:cNvSpPr/>
          <p:nvPr/>
        </p:nvSpPr>
        <p:spPr>
          <a:xfrm>
            <a:off x="163918" y="4104833"/>
            <a:ext cx="758758" cy="554477"/>
          </a:xfrm>
          <a:prstGeom prst="wedgeRectCallout">
            <a:avLst>
              <a:gd name="adj1" fmla="val 89360"/>
              <a:gd name="adj2" fmla="val -40417"/>
            </a:avLst>
          </a:prstGeom>
          <a:ln>
            <a:headEnd type="none" w="med" len="med"/>
            <a:tailEnd type="none" w="med" len="med"/>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t>LEAP</a:t>
            </a:r>
          </a:p>
        </p:txBody>
      </p:sp>
      <p:sp>
        <p:nvSpPr>
          <p:cNvPr id="10" name="Speech Bubble: Rectangle 9">
            <a:extLst>
              <a:ext uri="{FF2B5EF4-FFF2-40B4-BE49-F238E27FC236}">
                <a16:creationId xmlns:a16="http://schemas.microsoft.com/office/drawing/2014/main" id="{F15BDF03-6D85-6D7C-3529-67F2F8B8FB85}"/>
              </a:ext>
            </a:extLst>
          </p:cNvPr>
          <p:cNvSpPr/>
          <p:nvPr/>
        </p:nvSpPr>
        <p:spPr>
          <a:xfrm>
            <a:off x="66988" y="4792686"/>
            <a:ext cx="998244" cy="554477"/>
          </a:xfrm>
          <a:prstGeom prst="wedgeRectCallout">
            <a:avLst>
              <a:gd name="adj1" fmla="val 57064"/>
              <a:gd name="adj2" fmla="val -375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t>OneApp</a:t>
            </a:r>
          </a:p>
        </p:txBody>
      </p:sp>
      <p:sp>
        <p:nvSpPr>
          <p:cNvPr id="11" name="Speech Bubble: Rectangle 10">
            <a:extLst>
              <a:ext uri="{FF2B5EF4-FFF2-40B4-BE49-F238E27FC236}">
                <a16:creationId xmlns:a16="http://schemas.microsoft.com/office/drawing/2014/main" id="{833A1F4E-AEB0-574A-4296-3E25C2156ACB}"/>
              </a:ext>
            </a:extLst>
          </p:cNvPr>
          <p:cNvSpPr/>
          <p:nvPr/>
        </p:nvSpPr>
        <p:spPr>
          <a:xfrm>
            <a:off x="163918" y="3416980"/>
            <a:ext cx="758758" cy="554477"/>
          </a:xfrm>
          <a:prstGeom prst="wedgeRectCallout">
            <a:avLst>
              <a:gd name="adj1" fmla="val 68171"/>
              <a:gd name="adj2" fmla="val 30016"/>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M2H</a:t>
            </a:r>
          </a:p>
        </p:txBody>
      </p:sp>
      <p:sp>
        <p:nvSpPr>
          <p:cNvPr id="13" name="Speech Bubble: Rectangle 12">
            <a:extLst>
              <a:ext uri="{FF2B5EF4-FFF2-40B4-BE49-F238E27FC236}">
                <a16:creationId xmlns:a16="http://schemas.microsoft.com/office/drawing/2014/main" id="{D5A88CF9-4CC7-A469-6692-55DE19B08EC4}"/>
              </a:ext>
            </a:extLst>
          </p:cNvPr>
          <p:cNvSpPr/>
          <p:nvPr/>
        </p:nvSpPr>
        <p:spPr>
          <a:xfrm>
            <a:off x="3960575" y="2825396"/>
            <a:ext cx="758758" cy="554477"/>
          </a:xfrm>
          <a:prstGeom prst="wedgeRectCallout">
            <a:avLst>
              <a:gd name="adj1" fmla="val 56090"/>
              <a:gd name="adj2" fmla="val 8706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IAP</a:t>
            </a:r>
          </a:p>
        </p:txBody>
      </p:sp>
      <p:sp>
        <p:nvSpPr>
          <p:cNvPr id="14" name="Speech Bubble: Rectangle 13">
            <a:extLst>
              <a:ext uri="{FF2B5EF4-FFF2-40B4-BE49-F238E27FC236}">
                <a16:creationId xmlns:a16="http://schemas.microsoft.com/office/drawing/2014/main" id="{668FEF18-40A5-9C10-C452-383420AFFB0A}"/>
              </a:ext>
            </a:extLst>
          </p:cNvPr>
          <p:cNvSpPr/>
          <p:nvPr/>
        </p:nvSpPr>
        <p:spPr>
          <a:xfrm>
            <a:off x="3831851" y="3853465"/>
            <a:ext cx="758759" cy="554477"/>
          </a:xfrm>
          <a:prstGeom prst="wedgeRectCallout">
            <a:avLst>
              <a:gd name="adj1" fmla="val 65475"/>
              <a:gd name="adj2" fmla="val -16447"/>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MMI</a:t>
            </a:r>
          </a:p>
        </p:txBody>
      </p:sp>
      <p:sp>
        <p:nvSpPr>
          <p:cNvPr id="15" name="Speech Bubble: Rectangle 14">
            <a:extLst>
              <a:ext uri="{FF2B5EF4-FFF2-40B4-BE49-F238E27FC236}">
                <a16:creationId xmlns:a16="http://schemas.microsoft.com/office/drawing/2014/main" id="{201772D4-E55F-3E0D-1A7C-6B8B5273306F}"/>
              </a:ext>
            </a:extLst>
          </p:cNvPr>
          <p:cNvSpPr/>
          <p:nvPr/>
        </p:nvSpPr>
        <p:spPr>
          <a:xfrm>
            <a:off x="7849022" y="5005390"/>
            <a:ext cx="888460" cy="554477"/>
          </a:xfrm>
          <a:prstGeom prst="wedgeRectCallout">
            <a:avLst>
              <a:gd name="adj1" fmla="val 51710"/>
              <a:gd name="adj2" fmla="val -79606"/>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HANDS</a:t>
            </a:r>
          </a:p>
        </p:txBody>
      </p:sp>
      <p:sp>
        <p:nvSpPr>
          <p:cNvPr id="16" name="Speech Bubble: Rectangle 15">
            <a:extLst>
              <a:ext uri="{FF2B5EF4-FFF2-40B4-BE49-F238E27FC236}">
                <a16:creationId xmlns:a16="http://schemas.microsoft.com/office/drawing/2014/main" id="{B281E436-D6DA-1EDB-3DDE-AAEEA603D9F7}"/>
              </a:ext>
            </a:extLst>
          </p:cNvPr>
          <p:cNvSpPr/>
          <p:nvPr/>
        </p:nvSpPr>
        <p:spPr>
          <a:xfrm>
            <a:off x="7486499" y="2915189"/>
            <a:ext cx="758758" cy="554477"/>
          </a:xfrm>
          <a:prstGeom prst="wedgeRectCallout">
            <a:avLst>
              <a:gd name="adj1" fmla="val 56090"/>
              <a:gd name="adj2" fmla="val 8706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t>IAP</a:t>
            </a:r>
          </a:p>
        </p:txBody>
      </p:sp>
      <p:sp>
        <p:nvSpPr>
          <p:cNvPr id="17" name="Speech Bubble: Rectangle 16">
            <a:extLst>
              <a:ext uri="{FF2B5EF4-FFF2-40B4-BE49-F238E27FC236}">
                <a16:creationId xmlns:a16="http://schemas.microsoft.com/office/drawing/2014/main" id="{32DC3E2A-AFD5-442E-67E6-52108269337E}"/>
              </a:ext>
            </a:extLst>
          </p:cNvPr>
          <p:cNvSpPr/>
          <p:nvPr/>
        </p:nvSpPr>
        <p:spPr>
          <a:xfrm>
            <a:off x="11239904" y="4175198"/>
            <a:ext cx="758758" cy="442122"/>
          </a:xfrm>
          <a:prstGeom prst="wedgeRectCallout">
            <a:avLst>
              <a:gd name="adj1" fmla="val -84936"/>
              <a:gd name="adj2" fmla="val 6574"/>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t>Rx</a:t>
            </a:r>
          </a:p>
        </p:txBody>
      </p:sp>
      <p:sp>
        <p:nvSpPr>
          <p:cNvPr id="18" name="Speech Bubble: Rectangle 17">
            <a:extLst>
              <a:ext uri="{FF2B5EF4-FFF2-40B4-BE49-F238E27FC236}">
                <a16:creationId xmlns:a16="http://schemas.microsoft.com/office/drawing/2014/main" id="{E12129E3-59BF-49F7-4C92-7AD7E87D4500}"/>
              </a:ext>
            </a:extLst>
          </p:cNvPr>
          <p:cNvSpPr/>
          <p:nvPr/>
        </p:nvSpPr>
        <p:spPr>
          <a:xfrm>
            <a:off x="11012423" y="2677602"/>
            <a:ext cx="960721" cy="554477"/>
          </a:xfrm>
          <a:prstGeom prst="wedgeRectCallout">
            <a:avLst>
              <a:gd name="adj1" fmla="val -58012"/>
              <a:gd name="adj2" fmla="val 81798"/>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Peer Support</a:t>
            </a:r>
          </a:p>
        </p:txBody>
      </p:sp>
      <p:sp>
        <p:nvSpPr>
          <p:cNvPr id="19" name="Speech Bubble: Rectangle 18">
            <a:extLst>
              <a:ext uri="{FF2B5EF4-FFF2-40B4-BE49-F238E27FC236}">
                <a16:creationId xmlns:a16="http://schemas.microsoft.com/office/drawing/2014/main" id="{320955ED-5614-6534-00F5-AAACED72600C}"/>
              </a:ext>
            </a:extLst>
          </p:cNvPr>
          <p:cNvSpPr/>
          <p:nvPr/>
        </p:nvSpPr>
        <p:spPr>
          <a:xfrm>
            <a:off x="9886747" y="4515446"/>
            <a:ext cx="1031132" cy="554477"/>
          </a:xfrm>
          <a:prstGeom prst="wedgeRectCallout">
            <a:avLst>
              <a:gd name="adj1" fmla="val -62778"/>
              <a:gd name="adj2" fmla="val 27412"/>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Money Matters</a:t>
            </a:r>
          </a:p>
        </p:txBody>
      </p:sp>
      <p:sp>
        <p:nvSpPr>
          <p:cNvPr id="20" name="Speech Bubble: Rectangle 19">
            <a:extLst>
              <a:ext uri="{FF2B5EF4-FFF2-40B4-BE49-F238E27FC236}">
                <a16:creationId xmlns:a16="http://schemas.microsoft.com/office/drawing/2014/main" id="{BD1C8604-5E11-117F-0B18-EF1E2817A5C8}"/>
              </a:ext>
            </a:extLst>
          </p:cNvPr>
          <p:cNvSpPr/>
          <p:nvPr/>
        </p:nvSpPr>
        <p:spPr>
          <a:xfrm>
            <a:off x="3975341" y="5368978"/>
            <a:ext cx="960721" cy="554477"/>
          </a:xfrm>
          <a:prstGeom prst="wedgeRectCallout">
            <a:avLst>
              <a:gd name="adj1" fmla="val 36856"/>
              <a:gd name="adj2" fmla="val -23109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Life Skills</a:t>
            </a:r>
          </a:p>
        </p:txBody>
      </p:sp>
      <p:sp>
        <p:nvSpPr>
          <p:cNvPr id="21" name="Speech Bubble: Rectangle 20">
            <a:extLst>
              <a:ext uri="{FF2B5EF4-FFF2-40B4-BE49-F238E27FC236}">
                <a16:creationId xmlns:a16="http://schemas.microsoft.com/office/drawing/2014/main" id="{17F88A93-2BDD-E49D-E2CA-5581B302E47A}"/>
              </a:ext>
            </a:extLst>
          </p:cNvPr>
          <p:cNvSpPr/>
          <p:nvPr/>
        </p:nvSpPr>
        <p:spPr>
          <a:xfrm>
            <a:off x="3774730" y="4515447"/>
            <a:ext cx="960721" cy="554477"/>
          </a:xfrm>
          <a:prstGeom prst="wedgeRectCallout">
            <a:avLst>
              <a:gd name="adj1" fmla="val 52355"/>
              <a:gd name="adj2" fmla="val -79606"/>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Marillac Moms</a:t>
            </a:r>
          </a:p>
        </p:txBody>
      </p:sp>
      <p:sp>
        <p:nvSpPr>
          <p:cNvPr id="22" name="Speech Bubble: Rectangle 21">
            <a:extLst>
              <a:ext uri="{FF2B5EF4-FFF2-40B4-BE49-F238E27FC236}">
                <a16:creationId xmlns:a16="http://schemas.microsoft.com/office/drawing/2014/main" id="{EFD4357F-71AF-1743-3B47-756A6D62A476}"/>
              </a:ext>
            </a:extLst>
          </p:cNvPr>
          <p:cNvSpPr/>
          <p:nvPr/>
        </p:nvSpPr>
        <p:spPr>
          <a:xfrm>
            <a:off x="6914727" y="4546685"/>
            <a:ext cx="888460" cy="554477"/>
          </a:xfrm>
          <a:prstGeom prst="wedgeRectCallout">
            <a:avLst>
              <a:gd name="adj1" fmla="val -66538"/>
              <a:gd name="adj2" fmla="val -55044"/>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STABLE</a:t>
            </a:r>
          </a:p>
        </p:txBody>
      </p:sp>
      <p:sp>
        <p:nvSpPr>
          <p:cNvPr id="23" name="Speech Bubble: Rectangle 22">
            <a:extLst>
              <a:ext uri="{FF2B5EF4-FFF2-40B4-BE49-F238E27FC236}">
                <a16:creationId xmlns:a16="http://schemas.microsoft.com/office/drawing/2014/main" id="{336DA541-65C2-2DE7-B953-38BC95392C23}"/>
              </a:ext>
            </a:extLst>
          </p:cNvPr>
          <p:cNvSpPr/>
          <p:nvPr/>
        </p:nvSpPr>
        <p:spPr>
          <a:xfrm>
            <a:off x="9886747" y="5149506"/>
            <a:ext cx="1173804" cy="554477"/>
          </a:xfrm>
          <a:prstGeom prst="wedgeRectCallout">
            <a:avLst>
              <a:gd name="adj1" fmla="val -63607"/>
              <a:gd name="adj2" fmla="val -55044"/>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Loan Refinance</a:t>
            </a:r>
          </a:p>
        </p:txBody>
      </p:sp>
      <p:sp>
        <p:nvSpPr>
          <p:cNvPr id="24" name="Speech Bubble: Rectangle 23">
            <a:extLst>
              <a:ext uri="{FF2B5EF4-FFF2-40B4-BE49-F238E27FC236}">
                <a16:creationId xmlns:a16="http://schemas.microsoft.com/office/drawing/2014/main" id="{0C22FE6A-0893-87A4-2CCF-1422CBCD3DBE}"/>
              </a:ext>
            </a:extLst>
          </p:cNvPr>
          <p:cNvSpPr/>
          <p:nvPr/>
        </p:nvSpPr>
        <p:spPr>
          <a:xfrm>
            <a:off x="7086374" y="3827594"/>
            <a:ext cx="888460" cy="554477"/>
          </a:xfrm>
          <a:prstGeom prst="wedgeRectCallout">
            <a:avLst>
              <a:gd name="adj1" fmla="val -66538"/>
              <a:gd name="adj2" fmla="val -55044"/>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Food</a:t>
            </a:r>
          </a:p>
        </p:txBody>
      </p:sp>
      <p:sp>
        <p:nvSpPr>
          <p:cNvPr id="25" name="Speech Bubble: Rectangle 24">
            <a:extLst>
              <a:ext uri="{FF2B5EF4-FFF2-40B4-BE49-F238E27FC236}">
                <a16:creationId xmlns:a16="http://schemas.microsoft.com/office/drawing/2014/main" id="{69558C2E-6AB7-154F-872D-25C718957482}"/>
              </a:ext>
            </a:extLst>
          </p:cNvPr>
          <p:cNvSpPr/>
          <p:nvPr/>
        </p:nvSpPr>
        <p:spPr>
          <a:xfrm>
            <a:off x="10699160" y="3501441"/>
            <a:ext cx="1452664" cy="554477"/>
          </a:xfrm>
          <a:prstGeom prst="wedgeRectCallout">
            <a:avLst>
              <a:gd name="adj1" fmla="val -64277"/>
              <a:gd name="adj2" fmla="val 8114"/>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Walking with Neighbors</a:t>
            </a:r>
          </a:p>
        </p:txBody>
      </p:sp>
      <p:sp>
        <p:nvSpPr>
          <p:cNvPr id="26" name="Speech Bubble: Rectangle 25">
            <a:extLst>
              <a:ext uri="{FF2B5EF4-FFF2-40B4-BE49-F238E27FC236}">
                <a16:creationId xmlns:a16="http://schemas.microsoft.com/office/drawing/2014/main" id="{459732C3-A6D6-ED37-9C79-105400F65141}"/>
              </a:ext>
            </a:extLst>
          </p:cNvPr>
          <p:cNvSpPr/>
          <p:nvPr/>
        </p:nvSpPr>
        <p:spPr>
          <a:xfrm>
            <a:off x="8866060" y="5003304"/>
            <a:ext cx="758758" cy="554477"/>
          </a:xfrm>
          <a:prstGeom prst="wedgeRectCallout">
            <a:avLst>
              <a:gd name="adj1" fmla="val 36128"/>
              <a:gd name="adj2" fmla="val -70769"/>
            </a:avLst>
          </a:prstGeom>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US" dirty="0"/>
              <a:t>VITA</a:t>
            </a:r>
          </a:p>
        </p:txBody>
      </p:sp>
    </p:spTree>
    <p:extLst>
      <p:ext uri="{BB962C8B-B14F-4D97-AF65-F5344CB8AC3E}">
        <p14:creationId xmlns:p14="http://schemas.microsoft.com/office/powerpoint/2010/main" val="1063985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025F2-3318-E07D-B211-3BEB65EB5BC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AFF3CAE-4650-4415-B917-D04144469D6A}"/>
              </a:ext>
            </a:extLst>
          </p:cNvPr>
          <p:cNvSpPr>
            <a:spLocks noGrp="1"/>
          </p:cNvSpPr>
          <p:nvPr>
            <p:ph type="body" sz="quarter" idx="11"/>
          </p:nvPr>
        </p:nvSpPr>
        <p:spPr>
          <a:xfrm>
            <a:off x="986806" y="536358"/>
            <a:ext cx="10366994" cy="704850"/>
          </a:xfrm>
        </p:spPr>
        <p:txBody>
          <a:bodyPr/>
          <a:lstStyle/>
          <a:p>
            <a:r>
              <a:rPr lang="en-US" dirty="0"/>
              <a:t>1. Be Intentional – not accidental – in responding to housing instability and homelessness</a:t>
            </a:r>
          </a:p>
        </p:txBody>
      </p:sp>
      <p:graphicFrame>
        <p:nvGraphicFramePr>
          <p:cNvPr id="3" name="Content Placeholder 3">
            <a:extLst>
              <a:ext uri="{FF2B5EF4-FFF2-40B4-BE49-F238E27FC236}">
                <a16:creationId xmlns:a16="http://schemas.microsoft.com/office/drawing/2014/main" id="{066E7290-5FDE-C6BE-2398-438C7524AC40}"/>
              </a:ext>
            </a:extLst>
          </p:cNvPr>
          <p:cNvGraphicFramePr>
            <a:graphicFrameLocks/>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905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3AB0D-7E39-18FE-FE45-25AA594CF0D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49DFB62-82C1-B067-6876-6B824D2892CA}"/>
              </a:ext>
            </a:extLst>
          </p:cNvPr>
          <p:cNvSpPr>
            <a:spLocks noGrp="1"/>
          </p:cNvSpPr>
          <p:nvPr>
            <p:ph type="body" sz="quarter" idx="11"/>
          </p:nvPr>
        </p:nvSpPr>
        <p:spPr/>
        <p:txBody>
          <a:bodyPr/>
          <a:lstStyle/>
          <a:p>
            <a:r>
              <a:rPr lang="en-US" dirty="0"/>
              <a:t>2. Target those most at risk</a:t>
            </a:r>
          </a:p>
        </p:txBody>
      </p:sp>
      <p:pic>
        <p:nvPicPr>
          <p:cNvPr id="4" name="Content Placeholder 12" descr="Bullseye with solid fill">
            <a:extLst>
              <a:ext uri="{FF2B5EF4-FFF2-40B4-BE49-F238E27FC236}">
                <a16:creationId xmlns:a16="http://schemas.microsoft.com/office/drawing/2014/main" id="{097006AC-CF89-F777-27CF-0D9D2AAEBDE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8575" y="1985723"/>
            <a:ext cx="2886554" cy="2886554"/>
          </a:xfrm>
          <a:prstGeom prst="rect">
            <a:avLst/>
          </a:prstGeom>
        </p:spPr>
      </p:pic>
      <p:sp>
        <p:nvSpPr>
          <p:cNvPr id="5" name="TextBox 4">
            <a:extLst>
              <a:ext uri="{FF2B5EF4-FFF2-40B4-BE49-F238E27FC236}">
                <a16:creationId xmlns:a16="http://schemas.microsoft.com/office/drawing/2014/main" id="{CE517364-5936-FC47-879C-88E03A576740}"/>
              </a:ext>
            </a:extLst>
          </p:cNvPr>
          <p:cNvSpPr txBox="1"/>
          <p:nvPr/>
        </p:nvSpPr>
        <p:spPr>
          <a:xfrm>
            <a:off x="3805129" y="1667354"/>
            <a:ext cx="7139836"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Previous experiences with homelessness and/or eviction</a:t>
            </a:r>
          </a:p>
          <a:p>
            <a:pPr marL="457200" indent="-457200">
              <a:buFont typeface="Arial" panose="020B0604020202020204" pitchFamily="34" charset="0"/>
              <a:buChar char="•"/>
            </a:pPr>
            <a:r>
              <a:rPr lang="en-US" sz="2800" dirty="0"/>
              <a:t>Frequent moves</a:t>
            </a:r>
          </a:p>
          <a:p>
            <a:pPr marL="457200" indent="-457200">
              <a:buFont typeface="Arial" panose="020B0604020202020204" pitchFamily="34" charset="0"/>
              <a:buChar char="•"/>
            </a:pPr>
            <a:r>
              <a:rPr lang="en-US" sz="2800" dirty="0"/>
              <a:t>High amount of past due rent or high housing cost burden</a:t>
            </a:r>
          </a:p>
          <a:p>
            <a:pPr marL="457200" indent="-457200">
              <a:buFont typeface="Arial" panose="020B0604020202020204" pitchFamily="34" charset="0"/>
              <a:buChar char="•"/>
            </a:pPr>
            <a:r>
              <a:rPr lang="en-US" sz="2800" dirty="0"/>
              <a:t>Experiencing violence</a:t>
            </a:r>
          </a:p>
          <a:p>
            <a:pPr marL="457200" indent="-457200">
              <a:buFont typeface="Arial" panose="020B0604020202020204" pitchFamily="34" charset="0"/>
              <a:buChar char="•"/>
            </a:pPr>
            <a:r>
              <a:rPr lang="en-US" sz="2800" dirty="0"/>
              <a:t>Child welfare involvement</a:t>
            </a:r>
          </a:p>
          <a:p>
            <a:pPr marL="457200" indent="-457200">
              <a:buFont typeface="Arial" panose="020B0604020202020204" pitchFamily="34" charset="0"/>
              <a:buChar char="•"/>
            </a:pPr>
            <a:r>
              <a:rPr lang="en-US" sz="2800" dirty="0"/>
              <a:t>Carceral involvement</a:t>
            </a:r>
          </a:p>
          <a:p>
            <a:pPr marL="457200" indent="-457200">
              <a:buFont typeface="Arial" panose="020B0604020202020204" pitchFamily="34" charset="0"/>
              <a:buChar char="•"/>
            </a:pPr>
            <a:r>
              <a:rPr lang="en-US" sz="2800" dirty="0"/>
              <a:t>Lack of GED or HS diploma</a:t>
            </a:r>
          </a:p>
        </p:txBody>
      </p:sp>
    </p:spTree>
    <p:extLst>
      <p:ext uri="{BB962C8B-B14F-4D97-AF65-F5344CB8AC3E}">
        <p14:creationId xmlns:p14="http://schemas.microsoft.com/office/powerpoint/2010/main" val="1934358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B79DD-CCF4-00D0-38FD-8898A35C409D}"/>
            </a:ext>
          </a:extLst>
        </p:cNvPr>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91DE5C9F-FB99-3953-6CB4-A1E684B577AF}"/>
              </a:ext>
            </a:extLst>
          </p:cNvPr>
          <p:cNvSpPr>
            <a:spLocks noGrp="1"/>
          </p:cNvSpPr>
          <p:nvPr>
            <p:ph type="body" sz="quarter" idx="10"/>
          </p:nvPr>
        </p:nvSpPr>
        <p:spPr>
          <a:xfrm>
            <a:off x="986806" y="1241209"/>
            <a:ext cx="10360643" cy="704850"/>
          </a:xfrm>
        </p:spPr>
        <p:txBody>
          <a:bodyPr>
            <a:normAutofit/>
          </a:bodyPr>
          <a:lstStyle/>
          <a:p>
            <a:pPr>
              <a:lnSpc>
                <a:spcPct val="120000"/>
              </a:lnSpc>
            </a:pPr>
            <a:r>
              <a:rPr lang="en-US" sz="2800" dirty="0">
                <a:solidFill>
                  <a:srgbClr val="01508E"/>
                </a:solidFill>
              </a:rPr>
              <a:t>Are they helping or getting in the way?</a:t>
            </a:r>
          </a:p>
        </p:txBody>
      </p:sp>
      <p:sp>
        <p:nvSpPr>
          <p:cNvPr id="3" name="Text Placeholder 2">
            <a:extLst>
              <a:ext uri="{FF2B5EF4-FFF2-40B4-BE49-F238E27FC236}">
                <a16:creationId xmlns:a16="http://schemas.microsoft.com/office/drawing/2014/main" id="{644F6EF9-7A30-D362-3A29-519B20646A39}"/>
              </a:ext>
            </a:extLst>
          </p:cNvPr>
          <p:cNvSpPr>
            <a:spLocks noGrp="1"/>
          </p:cNvSpPr>
          <p:nvPr>
            <p:ph type="body" sz="quarter" idx="11"/>
          </p:nvPr>
        </p:nvSpPr>
        <p:spPr>
          <a:xfrm>
            <a:off x="986806" y="536358"/>
            <a:ext cx="10985737" cy="704850"/>
          </a:xfrm>
        </p:spPr>
        <p:txBody>
          <a:bodyPr/>
          <a:lstStyle/>
          <a:p>
            <a:r>
              <a:rPr lang="en-US" dirty="0"/>
              <a:t>Re-examine Conference Guidelines and Procedures</a:t>
            </a:r>
          </a:p>
        </p:txBody>
      </p:sp>
      <p:pic>
        <p:nvPicPr>
          <p:cNvPr id="24" name="Content Placeholder 4" descr="Microscope with solid fill">
            <a:extLst>
              <a:ext uri="{FF2B5EF4-FFF2-40B4-BE49-F238E27FC236}">
                <a16:creationId xmlns:a16="http://schemas.microsoft.com/office/drawing/2014/main" id="{CCFFDD78-B2C6-8292-203C-A562C6F174B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71479" y="2095871"/>
            <a:ext cx="3204575" cy="3204575"/>
          </a:xfrm>
          <a:prstGeom prst="rect">
            <a:avLst/>
          </a:prstGeom>
        </p:spPr>
      </p:pic>
      <p:sp>
        <p:nvSpPr>
          <p:cNvPr id="25" name="TextBox 24">
            <a:extLst>
              <a:ext uri="{FF2B5EF4-FFF2-40B4-BE49-F238E27FC236}">
                <a16:creationId xmlns:a16="http://schemas.microsoft.com/office/drawing/2014/main" id="{1F560BC0-A50A-0E00-4B83-9C44DB617A98}"/>
              </a:ext>
            </a:extLst>
          </p:cNvPr>
          <p:cNvSpPr txBox="1"/>
          <p:nvPr/>
        </p:nvSpPr>
        <p:spPr>
          <a:xfrm>
            <a:off x="3576054" y="2174664"/>
            <a:ext cx="8106862" cy="3970318"/>
          </a:xfrm>
          <a:prstGeom prst="rect">
            <a:avLst/>
          </a:prstGeom>
          <a:noFill/>
        </p:spPr>
        <p:txBody>
          <a:bodyPr wrap="square" rtlCol="0">
            <a:spAutoFit/>
          </a:bodyPr>
          <a:lstStyle/>
          <a:p>
            <a:pPr marL="457200" indent="-457200">
              <a:buFont typeface="Arial" panose="020B0604020202020204" pitchFamily="34" charset="0"/>
              <a:buChar char="•"/>
            </a:pPr>
            <a:r>
              <a:rPr lang="en-US" sz="2400" dirty="0"/>
              <a:t>Conference guidelines exist to provide wisdom and fair play</a:t>
            </a:r>
          </a:p>
          <a:p>
            <a:pPr marL="457200" indent="-457200">
              <a:buFont typeface="Arial" panose="020B0604020202020204" pitchFamily="34" charset="0"/>
              <a:buChar char="•"/>
            </a:pPr>
            <a:r>
              <a:rPr lang="en-US" sz="2400" dirty="0"/>
              <a:t>Many guidelines were created years (decades!) ago and no longer address today’s needs</a:t>
            </a:r>
          </a:p>
          <a:p>
            <a:pPr marL="457200" indent="-457200">
              <a:buFont typeface="Arial" panose="020B0604020202020204" pitchFamily="34" charset="0"/>
              <a:buChar char="•"/>
            </a:pPr>
            <a:r>
              <a:rPr lang="en-US" sz="2400" dirty="0"/>
              <a:t>Examples to reconsider:</a:t>
            </a:r>
          </a:p>
          <a:p>
            <a:pPr marL="914400" lvl="1" indent="-457200">
              <a:buFont typeface="Arial" panose="020B0604020202020204" pitchFamily="34" charset="0"/>
              <a:buChar char="•"/>
            </a:pPr>
            <a:r>
              <a:rPr lang="en-US" sz="2400" dirty="0"/>
              <a:t>Funding deposits</a:t>
            </a:r>
          </a:p>
          <a:p>
            <a:pPr marL="914400" lvl="1" indent="-457200">
              <a:buFont typeface="Arial" panose="020B0604020202020204" pitchFamily="34" charset="0"/>
              <a:buChar char="•"/>
            </a:pPr>
            <a:r>
              <a:rPr lang="en-US" sz="2400" dirty="0"/>
              <a:t>Limits on # of times served/year</a:t>
            </a:r>
          </a:p>
          <a:p>
            <a:pPr marL="914400" lvl="1" indent="-457200">
              <a:buFont typeface="Arial" panose="020B0604020202020204" pitchFamily="34" charset="0"/>
              <a:buChar char="•"/>
            </a:pPr>
            <a:r>
              <a:rPr lang="en-US" sz="2400" dirty="0"/>
              <a:t>Dollar limits</a:t>
            </a:r>
          </a:p>
          <a:p>
            <a:pPr marL="914400" lvl="1" indent="-457200">
              <a:buFont typeface="Arial" panose="020B0604020202020204" pitchFamily="34" charset="0"/>
              <a:buChar char="•"/>
            </a:pPr>
            <a:r>
              <a:rPr lang="en-US" sz="2400" dirty="0"/>
              <a:t>Requiring eviction filing</a:t>
            </a:r>
          </a:p>
          <a:p>
            <a:pPr marL="914400" lvl="1" indent="-457200">
              <a:buFont typeface="Arial" panose="020B0604020202020204" pitchFamily="34" charset="0"/>
              <a:buChar char="•"/>
            </a:pPr>
            <a:r>
              <a:rPr lang="en-US" sz="2400" dirty="0"/>
              <a:t>Decision process</a:t>
            </a:r>
          </a:p>
          <a:p>
            <a:pPr marL="914400" lvl="1" indent="-457200">
              <a:buFont typeface="Arial" panose="020B0604020202020204" pitchFamily="34" charset="0"/>
              <a:buChar char="•"/>
            </a:pPr>
            <a:endParaRPr lang="en-US" sz="1100" dirty="0"/>
          </a:p>
          <a:p>
            <a:pPr lvl="1" algn="ctr"/>
            <a:r>
              <a:rPr lang="en-US" sz="2400" dirty="0"/>
              <a:t>All guidelines are arbitrary!</a:t>
            </a:r>
          </a:p>
        </p:txBody>
      </p:sp>
    </p:spTree>
    <p:extLst>
      <p:ext uri="{BB962C8B-B14F-4D97-AF65-F5344CB8AC3E}">
        <p14:creationId xmlns:p14="http://schemas.microsoft.com/office/powerpoint/2010/main" val="1909351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47FE3-658F-C686-0273-68743133633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DC31737-8B37-2985-6EE4-4FBEC070D114}"/>
              </a:ext>
            </a:extLst>
          </p:cNvPr>
          <p:cNvPicPr>
            <a:picLocks noChangeAspect="1"/>
          </p:cNvPicPr>
          <p:nvPr/>
        </p:nvPicPr>
        <p:blipFill>
          <a:blip r:embed="rId3">
            <a:duotone>
              <a:schemeClr val="accent3">
                <a:shade val="45000"/>
                <a:satMod val="135000"/>
              </a:schemeClr>
              <a:prstClr val="white"/>
            </a:duotone>
          </a:blip>
          <a:srcRect l="14188" r="11214" b="-1"/>
          <a:stretch>
            <a:fillRect/>
          </a:stretch>
        </p:blipFill>
        <p:spPr>
          <a:xfrm>
            <a:off x="6473026" y="2673713"/>
            <a:ext cx="4028316" cy="3604546"/>
          </a:xfrm>
          <a:custGeom>
            <a:avLst/>
            <a:gdLst>
              <a:gd name="connsiteX0" fmla="*/ 2543175 w 5086350"/>
              <a:gd name="connsiteY0" fmla="*/ 0 h 4551278"/>
              <a:gd name="connsiteX1" fmla="*/ 5086350 w 5086350"/>
              <a:gd name="connsiteY1" fmla="*/ 2543175 h 4551278"/>
              <a:gd name="connsiteX2" fmla="*/ 4160871 w 5086350"/>
              <a:gd name="connsiteY2" fmla="*/ 4505613 h 4551278"/>
              <a:gd name="connsiteX3" fmla="*/ 4099804 w 5086350"/>
              <a:gd name="connsiteY3" fmla="*/ 4551278 h 4551278"/>
              <a:gd name="connsiteX4" fmla="*/ 986547 w 5086350"/>
              <a:gd name="connsiteY4" fmla="*/ 4551278 h 4551278"/>
              <a:gd name="connsiteX5" fmla="*/ 925479 w 5086350"/>
              <a:gd name="connsiteY5" fmla="*/ 4505613 h 4551278"/>
              <a:gd name="connsiteX6" fmla="*/ 0 w 5086350"/>
              <a:gd name="connsiteY6" fmla="*/ 2543175 h 4551278"/>
              <a:gd name="connsiteX7" fmla="*/ 2543175 w 5086350"/>
              <a:gd name="connsiteY7" fmla="*/ 0 h 455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6350" h="4551278">
                <a:moveTo>
                  <a:pt x="2543175" y="0"/>
                </a:moveTo>
                <a:cubicBezTo>
                  <a:pt x="3947732" y="0"/>
                  <a:pt x="5086350" y="1138618"/>
                  <a:pt x="5086350" y="2543175"/>
                </a:cubicBezTo>
                <a:cubicBezTo>
                  <a:pt x="5086350" y="3333238"/>
                  <a:pt x="4726084" y="4039157"/>
                  <a:pt x="4160871" y="4505613"/>
                </a:cubicBezTo>
                <a:lnTo>
                  <a:pt x="4099804" y="4551278"/>
                </a:lnTo>
                <a:lnTo>
                  <a:pt x="986547" y="4551278"/>
                </a:lnTo>
                <a:lnTo>
                  <a:pt x="925479" y="4505613"/>
                </a:lnTo>
                <a:cubicBezTo>
                  <a:pt x="360266" y="4039157"/>
                  <a:pt x="0" y="3333238"/>
                  <a:pt x="0" y="2543175"/>
                </a:cubicBezTo>
                <a:cubicBezTo>
                  <a:pt x="0" y="1138618"/>
                  <a:pt x="1138618" y="0"/>
                  <a:pt x="2543175" y="0"/>
                </a:cubicBezTo>
                <a:close/>
              </a:path>
            </a:pathLst>
          </a:custGeom>
          <a:noFill/>
        </p:spPr>
      </p:pic>
      <p:sp>
        <p:nvSpPr>
          <p:cNvPr id="2" name="Title 1">
            <a:extLst>
              <a:ext uri="{FF2B5EF4-FFF2-40B4-BE49-F238E27FC236}">
                <a16:creationId xmlns:a16="http://schemas.microsoft.com/office/drawing/2014/main" id="{BA4A3E1F-7A19-D863-3D5C-D386F986CB2D}"/>
              </a:ext>
            </a:extLst>
          </p:cNvPr>
          <p:cNvSpPr>
            <a:spLocks noGrp="1"/>
          </p:cNvSpPr>
          <p:nvPr>
            <p:ph type="body" sz="quarter" idx="11"/>
          </p:nvPr>
        </p:nvSpPr>
        <p:spPr/>
        <p:txBody>
          <a:bodyPr>
            <a:normAutofit/>
          </a:bodyPr>
          <a:lstStyle/>
          <a:p>
            <a:r>
              <a:rPr lang="en-US" dirty="0"/>
              <a:t>Objectives for today:</a:t>
            </a:r>
          </a:p>
        </p:txBody>
      </p:sp>
      <p:sp>
        <p:nvSpPr>
          <p:cNvPr id="4" name="Text Placeholder 3">
            <a:extLst>
              <a:ext uri="{FF2B5EF4-FFF2-40B4-BE49-F238E27FC236}">
                <a16:creationId xmlns:a16="http://schemas.microsoft.com/office/drawing/2014/main" id="{11216895-05C3-5983-FDB9-7823AADA1105}"/>
              </a:ext>
            </a:extLst>
          </p:cNvPr>
          <p:cNvSpPr>
            <a:spLocks noGrp="1"/>
          </p:cNvSpPr>
          <p:nvPr>
            <p:ph type="body" sz="quarter" idx="13"/>
          </p:nvPr>
        </p:nvSpPr>
        <p:spPr>
          <a:xfrm>
            <a:off x="986807" y="1792749"/>
            <a:ext cx="4738688" cy="3272502"/>
          </a:xfrm>
        </p:spPr>
        <p:txBody>
          <a:bodyPr>
            <a:normAutofit fontScale="92500" lnSpcReduction="10000"/>
          </a:bodyPr>
          <a:lstStyle/>
          <a:p>
            <a:pPr marL="396875" lvl="2" indent="-342900">
              <a:spcBef>
                <a:spcPts val="1000"/>
              </a:spcBef>
            </a:pPr>
            <a:r>
              <a:rPr lang="en-US" sz="1800" dirty="0"/>
              <a:t>Review the </a:t>
            </a:r>
            <a:r>
              <a:rPr lang="en-US" sz="1800" b="1" dirty="0"/>
              <a:t>current state of homelessness</a:t>
            </a:r>
            <a:r>
              <a:rPr lang="en-US" sz="1800" dirty="0"/>
              <a:t> in Georgia</a:t>
            </a:r>
          </a:p>
          <a:p>
            <a:pPr marL="396875" lvl="2" indent="-342900">
              <a:spcBef>
                <a:spcPts val="1000"/>
              </a:spcBef>
            </a:pPr>
            <a:r>
              <a:rPr lang="en-US" sz="1800" dirty="0"/>
              <a:t>Provide an overview of the </a:t>
            </a:r>
            <a:r>
              <a:rPr lang="en-US" sz="1800" b="1" dirty="0"/>
              <a:t>Homelessness Response System</a:t>
            </a:r>
          </a:p>
          <a:p>
            <a:pPr marL="396875" lvl="2" indent="-342900">
              <a:spcBef>
                <a:spcPts val="1000"/>
              </a:spcBef>
            </a:pPr>
            <a:r>
              <a:rPr lang="en-US" sz="1800" dirty="0"/>
              <a:t>Explain </a:t>
            </a:r>
            <a:r>
              <a:rPr lang="en-US" sz="1800" b="1" dirty="0"/>
              <a:t>how your Conference fits in </a:t>
            </a:r>
            <a:r>
              <a:rPr lang="en-US" sz="1800" dirty="0"/>
              <a:t>the housing and homelessness response system</a:t>
            </a:r>
          </a:p>
          <a:p>
            <a:pPr marL="854075" lvl="3" indent="-342900">
              <a:spcBef>
                <a:spcPts val="1000"/>
              </a:spcBef>
            </a:pPr>
            <a:r>
              <a:rPr lang="en-US" sz="1800" dirty="0"/>
              <a:t>What are the needs of your community?</a:t>
            </a:r>
          </a:p>
          <a:p>
            <a:pPr marL="854075" lvl="3" indent="-342900">
              <a:spcBef>
                <a:spcPts val="1000"/>
              </a:spcBef>
            </a:pPr>
            <a:r>
              <a:rPr lang="en-US" sz="1800" dirty="0"/>
              <a:t>What are the capabilities of your Conference and parish community?</a:t>
            </a:r>
          </a:p>
          <a:p>
            <a:pPr marL="854075" lvl="3" indent="-342900">
              <a:spcBef>
                <a:spcPts val="1000"/>
              </a:spcBef>
            </a:pPr>
            <a:r>
              <a:rPr lang="en-US" sz="1800" dirty="0"/>
              <a:t>Do your guidelines help or hinder your mission?</a:t>
            </a:r>
          </a:p>
          <a:p>
            <a:pPr marL="0" indent="0">
              <a:buNone/>
            </a:pPr>
            <a:endParaRPr lang="en-US" sz="1500" dirty="0"/>
          </a:p>
        </p:txBody>
      </p:sp>
    </p:spTree>
    <p:extLst>
      <p:ext uri="{BB962C8B-B14F-4D97-AF65-F5344CB8AC3E}">
        <p14:creationId xmlns:p14="http://schemas.microsoft.com/office/powerpoint/2010/main" val="1050042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BCBC9071-E29A-DF4E-23C8-F8F6C87523F3}"/>
              </a:ext>
            </a:extLst>
          </p:cNvPr>
          <p:cNvSpPr>
            <a:spLocks noGrp="1"/>
          </p:cNvSpPr>
          <p:nvPr>
            <p:ph type="body" sz="quarter" idx="11"/>
          </p:nvPr>
        </p:nvSpPr>
        <p:spPr>
          <a:xfrm>
            <a:off x="986806" y="536358"/>
            <a:ext cx="9047210" cy="704850"/>
          </a:xfrm>
        </p:spPr>
        <p:txBody>
          <a:bodyPr/>
          <a:lstStyle/>
          <a:p>
            <a:r>
              <a:rPr lang="en-US" dirty="0"/>
              <a:t>4. Scale your program: Match the need to the available Resources:</a:t>
            </a:r>
          </a:p>
        </p:txBody>
      </p:sp>
      <p:sp>
        <p:nvSpPr>
          <p:cNvPr id="4" name="Oval 3">
            <a:extLst>
              <a:ext uri="{FF2B5EF4-FFF2-40B4-BE49-F238E27FC236}">
                <a16:creationId xmlns:a16="http://schemas.microsoft.com/office/drawing/2014/main" id="{CCD2599D-44D6-50A4-BBA4-63E98DB677E4}"/>
              </a:ext>
            </a:extLst>
          </p:cNvPr>
          <p:cNvSpPr/>
          <p:nvPr/>
        </p:nvSpPr>
        <p:spPr>
          <a:xfrm>
            <a:off x="1240077" y="2441589"/>
            <a:ext cx="2931091" cy="2843408"/>
          </a:xfrm>
          <a:prstGeom prst="ellipse">
            <a:avLst/>
          </a:prstGeom>
          <a:solidFill>
            <a:srgbClr val="006B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7C1582D-3DF0-4F9F-90EE-9E033C188115}"/>
              </a:ext>
            </a:extLst>
          </p:cNvPr>
          <p:cNvSpPr/>
          <p:nvPr/>
        </p:nvSpPr>
        <p:spPr>
          <a:xfrm>
            <a:off x="5161765" y="2400258"/>
            <a:ext cx="2931091" cy="2843408"/>
          </a:xfrm>
          <a:prstGeom prst="ellipse">
            <a:avLst/>
          </a:prstGeom>
          <a:solidFill>
            <a:srgbClr val="006B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58B4B3B-910F-C409-80AF-05A6111E91FA}"/>
              </a:ext>
            </a:extLst>
          </p:cNvPr>
          <p:cNvSpPr/>
          <p:nvPr/>
        </p:nvSpPr>
        <p:spPr>
          <a:xfrm>
            <a:off x="5449863" y="2700883"/>
            <a:ext cx="2354893" cy="2242157"/>
          </a:xfrm>
          <a:prstGeom prst="ellipse">
            <a:avLst/>
          </a:prstGeom>
          <a:solidFill>
            <a:srgbClr val="19AB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1CCFE86-16D8-963B-A80C-9C1FCBE1B66F}"/>
              </a:ext>
            </a:extLst>
          </p:cNvPr>
          <p:cNvSpPr/>
          <p:nvPr/>
        </p:nvSpPr>
        <p:spPr>
          <a:xfrm>
            <a:off x="2387285" y="3429000"/>
            <a:ext cx="766119" cy="713630"/>
          </a:xfrm>
          <a:prstGeom prst="ellipse">
            <a:avLst/>
          </a:prstGeom>
          <a:solidFill>
            <a:srgbClr val="19AB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DB897B6-A0D3-4BD4-D4E9-4CE2633A9896}"/>
              </a:ext>
            </a:extLst>
          </p:cNvPr>
          <p:cNvSpPr txBox="1"/>
          <p:nvPr/>
        </p:nvSpPr>
        <p:spPr>
          <a:xfrm>
            <a:off x="1240077" y="1853852"/>
            <a:ext cx="3020863" cy="369332"/>
          </a:xfrm>
          <a:prstGeom prst="rect">
            <a:avLst/>
          </a:prstGeom>
          <a:noFill/>
        </p:spPr>
        <p:txBody>
          <a:bodyPr wrap="square" rtlCol="0">
            <a:spAutoFit/>
          </a:bodyPr>
          <a:lstStyle/>
          <a:p>
            <a:r>
              <a:rPr lang="en-US" dirty="0"/>
              <a:t>Improperly Scaled Strategy</a:t>
            </a:r>
          </a:p>
        </p:txBody>
      </p:sp>
      <p:sp>
        <p:nvSpPr>
          <p:cNvPr id="11" name="TextBox 10">
            <a:extLst>
              <a:ext uri="{FF2B5EF4-FFF2-40B4-BE49-F238E27FC236}">
                <a16:creationId xmlns:a16="http://schemas.microsoft.com/office/drawing/2014/main" id="{BE3B44CB-E9A8-BDB8-D2A5-15B1ACC2364C}"/>
              </a:ext>
            </a:extLst>
          </p:cNvPr>
          <p:cNvSpPr txBox="1"/>
          <p:nvPr/>
        </p:nvSpPr>
        <p:spPr>
          <a:xfrm>
            <a:off x="5438382" y="1853852"/>
            <a:ext cx="2354892" cy="369332"/>
          </a:xfrm>
          <a:prstGeom prst="rect">
            <a:avLst/>
          </a:prstGeom>
          <a:noFill/>
        </p:spPr>
        <p:txBody>
          <a:bodyPr wrap="square" rtlCol="0">
            <a:spAutoFit/>
          </a:bodyPr>
          <a:lstStyle/>
          <a:p>
            <a:r>
              <a:rPr lang="en-US" dirty="0"/>
              <a:t>    Scaled Strategy</a:t>
            </a:r>
          </a:p>
        </p:txBody>
      </p:sp>
      <p:sp>
        <p:nvSpPr>
          <p:cNvPr id="12" name="Rectangle 11">
            <a:extLst>
              <a:ext uri="{FF2B5EF4-FFF2-40B4-BE49-F238E27FC236}">
                <a16:creationId xmlns:a16="http://schemas.microsoft.com/office/drawing/2014/main" id="{C930745D-E1B3-817E-648F-01FB6ACAB3CE}"/>
              </a:ext>
            </a:extLst>
          </p:cNvPr>
          <p:cNvSpPr/>
          <p:nvPr/>
        </p:nvSpPr>
        <p:spPr>
          <a:xfrm>
            <a:off x="8337623" y="2774329"/>
            <a:ext cx="423802" cy="424897"/>
          </a:xfrm>
          <a:prstGeom prst="rect">
            <a:avLst/>
          </a:prstGeom>
          <a:solidFill>
            <a:srgbClr val="006B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6CAC76E-5776-B7AF-5D4A-C0017E1F6605}"/>
              </a:ext>
            </a:extLst>
          </p:cNvPr>
          <p:cNvSpPr txBox="1"/>
          <p:nvPr/>
        </p:nvSpPr>
        <p:spPr>
          <a:xfrm>
            <a:off x="8761425" y="2774329"/>
            <a:ext cx="2240076" cy="369332"/>
          </a:xfrm>
          <a:prstGeom prst="rect">
            <a:avLst/>
          </a:prstGeom>
          <a:noFill/>
        </p:spPr>
        <p:txBody>
          <a:bodyPr wrap="square" rtlCol="0">
            <a:spAutoFit/>
          </a:bodyPr>
          <a:lstStyle/>
          <a:p>
            <a:r>
              <a:rPr lang="en-US" dirty="0"/>
              <a:t>Focus Population</a:t>
            </a:r>
          </a:p>
        </p:txBody>
      </p:sp>
      <p:sp>
        <p:nvSpPr>
          <p:cNvPr id="14" name="Rectangle 13">
            <a:extLst>
              <a:ext uri="{FF2B5EF4-FFF2-40B4-BE49-F238E27FC236}">
                <a16:creationId xmlns:a16="http://schemas.microsoft.com/office/drawing/2014/main" id="{002F7F7B-F9EB-73C1-4E5C-8555AF82757E}"/>
              </a:ext>
            </a:extLst>
          </p:cNvPr>
          <p:cNvSpPr/>
          <p:nvPr/>
        </p:nvSpPr>
        <p:spPr>
          <a:xfrm>
            <a:off x="8376253" y="3989541"/>
            <a:ext cx="423802" cy="424897"/>
          </a:xfrm>
          <a:prstGeom prst="rect">
            <a:avLst/>
          </a:prstGeom>
          <a:solidFill>
            <a:srgbClr val="19AB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3475709-CC63-88C4-DBAD-D569D057BA6D}"/>
              </a:ext>
            </a:extLst>
          </p:cNvPr>
          <p:cNvSpPr txBox="1"/>
          <p:nvPr/>
        </p:nvSpPr>
        <p:spPr>
          <a:xfrm>
            <a:off x="8761425" y="3989541"/>
            <a:ext cx="2430050" cy="369332"/>
          </a:xfrm>
          <a:prstGeom prst="rect">
            <a:avLst/>
          </a:prstGeom>
          <a:noFill/>
        </p:spPr>
        <p:txBody>
          <a:bodyPr wrap="square" rtlCol="0">
            <a:spAutoFit/>
          </a:bodyPr>
          <a:lstStyle/>
          <a:p>
            <a:r>
              <a:rPr lang="en-US" dirty="0"/>
              <a:t>Available Resources</a:t>
            </a:r>
          </a:p>
        </p:txBody>
      </p:sp>
      <p:sp>
        <p:nvSpPr>
          <p:cNvPr id="16" name="TextBox 15">
            <a:extLst>
              <a:ext uri="{FF2B5EF4-FFF2-40B4-BE49-F238E27FC236}">
                <a16:creationId xmlns:a16="http://schemas.microsoft.com/office/drawing/2014/main" id="{8FE3218E-751B-6A8C-2180-4532094DFB77}"/>
              </a:ext>
            </a:extLst>
          </p:cNvPr>
          <p:cNvSpPr txBox="1"/>
          <p:nvPr/>
        </p:nvSpPr>
        <p:spPr>
          <a:xfrm>
            <a:off x="1365336" y="5649238"/>
            <a:ext cx="5874707" cy="276999"/>
          </a:xfrm>
          <a:prstGeom prst="rect">
            <a:avLst/>
          </a:prstGeom>
          <a:noFill/>
        </p:spPr>
        <p:txBody>
          <a:bodyPr wrap="square" rtlCol="0">
            <a:spAutoFit/>
          </a:bodyPr>
          <a:lstStyle/>
          <a:p>
            <a:r>
              <a:rPr lang="en-US" sz="1200" dirty="0">
                <a:latin typeface="Aptos" panose="020B0004020202020204" pitchFamily="34" charset="0"/>
              </a:rPr>
              <a:t>Source: USICH Homelessness prevention framework</a:t>
            </a:r>
            <a:endParaRPr lang="en-US" sz="1200" dirty="0"/>
          </a:p>
        </p:txBody>
      </p:sp>
    </p:spTree>
    <p:extLst>
      <p:ext uri="{BB962C8B-B14F-4D97-AF65-F5344CB8AC3E}">
        <p14:creationId xmlns:p14="http://schemas.microsoft.com/office/powerpoint/2010/main" val="2035147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Users with solid fill">
            <a:extLst>
              <a:ext uri="{FF2B5EF4-FFF2-40B4-BE49-F238E27FC236}">
                <a16:creationId xmlns:a16="http://schemas.microsoft.com/office/drawing/2014/main" id="{EDF04211-1A58-681A-D987-C07BFC5EE4C6}"/>
              </a:ext>
            </a:extLst>
          </p:cNvPr>
          <p:cNvPicPr>
            <a:picLocks noGrp="1" noChangeAspect="1"/>
          </p:cNvPicPr>
          <p:nvPr>
            <p:ph type="pic" sz="quarter" idx="10"/>
          </p:nvPr>
        </p:nvPicPr>
        <p:blipFill>
          <a:blip>
            <a:extLst>
              <a:ext uri="{96DAC541-7B7A-43D3-8B79-37D633B846F1}">
                <asvg:svgBlip xmlns:asvg="http://schemas.microsoft.com/office/drawing/2016/SVG/main" r:embed="rId3"/>
              </a:ext>
            </a:extLst>
          </a:blip>
          <a:srcRect t="6037" b="6037"/>
          <a:stretch/>
        </p:blipFill>
        <p:spPr/>
      </p:pic>
      <p:sp>
        <p:nvSpPr>
          <p:cNvPr id="6" name="Title 5">
            <a:extLst>
              <a:ext uri="{FF2B5EF4-FFF2-40B4-BE49-F238E27FC236}">
                <a16:creationId xmlns:a16="http://schemas.microsoft.com/office/drawing/2014/main" id="{EBE93646-AD3A-738D-EF46-53AEC4C9CFDD}"/>
              </a:ext>
            </a:extLst>
          </p:cNvPr>
          <p:cNvSpPr>
            <a:spLocks noGrp="1"/>
          </p:cNvSpPr>
          <p:nvPr>
            <p:ph type="title"/>
          </p:nvPr>
        </p:nvSpPr>
        <p:spPr/>
        <p:txBody>
          <a:bodyPr/>
          <a:lstStyle/>
          <a:p>
            <a:r>
              <a:rPr lang="en-US" dirty="0"/>
              <a:t>5.Collaborate for greater impact</a:t>
            </a:r>
          </a:p>
        </p:txBody>
      </p:sp>
    </p:spTree>
    <p:extLst>
      <p:ext uri="{BB962C8B-B14F-4D97-AF65-F5344CB8AC3E}">
        <p14:creationId xmlns:p14="http://schemas.microsoft.com/office/powerpoint/2010/main" val="2844496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64C2807-5B8A-982C-5245-0C7406A42C9E}"/>
              </a:ext>
            </a:extLst>
          </p:cNvPr>
          <p:cNvSpPr>
            <a:spLocks noGrp="1"/>
          </p:cNvSpPr>
          <p:nvPr>
            <p:ph type="body" sz="quarter" idx="11"/>
          </p:nvPr>
        </p:nvSpPr>
        <p:spPr/>
        <p:txBody>
          <a:bodyPr/>
          <a:lstStyle/>
          <a:p>
            <a:r>
              <a:rPr lang="en-US" dirty="0"/>
              <a:t>6. Track your progress with data </a:t>
            </a:r>
          </a:p>
        </p:txBody>
      </p:sp>
      <p:pic>
        <p:nvPicPr>
          <p:cNvPr id="9" name="Content Placeholder 8" descr="Bar chart with solid fill">
            <a:extLst>
              <a:ext uri="{FF2B5EF4-FFF2-40B4-BE49-F238E27FC236}">
                <a16:creationId xmlns:a16="http://schemas.microsoft.com/office/drawing/2014/main" id="{CDB1FC5F-CB24-4A53-A9F1-54CD45919278}"/>
              </a:ext>
            </a:extLst>
          </p:cNvPr>
          <p:cNvPicPr>
            <a:picLocks noGrp="1" noChangeAspect="1"/>
          </p:cNvPicPr>
          <p:nvPr>
            <p:ph idx="4294967295"/>
          </p:nvPr>
        </p:nvPicPr>
        <p:blipFill>
          <a:blip>
            <a:extLst>
              <a:ext uri="{96DAC541-7B7A-43D3-8B79-37D633B846F1}">
                <asvg:svgBlip xmlns:asvg="http://schemas.microsoft.com/office/drawing/2016/SVG/main" r:embed="rId3"/>
              </a:ext>
            </a:extLst>
          </a:blip>
          <a:stretch>
            <a:fillRect/>
          </a:stretch>
        </p:blipFill>
        <p:spPr>
          <a:xfrm>
            <a:off x="2274149" y="2063238"/>
            <a:ext cx="4011613" cy="4011612"/>
          </a:xfrm>
        </p:spPr>
      </p:pic>
    </p:spTree>
    <p:extLst>
      <p:ext uri="{BB962C8B-B14F-4D97-AF65-F5344CB8AC3E}">
        <p14:creationId xmlns:p14="http://schemas.microsoft.com/office/powerpoint/2010/main" val="2904580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6FC83A-B62E-DA7F-D13D-49C8DAA4F1E2}"/>
              </a:ext>
            </a:extLst>
          </p:cNvPr>
          <p:cNvSpPr>
            <a:spLocks noGrp="1"/>
          </p:cNvSpPr>
          <p:nvPr>
            <p:ph type="body" sz="quarter" idx="11"/>
          </p:nvPr>
        </p:nvSpPr>
        <p:spPr/>
        <p:txBody>
          <a:bodyPr/>
          <a:lstStyle/>
          <a:p>
            <a:r>
              <a:rPr lang="en-US" dirty="0"/>
              <a:t>7. Communicate your results</a:t>
            </a:r>
          </a:p>
        </p:txBody>
      </p:sp>
      <p:pic>
        <p:nvPicPr>
          <p:cNvPr id="5" name="Content Placeholder 4" descr="Marketing outline">
            <a:extLst>
              <a:ext uri="{FF2B5EF4-FFF2-40B4-BE49-F238E27FC236}">
                <a16:creationId xmlns:a16="http://schemas.microsoft.com/office/drawing/2014/main" id="{1DE05ED8-B122-BD1D-E0C7-E887E75E3DEC}"/>
              </a:ext>
            </a:extLst>
          </p:cNvPr>
          <p:cNvPicPr>
            <a:picLocks noGrp="1" noChangeAspect="1"/>
          </p:cNvPicPr>
          <p:nvPr>
            <p:ph idx="4294967295"/>
          </p:nvPr>
        </p:nvPicPr>
        <p:blipFill>
          <a:blip>
            <a:extLst>
              <a:ext uri="{96DAC541-7B7A-43D3-8B79-37D633B846F1}">
                <asvg:svgBlip xmlns:asvg="http://schemas.microsoft.com/office/drawing/2016/SVG/main" r:embed="rId2"/>
              </a:ext>
            </a:extLst>
          </a:blip>
          <a:stretch>
            <a:fillRect/>
          </a:stretch>
        </p:blipFill>
        <p:spPr>
          <a:xfrm>
            <a:off x="3681984" y="2002473"/>
            <a:ext cx="3832225" cy="3833812"/>
          </a:xfrm>
        </p:spPr>
      </p:pic>
      <p:sp>
        <p:nvSpPr>
          <p:cNvPr id="6" name="TextBox 5">
            <a:extLst>
              <a:ext uri="{FF2B5EF4-FFF2-40B4-BE49-F238E27FC236}">
                <a16:creationId xmlns:a16="http://schemas.microsoft.com/office/drawing/2014/main" id="{72EB832F-E69C-71A9-FAB1-CECEDF189C28}"/>
              </a:ext>
            </a:extLst>
          </p:cNvPr>
          <p:cNvSpPr txBox="1"/>
          <p:nvPr/>
        </p:nvSpPr>
        <p:spPr>
          <a:xfrm>
            <a:off x="8027846" y="2397948"/>
            <a:ext cx="2918565" cy="2062103"/>
          </a:xfrm>
          <a:prstGeom prst="rect">
            <a:avLst/>
          </a:prstGeom>
          <a:noFill/>
        </p:spPr>
        <p:txBody>
          <a:bodyPr wrap="square" rtlCol="0">
            <a:spAutoFit/>
          </a:bodyPr>
          <a:lstStyle/>
          <a:p>
            <a:r>
              <a:rPr lang="en-US" sz="3200" dirty="0"/>
              <a:t>Funds</a:t>
            </a:r>
          </a:p>
          <a:p>
            <a:r>
              <a:rPr lang="en-US" sz="3200" dirty="0"/>
              <a:t>Advocacy</a:t>
            </a:r>
          </a:p>
          <a:p>
            <a:r>
              <a:rPr lang="en-US" sz="3200" dirty="0"/>
              <a:t>Volunteers</a:t>
            </a:r>
          </a:p>
          <a:p>
            <a:r>
              <a:rPr lang="en-US" sz="3200" dirty="0"/>
              <a:t>More Partners</a:t>
            </a:r>
          </a:p>
        </p:txBody>
      </p:sp>
    </p:spTree>
    <p:extLst>
      <p:ext uri="{BB962C8B-B14F-4D97-AF65-F5344CB8AC3E}">
        <p14:creationId xmlns:p14="http://schemas.microsoft.com/office/powerpoint/2010/main" val="9777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hank you sign with blue squares&#10;&#10;AI-generated content may be incorrect.">
            <a:extLst>
              <a:ext uri="{FF2B5EF4-FFF2-40B4-BE49-F238E27FC236}">
                <a16:creationId xmlns:a16="http://schemas.microsoft.com/office/drawing/2014/main" id="{19AD6099-0E90-10C7-3979-B12BF34CE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285875"/>
            <a:ext cx="7620000" cy="4286250"/>
          </a:xfrm>
          <a:prstGeom prst="rect">
            <a:avLst/>
          </a:prstGeom>
        </p:spPr>
      </p:pic>
      <p:sp>
        <p:nvSpPr>
          <p:cNvPr id="6" name="Text Placeholder 5">
            <a:extLst>
              <a:ext uri="{FF2B5EF4-FFF2-40B4-BE49-F238E27FC236}">
                <a16:creationId xmlns:a16="http://schemas.microsoft.com/office/drawing/2014/main" id="{6C36C3EC-04E8-1407-29C9-1E7055B4655E}"/>
              </a:ext>
            </a:extLst>
          </p:cNvPr>
          <p:cNvSpPr>
            <a:spLocks noGrp="1"/>
          </p:cNvSpPr>
          <p:nvPr>
            <p:ph type="body" sz="quarter" idx="10"/>
          </p:nvPr>
        </p:nvSpPr>
        <p:spPr/>
        <p:txBody>
          <a:bodyPr/>
          <a:lstStyle/>
          <a:p>
            <a:endParaRPr lang="en-US"/>
          </a:p>
        </p:txBody>
      </p:sp>
      <p:sp>
        <p:nvSpPr>
          <p:cNvPr id="5" name="Title 4">
            <a:extLst>
              <a:ext uri="{FF2B5EF4-FFF2-40B4-BE49-F238E27FC236}">
                <a16:creationId xmlns:a16="http://schemas.microsoft.com/office/drawing/2014/main" id="{C234842D-2155-7349-2796-EFCDD895765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186515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04684-C376-3670-2F97-09EE811AB55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A0A3B60-0201-7DBA-3AD8-577DE5A2D285}"/>
              </a:ext>
            </a:extLst>
          </p:cNvPr>
          <p:cNvSpPr>
            <a:spLocks noGrp="1"/>
          </p:cNvSpPr>
          <p:nvPr>
            <p:ph type="body" sz="quarter" idx="12"/>
          </p:nvPr>
        </p:nvSpPr>
        <p:spPr>
          <a:xfrm>
            <a:off x="5513530" y="2139889"/>
            <a:ext cx="6145069" cy="1114335"/>
          </a:xfrm>
        </p:spPr>
        <p:txBody>
          <a:bodyPr/>
          <a:lstStyle/>
          <a:p>
            <a:r>
              <a:rPr lang="en-US" sz="1600" dirty="0"/>
              <a:t>An individual or family with a primary nighttime residence that is a public or private place not designed for or ordinarily used as a regular sleeping accommodation for human beings such as a car, public park, abandoned building, bus or train station, airport, or camping ground, or;</a:t>
            </a:r>
          </a:p>
        </p:txBody>
      </p:sp>
      <p:sp>
        <p:nvSpPr>
          <p:cNvPr id="6" name="Text Placeholder 5">
            <a:extLst>
              <a:ext uri="{FF2B5EF4-FFF2-40B4-BE49-F238E27FC236}">
                <a16:creationId xmlns:a16="http://schemas.microsoft.com/office/drawing/2014/main" id="{81A499C9-97E0-F4BA-CA3E-D754AC9E9099}"/>
              </a:ext>
            </a:extLst>
          </p:cNvPr>
          <p:cNvSpPr>
            <a:spLocks noGrp="1"/>
          </p:cNvSpPr>
          <p:nvPr>
            <p:ph type="body" sz="quarter" idx="14"/>
          </p:nvPr>
        </p:nvSpPr>
        <p:spPr>
          <a:xfrm>
            <a:off x="5513530" y="3327312"/>
            <a:ext cx="6041159" cy="1035370"/>
          </a:xfrm>
        </p:spPr>
        <p:txBody>
          <a:bodyPr/>
          <a:lstStyle/>
          <a:p>
            <a:r>
              <a:rPr lang="en-US" sz="1600" dirty="0"/>
              <a:t>An individual or family living in a supervised publicly or privately operated shelter designated to provide temporary living arrangements (including congregate shelters, transitional housing, and hotels and motels paid for by charitable organizations or by federal, state, or local government programs for low-income individuals).</a:t>
            </a:r>
          </a:p>
        </p:txBody>
      </p:sp>
      <p:sp>
        <p:nvSpPr>
          <p:cNvPr id="8" name="Text Placeholder 7">
            <a:extLst>
              <a:ext uri="{FF2B5EF4-FFF2-40B4-BE49-F238E27FC236}">
                <a16:creationId xmlns:a16="http://schemas.microsoft.com/office/drawing/2014/main" id="{7DD3DEC4-D42F-913E-E2FE-D7579F8EEAD4}"/>
              </a:ext>
            </a:extLst>
          </p:cNvPr>
          <p:cNvSpPr>
            <a:spLocks noGrp="1"/>
          </p:cNvSpPr>
          <p:nvPr>
            <p:ph type="body" sz="quarter" idx="16"/>
          </p:nvPr>
        </p:nvSpPr>
        <p:spPr>
          <a:xfrm>
            <a:off x="5513530" y="4745664"/>
            <a:ext cx="5958033" cy="955325"/>
          </a:xfrm>
        </p:spPr>
        <p:txBody>
          <a:bodyPr/>
          <a:lstStyle/>
          <a:p>
            <a:r>
              <a:rPr lang="en-US" sz="1600" dirty="0"/>
              <a:t>People living doubled up, couch surfing, or living in an extended stay motel that they are paying for are not counted in these numbers. </a:t>
            </a:r>
          </a:p>
        </p:txBody>
      </p:sp>
      <p:sp>
        <p:nvSpPr>
          <p:cNvPr id="10" name="Text Placeholder 9">
            <a:extLst>
              <a:ext uri="{FF2B5EF4-FFF2-40B4-BE49-F238E27FC236}">
                <a16:creationId xmlns:a16="http://schemas.microsoft.com/office/drawing/2014/main" id="{3C5AECDD-E8A9-8C0B-2A35-0340ACE7F91F}"/>
              </a:ext>
            </a:extLst>
          </p:cNvPr>
          <p:cNvSpPr>
            <a:spLocks noGrp="1"/>
          </p:cNvSpPr>
          <p:nvPr>
            <p:ph type="body" sz="quarter" idx="18"/>
          </p:nvPr>
        </p:nvSpPr>
        <p:spPr>
          <a:xfrm>
            <a:off x="3764131" y="536358"/>
            <a:ext cx="9307633" cy="704850"/>
          </a:xfrm>
        </p:spPr>
        <p:txBody>
          <a:bodyPr/>
          <a:lstStyle/>
          <a:p>
            <a:r>
              <a:rPr lang="en-US" dirty="0"/>
              <a:t>HUD’s Definition of Homelessness </a:t>
            </a:r>
          </a:p>
        </p:txBody>
      </p:sp>
      <p:sp>
        <p:nvSpPr>
          <p:cNvPr id="14" name="TextBox 13">
            <a:extLst>
              <a:ext uri="{FF2B5EF4-FFF2-40B4-BE49-F238E27FC236}">
                <a16:creationId xmlns:a16="http://schemas.microsoft.com/office/drawing/2014/main" id="{4FDBBCD4-7FC9-019E-DAF7-A0F40C5676D1}"/>
              </a:ext>
            </a:extLst>
          </p:cNvPr>
          <p:cNvSpPr txBox="1"/>
          <p:nvPr/>
        </p:nvSpPr>
        <p:spPr>
          <a:xfrm>
            <a:off x="3671454" y="1056542"/>
            <a:ext cx="3643746" cy="369332"/>
          </a:xfrm>
          <a:prstGeom prst="rect">
            <a:avLst/>
          </a:prstGeom>
          <a:noFill/>
        </p:spPr>
        <p:txBody>
          <a:bodyPr wrap="square">
            <a:spAutoFit/>
          </a:bodyPr>
          <a:lstStyle/>
          <a:p>
            <a:pPr algn="ctr"/>
            <a:r>
              <a:rPr lang="en-US" dirty="0"/>
              <a:t>(Housing and Urban Development) </a:t>
            </a:r>
          </a:p>
        </p:txBody>
      </p:sp>
      <p:pic>
        <p:nvPicPr>
          <p:cNvPr id="16" name="Picture 15">
            <a:extLst>
              <a:ext uri="{FF2B5EF4-FFF2-40B4-BE49-F238E27FC236}">
                <a16:creationId xmlns:a16="http://schemas.microsoft.com/office/drawing/2014/main" id="{86EA6021-BB70-4C59-A9B6-16A28BA29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4131" y="4373711"/>
            <a:ext cx="1008621" cy="1327278"/>
          </a:xfrm>
          <a:prstGeom prst="rect">
            <a:avLst/>
          </a:prstGeom>
        </p:spPr>
      </p:pic>
      <p:pic>
        <p:nvPicPr>
          <p:cNvPr id="18" name="Graphic 17">
            <a:extLst>
              <a:ext uri="{FF2B5EF4-FFF2-40B4-BE49-F238E27FC236}">
                <a16:creationId xmlns:a16="http://schemas.microsoft.com/office/drawing/2014/main" id="{F59A17AA-F3F4-04DE-CA05-50E15765EF0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811241" y="2176793"/>
            <a:ext cx="914400" cy="914400"/>
          </a:xfrm>
          <a:prstGeom prst="rect">
            <a:avLst/>
          </a:prstGeom>
        </p:spPr>
      </p:pic>
      <p:pic>
        <p:nvPicPr>
          <p:cNvPr id="20" name="Graphic 19">
            <a:extLst>
              <a:ext uri="{FF2B5EF4-FFF2-40B4-BE49-F238E27FC236}">
                <a16:creationId xmlns:a16="http://schemas.microsoft.com/office/drawing/2014/main" id="{54FEFA91-9095-71D2-B420-D3D0980955A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906491" y="3483047"/>
            <a:ext cx="723900" cy="723900"/>
          </a:xfrm>
          <a:prstGeom prst="rect">
            <a:avLst/>
          </a:prstGeom>
        </p:spPr>
      </p:pic>
    </p:spTree>
    <p:extLst>
      <p:ext uri="{BB962C8B-B14F-4D97-AF65-F5344CB8AC3E}">
        <p14:creationId xmlns:p14="http://schemas.microsoft.com/office/powerpoint/2010/main" val="2338526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FB9D1-5947-629C-A519-66F5A1540171}"/>
              </a:ext>
            </a:extLst>
          </p:cNvPr>
          <p:cNvSpPr>
            <a:spLocks noGrp="1"/>
          </p:cNvSpPr>
          <p:nvPr>
            <p:ph type="title"/>
          </p:nvPr>
        </p:nvSpPr>
        <p:spPr/>
        <p:txBody>
          <a:bodyPr/>
          <a:lstStyle/>
          <a:p>
            <a:r>
              <a:rPr lang="en-US" dirty="0"/>
              <a:t>Georgia Homelessness By the Numbers-2024</a:t>
            </a:r>
          </a:p>
        </p:txBody>
      </p:sp>
      <p:sp>
        <p:nvSpPr>
          <p:cNvPr id="3" name="Content Placeholder 2">
            <a:extLst>
              <a:ext uri="{FF2B5EF4-FFF2-40B4-BE49-F238E27FC236}">
                <a16:creationId xmlns:a16="http://schemas.microsoft.com/office/drawing/2014/main" id="{CD9CD07A-3006-DE86-18AD-0E4719EBFE8F}"/>
              </a:ext>
            </a:extLst>
          </p:cNvPr>
          <p:cNvSpPr>
            <a:spLocks noGrp="1"/>
          </p:cNvSpPr>
          <p:nvPr>
            <p:ph idx="1"/>
          </p:nvPr>
        </p:nvSpPr>
        <p:spPr>
          <a:xfrm>
            <a:off x="838200" y="1825625"/>
            <a:ext cx="4240576" cy="4351338"/>
          </a:xfrm>
        </p:spPr>
        <p:txBody>
          <a:bodyPr/>
          <a:lstStyle/>
          <a:p>
            <a:r>
              <a:rPr lang="en-US" dirty="0"/>
              <a:t>Number of families experiencing homelessness grew by 14%</a:t>
            </a:r>
          </a:p>
          <a:p>
            <a:r>
              <a:rPr lang="en-US" dirty="0"/>
              <a:t>Over 30% were over age 55-fastest growing segment of the population</a:t>
            </a:r>
          </a:p>
        </p:txBody>
      </p:sp>
      <p:graphicFrame>
        <p:nvGraphicFramePr>
          <p:cNvPr id="8" name="Chart 7">
            <a:extLst>
              <a:ext uri="{FF2B5EF4-FFF2-40B4-BE49-F238E27FC236}">
                <a16:creationId xmlns:a16="http://schemas.microsoft.com/office/drawing/2014/main" id="{FA20B1A0-108C-2F17-BB9E-17BD227AF3CE}"/>
              </a:ext>
            </a:extLst>
          </p:cNvPr>
          <p:cNvGraphicFramePr/>
          <p:nvPr>
            <p:extLst>
              <p:ext uri="{D42A27DB-BD31-4B8C-83A1-F6EECF244321}">
                <p14:modId xmlns:p14="http://schemas.microsoft.com/office/powerpoint/2010/main" val="1322642158"/>
              </p:ext>
            </p:extLst>
          </p:nvPr>
        </p:nvGraphicFramePr>
        <p:xfrm>
          <a:off x="6640765" y="1690688"/>
          <a:ext cx="4015508" cy="4631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9111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C472D-BD34-8C0E-88AF-EADD6F184FF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A9C901D-5D8C-678F-6293-69C7D483C1F9}"/>
              </a:ext>
            </a:extLst>
          </p:cNvPr>
          <p:cNvSpPr>
            <a:spLocks noGrp="1"/>
          </p:cNvSpPr>
          <p:nvPr>
            <p:ph type="body" sz="quarter" idx="11"/>
          </p:nvPr>
        </p:nvSpPr>
        <p:spPr/>
        <p:txBody>
          <a:bodyPr/>
          <a:lstStyle/>
          <a:p>
            <a:r>
              <a:rPr lang="en-US" dirty="0"/>
              <a:t>What Causes Homelessness?</a:t>
            </a:r>
          </a:p>
        </p:txBody>
      </p:sp>
      <p:pic>
        <p:nvPicPr>
          <p:cNvPr id="3" name="Picture 2">
            <a:extLst>
              <a:ext uri="{FF2B5EF4-FFF2-40B4-BE49-F238E27FC236}">
                <a16:creationId xmlns:a16="http://schemas.microsoft.com/office/drawing/2014/main" id="{83A5D191-B02D-FF39-84DC-D9B3C491C3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902" y="1983286"/>
            <a:ext cx="3434128" cy="3663070"/>
          </a:xfrm>
          <a:prstGeom prst="rect">
            <a:avLst/>
          </a:prstGeom>
        </p:spPr>
      </p:pic>
    </p:spTree>
    <p:extLst>
      <p:ext uri="{BB962C8B-B14F-4D97-AF65-F5344CB8AC3E}">
        <p14:creationId xmlns:p14="http://schemas.microsoft.com/office/powerpoint/2010/main" val="1728242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38ABE-0514-5F99-BFEE-307D178AB7B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6433538-3FF3-772E-D695-C1C136F59B90}"/>
              </a:ext>
            </a:extLst>
          </p:cNvPr>
          <p:cNvSpPr>
            <a:spLocks noGrp="1"/>
          </p:cNvSpPr>
          <p:nvPr>
            <p:ph type="body" sz="quarter" idx="12"/>
          </p:nvPr>
        </p:nvSpPr>
        <p:spPr/>
        <p:txBody>
          <a:bodyPr/>
          <a:lstStyle/>
          <a:p>
            <a:r>
              <a:rPr lang="en-US" dirty="0">
                <a:latin typeface="Aptos"/>
              </a:rPr>
              <a:t>Structural Causes “Where”</a:t>
            </a:r>
          </a:p>
        </p:txBody>
      </p:sp>
      <p:sp>
        <p:nvSpPr>
          <p:cNvPr id="5" name="Text Placeholder 4">
            <a:extLst>
              <a:ext uri="{FF2B5EF4-FFF2-40B4-BE49-F238E27FC236}">
                <a16:creationId xmlns:a16="http://schemas.microsoft.com/office/drawing/2014/main" id="{FE12BF26-0A9F-7E3D-1DCD-820AFBED282B}"/>
              </a:ext>
            </a:extLst>
          </p:cNvPr>
          <p:cNvSpPr>
            <a:spLocks noGrp="1"/>
          </p:cNvSpPr>
          <p:nvPr>
            <p:ph type="body" sz="quarter" idx="13"/>
          </p:nvPr>
        </p:nvSpPr>
        <p:spPr/>
        <p:txBody>
          <a:bodyPr/>
          <a:lstStyle/>
          <a:p>
            <a:r>
              <a:rPr lang="en-US" dirty="0">
                <a:latin typeface="Aptos"/>
              </a:rPr>
              <a:t>Individual Vulnerabilities “Who”</a:t>
            </a:r>
          </a:p>
        </p:txBody>
      </p:sp>
      <p:sp>
        <p:nvSpPr>
          <p:cNvPr id="6" name="Text Placeholder 5">
            <a:extLst>
              <a:ext uri="{FF2B5EF4-FFF2-40B4-BE49-F238E27FC236}">
                <a16:creationId xmlns:a16="http://schemas.microsoft.com/office/drawing/2014/main" id="{3F40E828-B56A-EB99-EC84-562ECC76AAA3}"/>
              </a:ext>
            </a:extLst>
          </p:cNvPr>
          <p:cNvSpPr>
            <a:spLocks noGrp="1"/>
          </p:cNvSpPr>
          <p:nvPr>
            <p:ph type="body" sz="quarter" idx="14"/>
          </p:nvPr>
        </p:nvSpPr>
        <p:spPr/>
        <p:txBody>
          <a:bodyPr/>
          <a:lstStyle/>
          <a:p>
            <a:r>
              <a:rPr lang="en-US" dirty="0"/>
              <a:t>Destabilizing Event “When”</a:t>
            </a:r>
          </a:p>
          <a:p>
            <a:endParaRPr lang="en-US" dirty="0"/>
          </a:p>
        </p:txBody>
      </p:sp>
      <p:sp>
        <p:nvSpPr>
          <p:cNvPr id="7" name="Text Placeholder 6">
            <a:extLst>
              <a:ext uri="{FF2B5EF4-FFF2-40B4-BE49-F238E27FC236}">
                <a16:creationId xmlns:a16="http://schemas.microsoft.com/office/drawing/2014/main" id="{5E424126-B068-BB46-46C7-2406930D75FD}"/>
              </a:ext>
            </a:extLst>
          </p:cNvPr>
          <p:cNvSpPr>
            <a:spLocks noGrp="1"/>
          </p:cNvSpPr>
          <p:nvPr>
            <p:ph type="body" sz="quarter" idx="15"/>
          </p:nvPr>
        </p:nvSpPr>
        <p:spPr/>
        <p:txBody>
          <a:bodyPr/>
          <a:lstStyle/>
          <a:p>
            <a:pPr marL="285750" lvl="0" indent="-285750">
              <a:buFont typeface="Arial" panose="020B0604020202020204" pitchFamily="34" charset="0"/>
              <a:buChar char="•"/>
            </a:pPr>
            <a:r>
              <a:rPr lang="en-US" dirty="0">
                <a:latin typeface="Aptos"/>
              </a:rPr>
              <a:t>High rent</a:t>
            </a:r>
          </a:p>
          <a:p>
            <a:pPr marL="285750" lvl="0" indent="-285750">
              <a:buFont typeface="Arial" panose="020B0604020202020204" pitchFamily="34" charset="0"/>
              <a:buChar char="•"/>
            </a:pPr>
            <a:r>
              <a:rPr lang="en-US" dirty="0">
                <a:latin typeface="Aptos"/>
              </a:rPr>
              <a:t>Low vacancy rates</a:t>
            </a:r>
          </a:p>
          <a:p>
            <a:pPr marL="285750" lvl="0" indent="-285750">
              <a:buFont typeface="Arial" panose="020B0604020202020204" pitchFamily="34" charset="0"/>
              <a:buChar char="•"/>
            </a:pPr>
            <a:r>
              <a:rPr lang="en-US" dirty="0">
                <a:latin typeface="Aptos"/>
              </a:rPr>
              <a:t>Supply and demand imbalance</a:t>
            </a:r>
          </a:p>
          <a:p>
            <a:pPr marL="285750" lvl="0" indent="-285750">
              <a:buFont typeface="Arial" panose="020B0604020202020204" pitchFamily="34" charset="0"/>
              <a:buChar char="•"/>
            </a:pPr>
            <a:r>
              <a:rPr lang="en-US" dirty="0">
                <a:latin typeface="Aptos"/>
              </a:rPr>
              <a:t>Inelastic supply</a:t>
            </a:r>
          </a:p>
        </p:txBody>
      </p:sp>
      <p:sp>
        <p:nvSpPr>
          <p:cNvPr id="8" name="Text Placeholder 7">
            <a:extLst>
              <a:ext uri="{FF2B5EF4-FFF2-40B4-BE49-F238E27FC236}">
                <a16:creationId xmlns:a16="http://schemas.microsoft.com/office/drawing/2014/main" id="{75128812-CBE7-1A9F-0E1A-E92FCD960701}"/>
              </a:ext>
            </a:extLst>
          </p:cNvPr>
          <p:cNvSpPr>
            <a:spLocks noGrp="1"/>
          </p:cNvSpPr>
          <p:nvPr>
            <p:ph type="body" sz="quarter" idx="16"/>
          </p:nvPr>
        </p:nvSpPr>
        <p:spPr/>
        <p:txBody>
          <a:bodyPr/>
          <a:lstStyle/>
          <a:p>
            <a:pPr marL="285750" indent="-285750">
              <a:buFont typeface="Arial" panose="020B0604020202020204" pitchFamily="34" charset="0"/>
              <a:buChar char="•"/>
            </a:pPr>
            <a:r>
              <a:rPr lang="en-US" dirty="0"/>
              <a:t>Severe cost-burden</a:t>
            </a:r>
          </a:p>
          <a:p>
            <a:pPr marL="285750" indent="-285750">
              <a:buFont typeface="Arial" panose="020B0604020202020204" pitchFamily="34" charset="0"/>
              <a:buChar char="•"/>
            </a:pPr>
            <a:r>
              <a:rPr lang="en-US" dirty="0"/>
              <a:t>Prior homelessness, eviction, frequent moves</a:t>
            </a:r>
          </a:p>
          <a:p>
            <a:pPr marL="285750" indent="-285750">
              <a:buFont typeface="Arial" panose="020B0604020202020204" pitchFamily="34" charset="0"/>
              <a:buChar char="•"/>
            </a:pPr>
            <a:r>
              <a:rPr lang="en-US" dirty="0"/>
              <a:t>Child welfare, Courts, DV</a:t>
            </a:r>
          </a:p>
          <a:p>
            <a:pPr marL="285750" indent="-285750">
              <a:buFont typeface="Arial" panose="020B0604020202020204" pitchFamily="34" charset="0"/>
              <a:buChar char="•"/>
            </a:pPr>
            <a:r>
              <a:rPr lang="en-US" dirty="0"/>
              <a:t>HS dropout, no GED</a:t>
            </a:r>
          </a:p>
          <a:p>
            <a:pPr marL="285750" indent="-285750">
              <a:buFont typeface="Arial" panose="020B0604020202020204" pitchFamily="34" charset="0"/>
              <a:buChar char="•"/>
            </a:pPr>
            <a:r>
              <a:rPr lang="en-US" dirty="0"/>
              <a:t>People of color</a:t>
            </a:r>
          </a:p>
          <a:p>
            <a:endParaRPr lang="en-US" dirty="0"/>
          </a:p>
        </p:txBody>
      </p:sp>
      <p:sp>
        <p:nvSpPr>
          <p:cNvPr id="9" name="Text Placeholder 8">
            <a:extLst>
              <a:ext uri="{FF2B5EF4-FFF2-40B4-BE49-F238E27FC236}">
                <a16:creationId xmlns:a16="http://schemas.microsoft.com/office/drawing/2014/main" id="{3561CB36-30D7-6A28-240E-96E464725A30}"/>
              </a:ext>
            </a:extLst>
          </p:cNvPr>
          <p:cNvSpPr>
            <a:spLocks noGrp="1"/>
          </p:cNvSpPr>
          <p:nvPr>
            <p:ph type="body" sz="quarter" idx="17"/>
          </p:nvPr>
        </p:nvSpPr>
        <p:spPr/>
        <p:txBody>
          <a:bodyPr/>
          <a:lstStyle/>
          <a:p>
            <a:pPr marL="285750" indent="-285750">
              <a:buFont typeface="Arial" panose="020B0604020202020204" pitchFamily="34" charset="0"/>
              <a:buChar char="•"/>
            </a:pPr>
            <a:r>
              <a:rPr lang="en-US" dirty="0"/>
              <a:t>Loss of job, relationship</a:t>
            </a:r>
          </a:p>
          <a:p>
            <a:pPr marL="285750" indent="-285750">
              <a:buFont typeface="Arial" panose="020B0604020202020204" pitchFamily="34" charset="0"/>
              <a:buChar char="•"/>
            </a:pPr>
            <a:r>
              <a:rPr lang="en-US" dirty="0"/>
              <a:t>Declining health</a:t>
            </a:r>
          </a:p>
          <a:p>
            <a:pPr marL="285750" indent="-285750">
              <a:buFont typeface="Arial" panose="020B0604020202020204" pitchFamily="34" charset="0"/>
              <a:buChar char="•"/>
            </a:pPr>
            <a:r>
              <a:rPr lang="en-US" dirty="0"/>
              <a:t>Exiting prison, foster care, hospital</a:t>
            </a:r>
          </a:p>
        </p:txBody>
      </p:sp>
      <p:sp>
        <p:nvSpPr>
          <p:cNvPr id="3" name="Text Placeholder 2">
            <a:extLst>
              <a:ext uri="{FF2B5EF4-FFF2-40B4-BE49-F238E27FC236}">
                <a16:creationId xmlns:a16="http://schemas.microsoft.com/office/drawing/2014/main" id="{652E1930-0925-F0AD-F0A1-5C1F15B7FFC8}"/>
              </a:ext>
            </a:extLst>
          </p:cNvPr>
          <p:cNvSpPr>
            <a:spLocks noGrp="1"/>
          </p:cNvSpPr>
          <p:nvPr>
            <p:ph type="body" sz="quarter" idx="11"/>
          </p:nvPr>
        </p:nvSpPr>
        <p:spPr/>
        <p:txBody>
          <a:bodyPr/>
          <a:lstStyle/>
          <a:p>
            <a:r>
              <a:rPr lang="en-US" dirty="0"/>
              <a:t>What Causes Homelessness?</a:t>
            </a:r>
          </a:p>
        </p:txBody>
      </p:sp>
      <p:sp>
        <p:nvSpPr>
          <p:cNvPr id="12" name="TextBox 11">
            <a:extLst>
              <a:ext uri="{FF2B5EF4-FFF2-40B4-BE49-F238E27FC236}">
                <a16:creationId xmlns:a16="http://schemas.microsoft.com/office/drawing/2014/main" id="{84CB0474-F64E-EE80-943E-BEA1F7898D77}"/>
              </a:ext>
            </a:extLst>
          </p:cNvPr>
          <p:cNvSpPr txBox="1"/>
          <p:nvPr/>
        </p:nvSpPr>
        <p:spPr>
          <a:xfrm>
            <a:off x="5900896" y="6036801"/>
            <a:ext cx="7672692" cy="230832"/>
          </a:xfrm>
          <a:prstGeom prst="rect">
            <a:avLst/>
          </a:prstGeom>
          <a:noFill/>
        </p:spPr>
        <p:txBody>
          <a:bodyPr wrap="square">
            <a:spAutoFit/>
          </a:bodyPr>
          <a:lstStyle/>
          <a:p>
            <a:pPr algn="ctr"/>
            <a:r>
              <a:rPr lang="en-US" sz="900" dirty="0">
                <a:latin typeface="Aptos" panose="020B0004020202020204" pitchFamily="34" charset="0"/>
              </a:rPr>
              <a:t>Source: </a:t>
            </a:r>
            <a:r>
              <a:rPr lang="en-US" sz="900" u="sng" dirty="0">
                <a:latin typeface="Aptos" panose="020B0004020202020204" pitchFamily="34" charset="0"/>
              </a:rPr>
              <a:t>Homelessness is a housing problem</a:t>
            </a:r>
            <a:r>
              <a:rPr lang="en-US" sz="900" dirty="0">
                <a:latin typeface="Aptos" panose="020B0004020202020204" pitchFamily="34" charset="0"/>
              </a:rPr>
              <a:t>, Colburn and </a:t>
            </a:r>
            <a:r>
              <a:rPr lang="en-US" sz="900" dirty="0" err="1">
                <a:latin typeface="Aptos" panose="020B0004020202020204" pitchFamily="34" charset="0"/>
              </a:rPr>
              <a:t>Aldern</a:t>
            </a:r>
            <a:endParaRPr lang="en-US" sz="900" dirty="0"/>
          </a:p>
        </p:txBody>
      </p:sp>
    </p:spTree>
    <p:extLst>
      <p:ext uri="{BB962C8B-B14F-4D97-AF65-F5344CB8AC3E}">
        <p14:creationId xmlns:p14="http://schemas.microsoft.com/office/powerpoint/2010/main" val="2542395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00BC5186-8C9A-6915-5EDA-8AA92E7A1713}"/>
              </a:ext>
            </a:extLst>
          </p:cNvPr>
          <p:cNvGraphicFramePr>
            <a:graphicFrameLocks/>
          </p:cNvGraphicFramePr>
          <p:nvPr>
            <p:extLst>
              <p:ext uri="{D42A27DB-BD31-4B8C-83A1-F6EECF244321}">
                <p14:modId xmlns:p14="http://schemas.microsoft.com/office/powerpoint/2010/main" val="1033167841"/>
              </p:ext>
            </p:extLst>
          </p:nvPr>
        </p:nvGraphicFramePr>
        <p:xfrm>
          <a:off x="3830455" y="320356"/>
          <a:ext cx="7990643" cy="571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descr="Bathtub with solid fill">
            <a:extLst>
              <a:ext uri="{FF2B5EF4-FFF2-40B4-BE49-F238E27FC236}">
                <a16:creationId xmlns:a16="http://schemas.microsoft.com/office/drawing/2014/main" id="{A655F3BA-4944-EB2D-4AB9-690F72AFBCB8}"/>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0" y="2553195"/>
            <a:ext cx="3166744" cy="2188442"/>
          </a:xfrm>
          <a:prstGeom prst="rect">
            <a:avLst/>
          </a:prstGeom>
        </p:spPr>
      </p:pic>
      <p:sp>
        <p:nvSpPr>
          <p:cNvPr id="14" name="Text Placeholder 13">
            <a:extLst>
              <a:ext uri="{FF2B5EF4-FFF2-40B4-BE49-F238E27FC236}">
                <a16:creationId xmlns:a16="http://schemas.microsoft.com/office/drawing/2014/main" id="{D567025F-17F6-181C-2FB9-759F3A11AA23}"/>
              </a:ext>
            </a:extLst>
          </p:cNvPr>
          <p:cNvSpPr>
            <a:spLocks noGrp="1"/>
          </p:cNvSpPr>
          <p:nvPr>
            <p:ph type="body" sz="quarter" idx="14"/>
          </p:nvPr>
        </p:nvSpPr>
        <p:spPr>
          <a:xfrm>
            <a:off x="192190" y="1656075"/>
            <a:ext cx="3166744" cy="1384579"/>
          </a:xfrm>
        </p:spPr>
        <p:txBody>
          <a:bodyPr/>
          <a:lstStyle/>
          <a:p>
            <a:r>
              <a:rPr lang="en-US" dirty="0"/>
              <a:t>Homelessness System Interventions</a:t>
            </a:r>
          </a:p>
        </p:txBody>
      </p:sp>
    </p:spTree>
    <p:extLst>
      <p:ext uri="{BB962C8B-B14F-4D97-AF65-F5344CB8AC3E}">
        <p14:creationId xmlns:p14="http://schemas.microsoft.com/office/powerpoint/2010/main" val="730004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D4025-336C-F46B-087E-4F4B74BBBB32}"/>
            </a:ext>
          </a:extLst>
        </p:cNvPr>
        <p:cNvGrpSpPr/>
        <p:nvPr/>
      </p:nvGrpSpPr>
      <p:grpSpPr>
        <a:xfrm>
          <a:off x="0" y="0"/>
          <a:ext cx="0" cy="0"/>
          <a:chOff x="0" y="0"/>
          <a:chExt cx="0" cy="0"/>
        </a:xfrm>
      </p:grpSpPr>
      <p:sp>
        <p:nvSpPr>
          <p:cNvPr id="16" name="Text Placeholder 15">
            <a:extLst>
              <a:ext uri="{FF2B5EF4-FFF2-40B4-BE49-F238E27FC236}">
                <a16:creationId xmlns:a16="http://schemas.microsoft.com/office/drawing/2014/main" id="{64F09B20-37D0-526E-E5C3-8B8157069DBB}"/>
              </a:ext>
            </a:extLst>
          </p:cNvPr>
          <p:cNvSpPr>
            <a:spLocks noGrp="1"/>
          </p:cNvSpPr>
          <p:nvPr>
            <p:ph type="body" sz="quarter" idx="10"/>
          </p:nvPr>
        </p:nvSpPr>
        <p:spPr>
          <a:xfrm>
            <a:off x="815250" y="2300892"/>
            <a:ext cx="3324513" cy="4020750"/>
          </a:xfrm>
        </p:spPr>
        <p:txBody>
          <a:bodyPr/>
          <a:lstStyle/>
          <a:p>
            <a:pPr marL="109538" indent="-109538">
              <a:buFont typeface="Arial" panose="020B0604020202020204" pitchFamily="34" charset="0"/>
              <a:buChar char="•"/>
            </a:pPr>
            <a:endParaRPr lang="en-US" sz="1600" dirty="0">
              <a:latin typeface="Calibri"/>
              <a:ea typeface="Calibri"/>
              <a:cs typeface="Calibri"/>
            </a:endParaRPr>
          </a:p>
          <a:p>
            <a:pPr marL="109538" indent="-109538">
              <a:buFont typeface="Arial" panose="020B0604020202020204" pitchFamily="34" charset="0"/>
              <a:buChar char="•"/>
            </a:pPr>
            <a:r>
              <a:rPr lang="en-US" sz="1600" dirty="0">
                <a:latin typeface="Calibri"/>
                <a:ea typeface="Calibri"/>
                <a:cs typeface="Calibri"/>
              </a:rPr>
              <a:t>One of life's most traumatic events </a:t>
            </a:r>
            <a:endParaRPr lang="en-US" sz="1600" dirty="0"/>
          </a:p>
          <a:p>
            <a:pPr marL="109538" indent="-109538">
              <a:buFont typeface="Arial" panose="020B0604020202020204" pitchFamily="34" charset="0"/>
              <a:buChar char="•"/>
            </a:pPr>
            <a:r>
              <a:rPr lang="en-US" sz="1600" dirty="0">
                <a:latin typeface="Calibri"/>
                <a:ea typeface="Calibri"/>
                <a:cs typeface="Calibri"/>
              </a:rPr>
              <a:t>The financial scars are deep and involve multiple generations</a:t>
            </a:r>
          </a:p>
          <a:p>
            <a:pPr marL="109538" indent="-109538">
              <a:buFont typeface="Arial" panose="020B0604020202020204" pitchFamily="34" charset="0"/>
              <a:buChar char="•"/>
            </a:pPr>
            <a:r>
              <a:rPr lang="en-US" sz="1600" dirty="0">
                <a:latin typeface="Calibri"/>
                <a:ea typeface="Calibri"/>
                <a:cs typeface="Calibri"/>
              </a:rPr>
              <a:t>The health and wellbeing of families including children, are compromised</a:t>
            </a:r>
          </a:p>
          <a:p>
            <a:pPr marL="109538" indent="-109538">
              <a:buFont typeface="Arial" panose="020B0604020202020204" pitchFamily="34" charset="0"/>
              <a:buChar char="•"/>
            </a:pPr>
            <a:r>
              <a:rPr lang="en-US" sz="1600" dirty="0">
                <a:latin typeface="Calibri"/>
                <a:ea typeface="Calibri"/>
                <a:cs typeface="Calibri"/>
              </a:rPr>
              <a:t>Evictions decrease housing stability and often lead to homelessness within 2 years</a:t>
            </a:r>
          </a:p>
          <a:p>
            <a:pPr marL="112712" lvl="1" indent="0">
              <a:buNone/>
            </a:pPr>
            <a:endParaRPr lang="en-US" sz="1600" dirty="0">
              <a:solidFill>
                <a:schemeClr val="accent3"/>
              </a:solidFill>
            </a:endParaRPr>
          </a:p>
          <a:p>
            <a:pPr marL="112712" lvl="1" indent="0">
              <a:buNone/>
            </a:pPr>
            <a:endParaRPr lang="en-US" sz="1600" dirty="0">
              <a:solidFill>
                <a:schemeClr val="accent3"/>
              </a:solidFill>
            </a:endParaRPr>
          </a:p>
          <a:p>
            <a:pPr marL="285750" lvl="1" indent="-173038"/>
            <a:endParaRPr lang="en-US" dirty="0">
              <a:solidFill>
                <a:schemeClr val="accent3"/>
              </a:solidFill>
            </a:endParaRPr>
          </a:p>
          <a:p>
            <a:endParaRPr lang="en-US" dirty="0">
              <a:latin typeface="Calibri"/>
              <a:ea typeface="Calibri"/>
              <a:cs typeface="Calibri"/>
            </a:endParaRPr>
          </a:p>
          <a:p>
            <a:endParaRPr lang="en-US" dirty="0"/>
          </a:p>
        </p:txBody>
      </p:sp>
      <p:sp>
        <p:nvSpPr>
          <p:cNvPr id="17" name="Text Placeholder 16">
            <a:extLst>
              <a:ext uri="{FF2B5EF4-FFF2-40B4-BE49-F238E27FC236}">
                <a16:creationId xmlns:a16="http://schemas.microsoft.com/office/drawing/2014/main" id="{6EA25784-CF82-47CD-663F-98D3BC305C04}"/>
              </a:ext>
            </a:extLst>
          </p:cNvPr>
          <p:cNvSpPr>
            <a:spLocks noGrp="1"/>
          </p:cNvSpPr>
          <p:nvPr>
            <p:ph type="body" sz="quarter" idx="11"/>
          </p:nvPr>
        </p:nvSpPr>
        <p:spPr>
          <a:xfrm>
            <a:off x="4719638" y="3518601"/>
            <a:ext cx="1248269" cy="1214725"/>
          </a:xfrm>
        </p:spPr>
        <p:txBody>
          <a:bodyPr/>
          <a:lstStyle/>
          <a:p>
            <a:pPr algn="ctr"/>
            <a:r>
              <a:rPr lang="en-US" b="1" dirty="0"/>
              <a:t>Evictions hurt everyone!</a:t>
            </a:r>
          </a:p>
        </p:txBody>
      </p:sp>
      <p:sp>
        <p:nvSpPr>
          <p:cNvPr id="18" name="Text Placeholder 17">
            <a:extLst>
              <a:ext uri="{FF2B5EF4-FFF2-40B4-BE49-F238E27FC236}">
                <a16:creationId xmlns:a16="http://schemas.microsoft.com/office/drawing/2014/main" id="{AF13D79C-6C5A-7781-8635-1FF2565C5423}"/>
              </a:ext>
            </a:extLst>
          </p:cNvPr>
          <p:cNvSpPr>
            <a:spLocks noGrp="1"/>
          </p:cNvSpPr>
          <p:nvPr>
            <p:ph type="body" sz="quarter" idx="12"/>
          </p:nvPr>
        </p:nvSpPr>
        <p:spPr/>
        <p:txBody>
          <a:bodyPr/>
          <a:lstStyle/>
          <a:p>
            <a:r>
              <a:rPr lang="en-US" sz="1600" b="0" dirty="0"/>
              <a:t>Tenants (outstanding rent and late fees, court costs, moving costs, replacement of personal items)</a:t>
            </a:r>
          </a:p>
          <a:p>
            <a:endParaRPr lang="en-US" sz="1600" b="0" dirty="0"/>
          </a:p>
        </p:txBody>
      </p:sp>
      <p:sp>
        <p:nvSpPr>
          <p:cNvPr id="19" name="Text Placeholder 18">
            <a:extLst>
              <a:ext uri="{FF2B5EF4-FFF2-40B4-BE49-F238E27FC236}">
                <a16:creationId xmlns:a16="http://schemas.microsoft.com/office/drawing/2014/main" id="{EA92534D-D94E-FC66-A298-8DDED152C7ED}"/>
              </a:ext>
            </a:extLst>
          </p:cNvPr>
          <p:cNvSpPr>
            <a:spLocks noGrp="1"/>
          </p:cNvSpPr>
          <p:nvPr>
            <p:ph type="body" sz="quarter" idx="13"/>
          </p:nvPr>
        </p:nvSpPr>
        <p:spPr>
          <a:xfrm>
            <a:off x="8052237" y="3759292"/>
            <a:ext cx="2844577" cy="916527"/>
          </a:xfrm>
        </p:spPr>
        <p:txBody>
          <a:bodyPr/>
          <a:lstStyle/>
          <a:p>
            <a:r>
              <a:rPr lang="en-US" sz="1600" b="0" dirty="0"/>
              <a:t>Landlords ($5-10K) </a:t>
            </a:r>
          </a:p>
        </p:txBody>
      </p:sp>
      <p:sp>
        <p:nvSpPr>
          <p:cNvPr id="20" name="Text Placeholder 19">
            <a:extLst>
              <a:ext uri="{FF2B5EF4-FFF2-40B4-BE49-F238E27FC236}">
                <a16:creationId xmlns:a16="http://schemas.microsoft.com/office/drawing/2014/main" id="{0DF5B2E8-854F-C0CE-2BF1-FBB4FE392E17}"/>
              </a:ext>
            </a:extLst>
          </p:cNvPr>
          <p:cNvSpPr>
            <a:spLocks noGrp="1"/>
          </p:cNvSpPr>
          <p:nvPr>
            <p:ph type="body" sz="quarter" idx="14"/>
          </p:nvPr>
        </p:nvSpPr>
        <p:spPr/>
        <p:txBody>
          <a:bodyPr/>
          <a:lstStyle/>
          <a:p>
            <a:r>
              <a:rPr lang="en-US" sz="1600" b="0" dirty="0"/>
              <a:t>Communities (cost of courts, law enforcement, emergency shelter, uncompensated health care, unpaid utilities, school transfers)</a:t>
            </a:r>
          </a:p>
          <a:p>
            <a:endParaRPr lang="en-US" dirty="0"/>
          </a:p>
        </p:txBody>
      </p:sp>
      <p:sp>
        <p:nvSpPr>
          <p:cNvPr id="21" name="Text Placeholder 20">
            <a:extLst>
              <a:ext uri="{FF2B5EF4-FFF2-40B4-BE49-F238E27FC236}">
                <a16:creationId xmlns:a16="http://schemas.microsoft.com/office/drawing/2014/main" id="{E0FDC5FA-71AE-8BB2-F53A-7782EC9D4C5E}"/>
              </a:ext>
            </a:extLst>
          </p:cNvPr>
          <p:cNvSpPr>
            <a:spLocks noGrp="1"/>
          </p:cNvSpPr>
          <p:nvPr>
            <p:ph type="body" sz="quarter" idx="15"/>
          </p:nvPr>
        </p:nvSpPr>
        <p:spPr/>
        <p:txBody>
          <a:bodyPr/>
          <a:lstStyle/>
          <a:p>
            <a:r>
              <a:rPr lang="en-US" dirty="0"/>
              <a:t>Why Focus on Preventing Evictions?</a:t>
            </a:r>
          </a:p>
        </p:txBody>
      </p:sp>
    </p:spTree>
    <p:extLst>
      <p:ext uri="{BB962C8B-B14F-4D97-AF65-F5344CB8AC3E}">
        <p14:creationId xmlns:p14="http://schemas.microsoft.com/office/powerpoint/2010/main" val="414742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17ED2-1B09-D9FE-A464-BDB795C96B73}"/>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105DE801-A583-19D6-B074-217288A8D19D}"/>
              </a:ext>
            </a:extLst>
          </p:cNvPr>
          <p:cNvSpPr>
            <a:spLocks noGrp="1"/>
          </p:cNvSpPr>
          <p:nvPr>
            <p:ph type="body" sz="quarter" idx="13"/>
          </p:nvPr>
        </p:nvSpPr>
        <p:spPr/>
        <p:txBody>
          <a:bodyPr/>
          <a:lstStyle/>
          <a:p>
            <a:r>
              <a:rPr lang="en-US" dirty="0"/>
              <a:t>The Crises Created by Evictions</a:t>
            </a:r>
          </a:p>
        </p:txBody>
      </p:sp>
      <p:sp>
        <p:nvSpPr>
          <p:cNvPr id="15" name="Content Placeholder 2">
            <a:extLst>
              <a:ext uri="{FF2B5EF4-FFF2-40B4-BE49-F238E27FC236}">
                <a16:creationId xmlns:a16="http://schemas.microsoft.com/office/drawing/2014/main" id="{23A25570-6C53-05C5-5D5C-04E14DD8823C}"/>
              </a:ext>
            </a:extLst>
          </p:cNvPr>
          <p:cNvSpPr txBox="1">
            <a:spLocks/>
          </p:cNvSpPr>
          <p:nvPr/>
        </p:nvSpPr>
        <p:spPr>
          <a:xfrm>
            <a:off x="3670062" y="1688131"/>
            <a:ext cx="7963750" cy="38309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800" b="1" dirty="0">
                <a:solidFill>
                  <a:schemeClr val="accent3"/>
                </a:solidFill>
              </a:rPr>
              <a:t>  Eviction filing</a:t>
            </a:r>
          </a:p>
          <a:p>
            <a:pPr marL="0" indent="0">
              <a:lnSpc>
                <a:spcPct val="100000"/>
              </a:lnSpc>
              <a:spcBef>
                <a:spcPts val="0"/>
              </a:spcBef>
              <a:buFont typeface="Arial" panose="020B0604020202020204" pitchFamily="34" charset="0"/>
              <a:buNone/>
            </a:pPr>
            <a:r>
              <a:rPr lang="en-US" sz="1800" b="1" dirty="0">
                <a:solidFill>
                  <a:schemeClr val="accent3"/>
                </a:solidFill>
              </a:rPr>
              <a:t>       Eviction</a:t>
            </a:r>
          </a:p>
          <a:p>
            <a:pPr marL="0" indent="0">
              <a:lnSpc>
                <a:spcPct val="100000"/>
              </a:lnSpc>
              <a:spcBef>
                <a:spcPts val="0"/>
              </a:spcBef>
              <a:buFont typeface="Arial" panose="020B0604020202020204" pitchFamily="34" charset="0"/>
              <a:buNone/>
            </a:pPr>
            <a:r>
              <a:rPr lang="en-US" sz="1800" b="1" dirty="0">
                <a:solidFill>
                  <a:schemeClr val="accent3"/>
                </a:solidFill>
              </a:rPr>
              <a:t>            Lose Possessions</a:t>
            </a:r>
          </a:p>
          <a:p>
            <a:pPr marL="0" indent="0">
              <a:lnSpc>
                <a:spcPct val="100000"/>
              </a:lnSpc>
              <a:spcBef>
                <a:spcPts val="0"/>
              </a:spcBef>
              <a:buFont typeface="Arial" panose="020B0604020202020204" pitchFamily="34" charset="0"/>
              <a:buNone/>
            </a:pPr>
            <a:r>
              <a:rPr lang="en-US" sz="1800" b="1" dirty="0">
                <a:solidFill>
                  <a:schemeClr val="accent3"/>
                </a:solidFill>
              </a:rPr>
              <a:t>                Miss work</a:t>
            </a:r>
          </a:p>
          <a:p>
            <a:pPr marL="0" indent="0">
              <a:lnSpc>
                <a:spcPct val="100000"/>
              </a:lnSpc>
              <a:spcBef>
                <a:spcPts val="0"/>
              </a:spcBef>
              <a:buFont typeface="Arial" panose="020B0604020202020204" pitchFamily="34" charset="0"/>
              <a:buNone/>
            </a:pPr>
            <a:r>
              <a:rPr lang="en-US" sz="1800" b="1" dirty="0">
                <a:solidFill>
                  <a:schemeClr val="accent3"/>
                </a:solidFill>
              </a:rPr>
              <a:t>                     Find substandard housing </a:t>
            </a:r>
          </a:p>
          <a:p>
            <a:pPr marL="0" indent="0">
              <a:lnSpc>
                <a:spcPct val="100000"/>
              </a:lnSpc>
              <a:spcBef>
                <a:spcPts val="0"/>
              </a:spcBef>
              <a:buFont typeface="Arial" panose="020B0604020202020204" pitchFamily="34" charset="0"/>
              <a:buNone/>
            </a:pPr>
            <a:r>
              <a:rPr lang="en-US" sz="1800" b="1" dirty="0">
                <a:solidFill>
                  <a:schemeClr val="accent3"/>
                </a:solidFill>
              </a:rPr>
              <a:t>                          Double up or couch surf</a:t>
            </a:r>
          </a:p>
          <a:p>
            <a:pPr marL="0" indent="0">
              <a:lnSpc>
                <a:spcPct val="100000"/>
              </a:lnSpc>
              <a:spcBef>
                <a:spcPts val="0"/>
              </a:spcBef>
              <a:buFont typeface="Arial" panose="020B0604020202020204" pitchFamily="34" charset="0"/>
              <a:buNone/>
            </a:pPr>
            <a:r>
              <a:rPr lang="en-US" sz="1800" b="1" dirty="0">
                <a:solidFill>
                  <a:schemeClr val="accent3"/>
                </a:solidFill>
              </a:rPr>
              <a:t> 	          School absenteeism increases</a:t>
            </a:r>
          </a:p>
          <a:p>
            <a:pPr marL="0" indent="0">
              <a:lnSpc>
                <a:spcPct val="100000"/>
              </a:lnSpc>
              <a:spcBef>
                <a:spcPts val="0"/>
              </a:spcBef>
              <a:buFont typeface="Arial" panose="020B0604020202020204" pitchFamily="34" charset="0"/>
              <a:buNone/>
            </a:pPr>
            <a:r>
              <a:rPr lang="en-US" sz="1800" b="1" dirty="0">
                <a:solidFill>
                  <a:schemeClr val="accent3"/>
                </a:solidFill>
              </a:rPr>
              <a:t>  	              Extended Stay Motel</a:t>
            </a:r>
          </a:p>
          <a:p>
            <a:pPr marL="0" indent="0">
              <a:lnSpc>
                <a:spcPct val="100000"/>
              </a:lnSpc>
              <a:spcBef>
                <a:spcPts val="0"/>
              </a:spcBef>
              <a:buFont typeface="Arial" panose="020B0604020202020204" pitchFamily="34" charset="0"/>
              <a:buNone/>
            </a:pPr>
            <a:r>
              <a:rPr lang="en-US" sz="1800" b="1" dirty="0">
                <a:solidFill>
                  <a:schemeClr val="accent3"/>
                </a:solidFill>
              </a:rPr>
              <a:t>	                  ER Visits and Hospitalizations			</a:t>
            </a:r>
          </a:p>
          <a:p>
            <a:pPr marL="0" indent="0">
              <a:lnSpc>
                <a:spcPct val="100000"/>
              </a:lnSpc>
              <a:spcBef>
                <a:spcPts val="0"/>
              </a:spcBef>
              <a:buFont typeface="Arial" panose="020B0604020202020204" pitchFamily="34" charset="0"/>
              <a:buNone/>
            </a:pPr>
            <a:r>
              <a:rPr lang="en-US" sz="1800" b="1" dirty="0">
                <a:solidFill>
                  <a:schemeClr val="accent3"/>
                </a:solidFill>
              </a:rPr>
              <a:t>                                          Mental  Health and Behavior Problems</a:t>
            </a:r>
          </a:p>
          <a:p>
            <a:pPr marL="0" indent="0">
              <a:lnSpc>
                <a:spcPct val="100000"/>
              </a:lnSpc>
              <a:spcBef>
                <a:spcPts val="0"/>
              </a:spcBef>
              <a:buFont typeface="Arial" panose="020B0604020202020204" pitchFamily="34" charset="0"/>
              <a:buNone/>
            </a:pPr>
            <a:r>
              <a:rPr lang="en-US" sz="1800" b="1" dirty="0">
                <a:solidFill>
                  <a:schemeClr val="accent3"/>
                </a:solidFill>
              </a:rPr>
              <a:t>                                              Job loss</a:t>
            </a:r>
          </a:p>
          <a:p>
            <a:pPr marL="0" indent="0">
              <a:lnSpc>
                <a:spcPct val="100000"/>
              </a:lnSpc>
              <a:spcBef>
                <a:spcPts val="0"/>
              </a:spcBef>
              <a:buFont typeface="Arial" panose="020B0604020202020204" pitchFamily="34" charset="0"/>
              <a:buNone/>
            </a:pPr>
            <a:r>
              <a:rPr lang="en-US" sz="1800" b="1" dirty="0">
                <a:solidFill>
                  <a:schemeClr val="accent3"/>
                </a:solidFill>
              </a:rPr>
              <a:t>	                               Move into car</a:t>
            </a:r>
          </a:p>
          <a:p>
            <a:pPr marL="0" indent="0">
              <a:lnSpc>
                <a:spcPct val="100000"/>
              </a:lnSpc>
              <a:spcBef>
                <a:spcPts val="0"/>
              </a:spcBef>
              <a:buFont typeface="Arial" panose="020B0604020202020204" pitchFamily="34" charset="0"/>
              <a:buNone/>
            </a:pPr>
            <a:r>
              <a:rPr lang="en-US" sz="1800" b="1" dirty="0">
                <a:solidFill>
                  <a:schemeClr val="accent3"/>
                </a:solidFill>
              </a:rPr>
              <a:t>	                                    Emergency Shelter-now “officially” homeless</a:t>
            </a:r>
          </a:p>
          <a:p>
            <a:pPr marL="0" indent="0">
              <a:lnSpc>
                <a:spcPct val="100000"/>
              </a:lnSpc>
              <a:spcBef>
                <a:spcPts val="0"/>
              </a:spcBef>
              <a:buFont typeface="Arial" panose="020B0604020202020204" pitchFamily="34" charset="0"/>
              <a:buNone/>
            </a:pPr>
            <a:r>
              <a:rPr lang="en-US" sz="1800" b="1" dirty="0">
                <a:solidFill>
                  <a:schemeClr val="accent3"/>
                </a:solidFill>
              </a:rPr>
              <a:t>						</a:t>
            </a:r>
            <a:r>
              <a:rPr lang="en-US" sz="2000" dirty="0">
                <a:solidFill>
                  <a:schemeClr val="accent3"/>
                </a:solidFill>
              </a:rPr>
              <a:t>	</a:t>
            </a:r>
          </a:p>
        </p:txBody>
      </p:sp>
      <p:pic>
        <p:nvPicPr>
          <p:cNvPr id="10" name="Picture 9">
            <a:extLst>
              <a:ext uri="{FF2B5EF4-FFF2-40B4-BE49-F238E27FC236}">
                <a16:creationId xmlns:a16="http://schemas.microsoft.com/office/drawing/2014/main" id="{A7EA6AB9-BB90-6BD4-8188-C8EA391DB6BC}"/>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51823" y1="32682" x2="51823" y2="32682"/>
                        <a14:foregroundMark x1="53906" y1="22656" x2="53906" y2="22656"/>
                        <a14:foregroundMark x1="63281" y1="21094" x2="63281" y2="21094"/>
                        <a14:foregroundMark x1="63932" y1="28906" x2="63932" y2="28906"/>
                        <a14:foregroundMark x1="40104" y1="33984" x2="40104" y2="33984"/>
                        <a14:backgroundMark x1="63672" y1="55208" x2="63672" y2="55208"/>
                        <a14:backgroundMark x1="63672" y1="61979" x2="63672" y2="61979"/>
                        <a14:backgroundMark x1="63411" y1="69141" x2="63411" y2="69141"/>
                        <a14:backgroundMark x1="66536" y1="76172" x2="66536" y2="76172"/>
                        <a14:backgroundMark x1="63411" y1="82292" x2="63411" y2="82292"/>
                      </a14:backgroundRemoval>
                    </a14:imgEffect>
                  </a14:imgLayer>
                </a14:imgProps>
              </a:ext>
              <a:ext uri="{28A0092B-C50C-407E-A947-70E740481C1C}">
                <a14:useLocalDpi xmlns:a14="http://schemas.microsoft.com/office/drawing/2010/main" val="0"/>
              </a:ext>
            </a:extLst>
          </a:blip>
          <a:stretch>
            <a:fillRect/>
          </a:stretch>
        </p:blipFill>
        <p:spPr>
          <a:xfrm flipH="1">
            <a:off x="986807" y="1338951"/>
            <a:ext cx="4748388" cy="4748388"/>
          </a:xfrm>
          <a:prstGeom prst="rect">
            <a:avLst/>
          </a:prstGeom>
        </p:spPr>
      </p:pic>
    </p:spTree>
    <p:extLst>
      <p:ext uri="{BB962C8B-B14F-4D97-AF65-F5344CB8AC3E}">
        <p14:creationId xmlns:p14="http://schemas.microsoft.com/office/powerpoint/2010/main" val="292887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SVdP 2025 Theme">
  <a:themeElements>
    <a:clrScheme name="Custom 15">
      <a:dk1>
        <a:sysClr val="windowText" lastClr="000000"/>
      </a:dk1>
      <a:lt1>
        <a:sysClr val="window" lastClr="FFFFFF"/>
      </a:lt1>
      <a:dk2>
        <a:srgbClr val="44546A"/>
      </a:dk2>
      <a:lt2>
        <a:srgbClr val="E7E6E6"/>
      </a:lt2>
      <a:accent1>
        <a:srgbClr val="016699"/>
      </a:accent1>
      <a:accent2>
        <a:srgbClr val="C2DFFD"/>
      </a:accent2>
      <a:accent3>
        <a:srgbClr val="0070C0"/>
      </a:accent3>
      <a:accent4>
        <a:srgbClr val="FFC000"/>
      </a:accent4>
      <a:accent5>
        <a:srgbClr val="4472C4"/>
      </a:accent5>
      <a:accent6>
        <a:srgbClr val="70AD47"/>
      </a:accent6>
      <a:hlink>
        <a:srgbClr val="0563C1"/>
      </a:hlink>
      <a:folHlink>
        <a:srgbClr val="954F72"/>
      </a:folHlink>
    </a:clrScheme>
    <a:fontScheme name="2025 SVdP Font">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VdP 2025 Presentation Template_Blank_8.25" id="{85490283-2EDE-4064-9A91-53FBB53779A2}" vid="{BE073E4E-4644-4E63-84F5-6B8C96FB88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2ab23a8-0fc5-487f-9482-e914f386351f">
      <Terms xmlns="http://schemas.microsoft.com/office/infopath/2007/PartnerControls"/>
    </lcf76f155ced4ddcb4097134ff3c332f>
    <TaxCatchAll xmlns="3324ddd1-98b6-4f10-acc2-412e4bcd46d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888AF4C4BBC44BB15093CF543CD6AC" ma:contentTypeVersion="13" ma:contentTypeDescription="Create a new document." ma:contentTypeScope="" ma:versionID="0c1c6cca4a6ef09f52ce70d06fa195be">
  <xsd:schema xmlns:xsd="http://www.w3.org/2001/XMLSchema" xmlns:xs="http://www.w3.org/2001/XMLSchema" xmlns:p="http://schemas.microsoft.com/office/2006/metadata/properties" xmlns:ns2="62ab23a8-0fc5-487f-9482-e914f386351f" xmlns:ns3="3324ddd1-98b6-4f10-acc2-412e4bcd46df" targetNamespace="http://schemas.microsoft.com/office/2006/metadata/properties" ma:root="true" ma:fieldsID="1190ca8fcdf699ce25fe87bd0eb1a75f" ns2:_="" ns3:_="">
    <xsd:import namespace="62ab23a8-0fc5-487f-9482-e914f386351f"/>
    <xsd:import namespace="3324ddd1-98b6-4f10-acc2-412e4bcd46d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ab23a8-0fc5-487f-9482-e914f38635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e409fbd-2620-46ad-8e3c-10223361a0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24ddd1-98b6-4f10-acc2-412e4bcd46d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8bcb096-ad38-48f8-9906-d442cbb11d19}" ma:internalName="TaxCatchAll" ma:showField="CatchAllData" ma:web="3324ddd1-98b6-4f10-acc2-412e4bcd46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3FBA18-66CE-4C8D-8610-EB7DD7207F8B}">
  <ds:schemaRefs>
    <ds:schemaRef ds:uri="3324ddd1-98b6-4f10-acc2-412e4bcd46df"/>
    <ds:schemaRef ds:uri="62ab23a8-0fc5-487f-9482-e914f386351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A1E110A-32BE-491C-A531-114905836B7B}"/>
</file>

<file path=customXml/itemProps3.xml><?xml version="1.0" encoding="utf-8"?>
<ds:datastoreItem xmlns:ds="http://schemas.openxmlformats.org/officeDocument/2006/customXml" ds:itemID="{E9CE80AE-D6B7-4DE2-BA4B-CD06A982FF76}">
  <ds:schemaRefs>
    <ds:schemaRef ds:uri="http://schemas.microsoft.com/sharepoint/v3/contenttype/forms"/>
  </ds:schemaRefs>
</ds:datastoreItem>
</file>

<file path=docMetadata/LabelInfo.xml><?xml version="1.0" encoding="utf-8"?>
<clbl:labelList xmlns:clbl="http://schemas.microsoft.com/office/2020/mipLabelMetadata">
  <clbl:label id="{3f70e5e6-23f0-401e-ad4b-c0c3150c5404}" enabled="0" method="" siteId="{3f70e5e6-23f0-401e-ad4b-c0c3150c5404}" removed="1"/>
</clbl:labelList>
</file>

<file path=docProps/app.xml><?xml version="1.0" encoding="utf-8"?>
<Properties xmlns="http://schemas.openxmlformats.org/officeDocument/2006/extended-properties" xmlns:vt="http://schemas.openxmlformats.org/officeDocument/2006/docPropsVTypes">
  <Template>SVdP 2025 Presentation Template</Template>
  <TotalTime>122</TotalTime>
  <Words>1437</Words>
  <Application>Microsoft Macintosh PowerPoint</Application>
  <PresentationFormat>Widescreen</PresentationFormat>
  <Paragraphs>312</Paragraphs>
  <Slides>24</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vt:lpstr>
      <vt:lpstr>Arial</vt:lpstr>
      <vt:lpstr>Calibri</vt:lpstr>
      <vt:lpstr>Montserrat</vt:lpstr>
      <vt:lpstr>Poppins</vt:lpstr>
      <vt:lpstr>SVdP 2025 Theme</vt:lpstr>
      <vt:lpstr>PowerPoint Presentation</vt:lpstr>
      <vt:lpstr>PowerPoint Presentation</vt:lpstr>
      <vt:lpstr>PowerPoint Presentation</vt:lpstr>
      <vt:lpstr>Georgia Homelessness By the Numbers-2024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5.Collaborate for greater impact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Amanda Stricklin</dc:creator>
  <cp:lastModifiedBy>Microsoft Office User</cp:lastModifiedBy>
  <cp:revision>16</cp:revision>
  <dcterms:created xsi:type="dcterms:W3CDTF">2025-08-05T19:06:05Z</dcterms:created>
  <dcterms:modified xsi:type="dcterms:W3CDTF">2026-03-24T14:14:34Z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0x0101008E888AF4C4BBC44BB15093CF543CD6AC</vt:lpwstr>
  </property>
  <property fmtid="{D5CDD505-2E9C-101B-9397-08002B2CF9AE}" pid="3" name="MediaServiceImageTags">
    <vt:lpwstr/>
  </property>
</Properties>
</file>