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974" r:id="rId5"/>
    <p:sldId id="284" r:id="rId6"/>
    <p:sldId id="429" r:id="rId7"/>
    <p:sldId id="2445" r:id="rId8"/>
    <p:sldId id="878" r:id="rId9"/>
    <p:sldId id="282" r:id="rId10"/>
    <p:sldId id="2443" r:id="rId11"/>
    <p:sldId id="2438" r:id="rId12"/>
    <p:sldId id="2442" r:id="rId13"/>
    <p:sldId id="2444" r:id="rId14"/>
    <p:sldId id="28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D8E2B-321F-4AB5-B406-4485E82194D2}">
          <p14:sldIdLst>
            <p14:sldId id="974"/>
            <p14:sldId id="284"/>
            <p14:sldId id="429"/>
            <p14:sldId id="2445"/>
            <p14:sldId id="878"/>
            <p14:sldId id="282"/>
            <p14:sldId id="2443"/>
            <p14:sldId id="2438"/>
            <p14:sldId id="2442"/>
            <p14:sldId id="2444"/>
            <p14:sldId id="283"/>
          </p14:sldIdLst>
        </p14:section>
        <p14:section name="Default Section" id="{6DF93676-4659-41D1-8D9B-3DF6A33CA02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7BD5AD"/>
    <a:srgbClr val="3E3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7194D-8D4E-4E09-A5AB-E26C737053CB}" v="937" dt="2026-03-25T16:49:08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eredith" userId="5b5c70c5-6d72-48c8-ab2e-ea471c617a94" providerId="ADAL" clId="{73332B88-B8CB-489E-A869-0931EB473A0F}"/>
    <pc:docChg chg="undo redo custSel addSld delSld modSld modSection">
      <pc:chgData name="Mark Meredith" userId="5b5c70c5-6d72-48c8-ab2e-ea471c617a94" providerId="ADAL" clId="{73332B88-B8CB-489E-A869-0931EB473A0F}" dt="2026-03-25T16:49:08.162" v="6171" actId="20577"/>
      <pc:docMkLst>
        <pc:docMk/>
      </pc:docMkLst>
      <pc:sldChg chg="addSp modSp mod">
        <pc:chgData name="Mark Meredith" userId="5b5c70c5-6d72-48c8-ab2e-ea471c617a94" providerId="ADAL" clId="{73332B88-B8CB-489E-A869-0931EB473A0F}" dt="2026-03-25T15:19:53.555" v="6160" actId="1076"/>
        <pc:sldMkLst>
          <pc:docMk/>
          <pc:sldMk cId="213392214" sldId="282"/>
        </pc:sldMkLst>
        <pc:spChg chg="add mod">
          <ac:chgData name="Mark Meredith" userId="5b5c70c5-6d72-48c8-ab2e-ea471c617a94" providerId="ADAL" clId="{73332B88-B8CB-489E-A869-0931EB473A0F}" dt="2026-03-25T15:19:22.988" v="6158" actId="20577"/>
          <ac:spMkLst>
            <pc:docMk/>
            <pc:sldMk cId="213392214" sldId="282"/>
            <ac:spMk id="3" creationId="{7F26FC14-7014-FA4D-FA0F-544093C36B92}"/>
          </ac:spMkLst>
        </pc:spChg>
        <pc:spChg chg="mod">
          <ac:chgData name="Mark Meredith" userId="5b5c70c5-6d72-48c8-ab2e-ea471c617a94" providerId="ADAL" clId="{73332B88-B8CB-489E-A869-0931EB473A0F}" dt="2026-03-25T15:19:53.555" v="6160" actId="1076"/>
          <ac:spMkLst>
            <pc:docMk/>
            <pc:sldMk cId="213392214" sldId="282"/>
            <ac:spMk id="51204" creationId="{FFDC47DB-9612-6F1C-C05E-7CECB48277B2}"/>
          </ac:spMkLst>
        </pc:spChg>
        <pc:picChg chg="mod">
          <ac:chgData name="Mark Meredith" userId="5b5c70c5-6d72-48c8-ab2e-ea471c617a94" providerId="ADAL" clId="{73332B88-B8CB-489E-A869-0931EB473A0F}" dt="2026-03-25T15:18:50.637" v="6138" actId="1076"/>
          <ac:picMkLst>
            <pc:docMk/>
            <pc:sldMk cId="213392214" sldId="282"/>
            <ac:picMk id="4" creationId="{0DED6F96-EBF1-E2C2-229C-3660586C0792}"/>
          </ac:picMkLst>
        </pc:picChg>
      </pc:sldChg>
      <pc:sldChg chg="addSp delSp modSp mod addAnim delAnim modAnim">
        <pc:chgData name="Mark Meredith" userId="5b5c70c5-6d72-48c8-ab2e-ea471c617a94" providerId="ADAL" clId="{73332B88-B8CB-489E-A869-0931EB473A0F}" dt="2026-03-09T17:48:02.033" v="6108" actId="20577"/>
        <pc:sldMkLst>
          <pc:docMk/>
          <pc:sldMk cId="2709460965" sldId="283"/>
        </pc:sldMkLst>
        <pc:spChg chg="add mod">
          <ac:chgData name="Mark Meredith" userId="5b5c70c5-6d72-48c8-ab2e-ea471c617a94" providerId="ADAL" clId="{73332B88-B8CB-489E-A869-0931EB473A0F}" dt="2026-03-09T17:48:02.033" v="6108" actId="20577"/>
          <ac:spMkLst>
            <pc:docMk/>
            <pc:sldMk cId="2709460965" sldId="283"/>
            <ac:spMk id="8" creationId="{7B3819DE-A71A-56C8-93F2-6FE983EC966B}"/>
          </ac:spMkLst>
        </pc:spChg>
        <pc:spChg chg="mod">
          <ac:chgData name="Mark Meredith" userId="5b5c70c5-6d72-48c8-ab2e-ea471c617a94" providerId="ADAL" clId="{73332B88-B8CB-489E-A869-0931EB473A0F}" dt="2026-03-09T17:45:34.676" v="6056" actId="20577"/>
          <ac:spMkLst>
            <pc:docMk/>
            <pc:sldMk cId="2709460965" sldId="283"/>
            <ac:spMk id="50180" creationId="{AC2053B7-02AC-1A1F-3D1D-9925ECC82C9F}"/>
          </ac:spMkLst>
        </pc:spChg>
      </pc:sldChg>
      <pc:sldChg chg="modSp mod">
        <pc:chgData name="Mark Meredith" userId="5b5c70c5-6d72-48c8-ab2e-ea471c617a94" providerId="ADAL" clId="{73332B88-B8CB-489E-A869-0931EB473A0F}" dt="2026-03-23T13:23:15.403" v="6109" actId="20577"/>
        <pc:sldMkLst>
          <pc:docMk/>
          <pc:sldMk cId="3127361983" sldId="284"/>
        </pc:sldMkLst>
        <pc:spChg chg="mod">
          <ac:chgData name="Mark Meredith" userId="5b5c70c5-6d72-48c8-ab2e-ea471c617a94" providerId="ADAL" clId="{73332B88-B8CB-489E-A869-0931EB473A0F}" dt="2026-03-09T17:19:51.191" v="5913" actId="1076"/>
          <ac:spMkLst>
            <pc:docMk/>
            <pc:sldMk cId="3127361983" sldId="284"/>
            <ac:spMk id="19459" creationId="{19F42A60-CA81-1FC2-6DE3-A3EE9EF9BAD7}"/>
          </ac:spMkLst>
        </pc:spChg>
        <pc:spChg chg="mod">
          <ac:chgData name="Mark Meredith" userId="5b5c70c5-6d72-48c8-ab2e-ea471c617a94" providerId="ADAL" clId="{73332B88-B8CB-489E-A869-0931EB473A0F}" dt="2026-03-23T13:23:15.403" v="6109" actId="20577"/>
          <ac:spMkLst>
            <pc:docMk/>
            <pc:sldMk cId="3127361983" sldId="284"/>
            <ac:spMk id="19460" creationId="{12366A09-8628-63D8-B905-DAE26626C5F4}"/>
          </ac:spMkLst>
        </pc:spChg>
      </pc:sldChg>
      <pc:sldChg chg="addSp modSp mod addAnim delAnim modAnim">
        <pc:chgData name="Mark Meredith" userId="5b5c70c5-6d72-48c8-ab2e-ea471c617a94" providerId="ADAL" clId="{73332B88-B8CB-489E-A869-0931EB473A0F}" dt="2026-03-25T15:04:48.295" v="6113" actId="20577"/>
        <pc:sldMkLst>
          <pc:docMk/>
          <pc:sldMk cId="2382311122" sldId="429"/>
        </pc:sldMkLst>
        <pc:spChg chg="mod">
          <ac:chgData name="Mark Meredith" userId="5b5c70c5-6d72-48c8-ab2e-ea471c617a94" providerId="ADAL" clId="{73332B88-B8CB-489E-A869-0931EB473A0F}" dt="2026-03-09T17:23:26.617" v="5961" actId="688"/>
          <ac:spMkLst>
            <pc:docMk/>
            <pc:sldMk cId="2382311122" sldId="429"/>
            <ac:spMk id="7" creationId="{95B74047-39A1-E921-387E-89B65C57A464}"/>
          </ac:spMkLst>
        </pc:spChg>
        <pc:spChg chg="add mod">
          <ac:chgData name="Mark Meredith" userId="5b5c70c5-6d72-48c8-ab2e-ea471c617a94" providerId="ADAL" clId="{73332B88-B8CB-489E-A869-0931EB473A0F}" dt="2026-03-25T15:04:48.295" v="6113" actId="20577"/>
          <ac:spMkLst>
            <pc:docMk/>
            <pc:sldMk cId="2382311122" sldId="429"/>
            <ac:spMk id="8" creationId="{3332F945-820E-F85B-5BBE-FDD263C10798}"/>
          </ac:spMkLst>
        </pc:spChg>
        <pc:spChg chg="add mod">
          <ac:chgData name="Mark Meredith" userId="5b5c70c5-6d72-48c8-ab2e-ea471c617a94" providerId="ADAL" clId="{73332B88-B8CB-489E-A869-0931EB473A0F}" dt="2026-03-09T17:22:07.865" v="5958" actId="1038"/>
          <ac:spMkLst>
            <pc:docMk/>
            <pc:sldMk cId="2382311122" sldId="429"/>
            <ac:spMk id="9" creationId="{D5AB5AFE-19BA-CC1F-2FF5-AF0B6E59CCF5}"/>
          </ac:spMkLst>
        </pc:spChg>
        <pc:spChg chg="mod ord">
          <ac:chgData name="Mark Meredith" userId="5b5c70c5-6d72-48c8-ab2e-ea471c617a94" providerId="ADAL" clId="{73332B88-B8CB-489E-A869-0931EB473A0F}" dt="2026-03-09T17:24:31.089" v="5964" actId="1076"/>
          <ac:spMkLst>
            <pc:docMk/>
            <pc:sldMk cId="2382311122" sldId="429"/>
            <ac:spMk id="10" creationId="{23BC559E-E098-6B66-FB3C-32B4C6750296}"/>
          </ac:spMkLst>
        </pc:spChg>
        <pc:spChg chg="add mod">
          <ac:chgData name="Mark Meredith" userId="5b5c70c5-6d72-48c8-ab2e-ea471c617a94" providerId="ADAL" clId="{73332B88-B8CB-489E-A869-0931EB473A0F}" dt="2026-03-23T13:24:14.251" v="6111" actId="1076"/>
          <ac:spMkLst>
            <pc:docMk/>
            <pc:sldMk cId="2382311122" sldId="429"/>
            <ac:spMk id="12" creationId="{C1969B07-08D7-2221-F121-65D398110C5B}"/>
          </ac:spMkLst>
        </pc:spChg>
        <pc:spChg chg="mod">
          <ac:chgData name="Mark Meredith" userId="5b5c70c5-6d72-48c8-ab2e-ea471c617a94" providerId="ADAL" clId="{73332B88-B8CB-489E-A869-0931EB473A0F}" dt="2026-03-09T17:24:26.896" v="5963" actId="1076"/>
          <ac:spMkLst>
            <pc:docMk/>
            <pc:sldMk cId="2382311122" sldId="429"/>
            <ac:spMk id="20483" creationId="{600A3CE2-15D8-7593-C9AA-85A50C1C6CD9}"/>
          </ac:spMkLst>
        </pc:spChg>
        <pc:spChg chg="mod">
          <ac:chgData name="Mark Meredith" userId="5b5c70c5-6d72-48c8-ab2e-ea471c617a94" providerId="ADAL" clId="{73332B88-B8CB-489E-A869-0931EB473A0F}" dt="2026-03-09T17:24:40.539" v="5966" actId="1076"/>
          <ac:spMkLst>
            <pc:docMk/>
            <pc:sldMk cId="2382311122" sldId="429"/>
            <ac:spMk id="20484" creationId="{47778389-0A4F-F6FE-ED6D-17C5BC91FCFB}"/>
          </ac:spMkLst>
        </pc:spChg>
        <pc:grpChg chg="mod">
          <ac:chgData name="Mark Meredith" userId="5b5c70c5-6d72-48c8-ab2e-ea471c617a94" providerId="ADAL" clId="{73332B88-B8CB-489E-A869-0931EB473A0F}" dt="2026-03-09T17:24:52.753" v="5968" actId="1076"/>
          <ac:grpSpMkLst>
            <pc:docMk/>
            <pc:sldMk cId="2382311122" sldId="429"/>
            <ac:grpSpMk id="2" creationId="{C886533D-E28E-9A86-1AB2-126B04039110}"/>
          </ac:grpSpMkLst>
        </pc:grpChg>
        <pc:picChg chg="mod">
          <ac:chgData name="Mark Meredith" userId="5b5c70c5-6d72-48c8-ab2e-ea471c617a94" providerId="ADAL" clId="{73332B88-B8CB-489E-A869-0931EB473A0F}" dt="2026-03-09T17:24:35.879" v="5965" actId="1076"/>
          <ac:picMkLst>
            <pc:docMk/>
            <pc:sldMk cId="2382311122" sldId="429"/>
            <ac:picMk id="6" creationId="{D15737BC-AFA6-28F2-EB5B-4F7703DC7EC3}"/>
          </ac:picMkLst>
        </pc:picChg>
        <pc:picChg chg="add mod">
          <ac:chgData name="Mark Meredith" userId="5b5c70c5-6d72-48c8-ab2e-ea471c617a94" providerId="ADAL" clId="{73332B88-B8CB-489E-A869-0931EB473A0F}" dt="2026-03-05T18:33:18.916" v="5740" actId="1076"/>
          <ac:picMkLst>
            <pc:docMk/>
            <pc:sldMk cId="2382311122" sldId="429"/>
            <ac:picMk id="11" creationId="{C7D9EA4B-9DFE-599B-84A1-C2DDD3656D11}"/>
          </ac:picMkLst>
        </pc:picChg>
      </pc:sldChg>
      <pc:sldChg chg="addSp modSp mod addAnim delAnim">
        <pc:chgData name="Mark Meredith" userId="5b5c70c5-6d72-48c8-ab2e-ea471c617a94" providerId="ADAL" clId="{73332B88-B8CB-489E-A869-0931EB473A0F}" dt="2026-03-25T15:12:51.780" v="6134"/>
        <pc:sldMkLst>
          <pc:docMk/>
          <pc:sldMk cId="1015499849" sldId="878"/>
        </pc:sldMkLst>
        <pc:spChg chg="mod">
          <ac:chgData name="Mark Meredith" userId="5b5c70c5-6d72-48c8-ab2e-ea471c617a94" providerId="ADAL" clId="{73332B88-B8CB-489E-A869-0931EB473A0F}" dt="2026-03-25T15:12:32.718" v="6133" actId="6549"/>
          <ac:spMkLst>
            <pc:docMk/>
            <pc:sldMk cId="1015499849" sldId="878"/>
            <ac:spMk id="8" creationId="{4E073DF3-589F-B73E-D141-347CA1B17ECF}"/>
          </ac:spMkLst>
        </pc:spChg>
        <pc:picChg chg="add mod">
          <ac:chgData name="Mark Meredith" userId="5b5c70c5-6d72-48c8-ab2e-ea471c617a94" providerId="ADAL" clId="{73332B88-B8CB-489E-A869-0931EB473A0F}" dt="2026-03-25T15:12:28.845" v="6132" actId="1076"/>
          <ac:picMkLst>
            <pc:docMk/>
            <pc:sldMk cId="1015499849" sldId="878"/>
            <ac:picMk id="4" creationId="{1F8145DA-052D-FC55-7BFF-F8BBB05910D1}"/>
          </ac:picMkLst>
        </pc:picChg>
      </pc:sldChg>
      <pc:sldChg chg="addSp modSp add mod">
        <pc:chgData name="Mark Meredith" userId="5b5c70c5-6d72-48c8-ab2e-ea471c617a94" providerId="ADAL" clId="{73332B88-B8CB-489E-A869-0931EB473A0F}" dt="2026-03-03T12:53:15.972" v="5691" actId="1076"/>
        <pc:sldMkLst>
          <pc:docMk/>
          <pc:sldMk cId="248165078" sldId="974"/>
        </pc:sldMkLst>
        <pc:spChg chg="mod ord">
          <ac:chgData name="Mark Meredith" userId="5b5c70c5-6d72-48c8-ab2e-ea471c617a94" providerId="ADAL" clId="{73332B88-B8CB-489E-A869-0931EB473A0F}" dt="2026-03-03T12:51:51.548" v="5686" actId="1076"/>
          <ac:spMkLst>
            <pc:docMk/>
            <pc:sldMk cId="248165078" sldId="974"/>
            <ac:spMk id="7" creationId="{09FCD6DB-746B-E211-007A-3A5CEF48906E}"/>
          </ac:spMkLst>
        </pc:spChg>
        <pc:spChg chg="mod">
          <ac:chgData name="Mark Meredith" userId="5b5c70c5-6d72-48c8-ab2e-ea471c617a94" providerId="ADAL" clId="{73332B88-B8CB-489E-A869-0931EB473A0F}" dt="2026-03-03T12:49:55.707" v="5666" actId="122"/>
          <ac:spMkLst>
            <pc:docMk/>
            <pc:sldMk cId="248165078" sldId="974"/>
            <ac:spMk id="8" creationId="{CAEACA94-2B6A-DFE5-0A37-FF57E23EBEEA}"/>
          </ac:spMkLst>
        </pc:spChg>
        <pc:picChg chg="add mod">
          <ac:chgData name="Mark Meredith" userId="5b5c70c5-6d72-48c8-ab2e-ea471c617a94" providerId="ADAL" clId="{73332B88-B8CB-489E-A869-0931EB473A0F}" dt="2026-03-03T12:53:15.972" v="5691" actId="1076"/>
          <ac:picMkLst>
            <pc:docMk/>
            <pc:sldMk cId="248165078" sldId="974"/>
            <ac:picMk id="2" creationId="{DFCD75A6-F311-9C6C-5432-05FB49B3F772}"/>
          </ac:picMkLst>
        </pc:picChg>
      </pc:sldChg>
      <pc:sldChg chg="addSp delSp modSp mod addAnim delAnim modAnim">
        <pc:chgData name="Mark Meredith" userId="5b5c70c5-6d72-48c8-ab2e-ea471c617a94" providerId="ADAL" clId="{73332B88-B8CB-489E-A869-0931EB473A0F}" dt="2026-03-09T17:40:19.996" v="6023" actId="207"/>
        <pc:sldMkLst>
          <pc:docMk/>
          <pc:sldMk cId="1307647884" sldId="2442"/>
        </pc:sldMkLst>
        <pc:spChg chg="mod topLvl">
          <ac:chgData name="Mark Meredith" userId="5b5c70c5-6d72-48c8-ab2e-ea471c617a94" providerId="ADAL" clId="{73332B88-B8CB-489E-A869-0931EB473A0F}" dt="2026-02-23T20:08:12.340" v="4894" actId="165"/>
          <ac:spMkLst>
            <pc:docMk/>
            <pc:sldMk cId="1307647884" sldId="2442"/>
            <ac:spMk id="3" creationId="{82077188-2809-BBA7-0CA0-8539CDC88284}"/>
          </ac:spMkLst>
        </pc:spChg>
        <pc:spChg chg="mod">
          <ac:chgData name="Mark Meredith" userId="5b5c70c5-6d72-48c8-ab2e-ea471c617a94" providerId="ADAL" clId="{73332B88-B8CB-489E-A869-0931EB473A0F}" dt="2026-02-23T20:10:52.525" v="4914" actId="6549"/>
          <ac:spMkLst>
            <pc:docMk/>
            <pc:sldMk cId="1307647884" sldId="2442"/>
            <ac:spMk id="5" creationId="{511850FE-441C-3C50-4B54-8C81C7BFC455}"/>
          </ac:spMkLst>
        </pc:spChg>
        <pc:spChg chg="add mod">
          <ac:chgData name="Mark Meredith" userId="5b5c70c5-6d72-48c8-ab2e-ea471c617a94" providerId="ADAL" clId="{73332B88-B8CB-489E-A869-0931EB473A0F}" dt="2026-03-09T17:37:18.847" v="5985" actId="14100"/>
          <ac:spMkLst>
            <pc:docMk/>
            <pc:sldMk cId="1307647884" sldId="2442"/>
            <ac:spMk id="6" creationId="{0D414B54-735C-2E2A-5DD5-7CE180871B3F}"/>
          </ac:spMkLst>
        </pc:spChg>
        <pc:spChg chg="mod topLvl">
          <ac:chgData name="Mark Meredith" userId="5b5c70c5-6d72-48c8-ab2e-ea471c617a94" providerId="ADAL" clId="{73332B88-B8CB-489E-A869-0931EB473A0F}" dt="2026-02-23T20:08:12.340" v="4894" actId="165"/>
          <ac:spMkLst>
            <pc:docMk/>
            <pc:sldMk cId="1307647884" sldId="2442"/>
            <ac:spMk id="7" creationId="{A81F52A4-3B0B-89F1-9756-7BF4FB252881}"/>
          </ac:spMkLst>
        </pc:spChg>
        <pc:spChg chg="mod topLvl">
          <ac:chgData name="Mark Meredith" userId="5b5c70c5-6d72-48c8-ab2e-ea471c617a94" providerId="ADAL" clId="{73332B88-B8CB-489E-A869-0931EB473A0F}" dt="2026-02-23T20:08:12.340" v="4894" actId="165"/>
          <ac:spMkLst>
            <pc:docMk/>
            <pc:sldMk cId="1307647884" sldId="2442"/>
            <ac:spMk id="9" creationId="{145F5887-507A-8717-D5FD-426260B2ECEF}"/>
          </ac:spMkLst>
        </pc:spChg>
        <pc:spChg chg="mod topLvl">
          <ac:chgData name="Mark Meredith" userId="5b5c70c5-6d72-48c8-ab2e-ea471c617a94" providerId="ADAL" clId="{73332B88-B8CB-489E-A869-0931EB473A0F}" dt="2026-03-03T16:30:44.638" v="5700" actId="20577"/>
          <ac:spMkLst>
            <pc:docMk/>
            <pc:sldMk cId="1307647884" sldId="2442"/>
            <ac:spMk id="10" creationId="{3FFA6910-51DA-45FC-6AA2-C4442B9B8043}"/>
          </ac:spMkLst>
        </pc:spChg>
        <pc:spChg chg="mod topLvl">
          <ac:chgData name="Mark Meredith" userId="5b5c70c5-6d72-48c8-ab2e-ea471c617a94" providerId="ADAL" clId="{73332B88-B8CB-489E-A869-0931EB473A0F}" dt="2026-03-09T17:40:19.996" v="6023" actId="207"/>
          <ac:spMkLst>
            <pc:docMk/>
            <pc:sldMk cId="1307647884" sldId="2442"/>
            <ac:spMk id="11" creationId="{13EDFD6D-A311-DD8A-8633-AC82D6E6BA6A}"/>
          </ac:spMkLst>
        </pc:spChg>
        <pc:spChg chg="add mod topLvl">
          <ac:chgData name="Mark Meredith" userId="5b5c70c5-6d72-48c8-ab2e-ea471c617a94" providerId="ADAL" clId="{73332B88-B8CB-489E-A869-0931EB473A0F}" dt="2026-02-23T20:08:12.340" v="4894" actId="165"/>
          <ac:spMkLst>
            <pc:docMk/>
            <pc:sldMk cId="1307647884" sldId="2442"/>
            <ac:spMk id="14" creationId="{CE1210A6-E979-5528-1091-502EE46E5CAB}"/>
          </ac:spMkLst>
        </pc:spChg>
        <pc:spChg chg="add mod topLvl">
          <ac:chgData name="Mark Meredith" userId="5b5c70c5-6d72-48c8-ab2e-ea471c617a94" providerId="ADAL" clId="{73332B88-B8CB-489E-A869-0931EB473A0F}" dt="2026-02-23T20:08:12.340" v="4894" actId="165"/>
          <ac:spMkLst>
            <pc:docMk/>
            <pc:sldMk cId="1307647884" sldId="2442"/>
            <ac:spMk id="15" creationId="{1C18066E-3D5E-0E50-325D-7CCBA557D687}"/>
          </ac:spMkLst>
        </pc:spChg>
        <pc:spChg chg="add mod">
          <ac:chgData name="Mark Meredith" userId="5b5c70c5-6d72-48c8-ab2e-ea471c617a94" providerId="ADAL" clId="{73332B88-B8CB-489E-A869-0931EB473A0F}" dt="2026-03-09T17:39:15.840" v="6012" actId="14100"/>
          <ac:spMkLst>
            <pc:docMk/>
            <pc:sldMk cId="1307647884" sldId="2442"/>
            <ac:spMk id="16" creationId="{277593F2-770A-FD6C-74CE-78A00A28F333}"/>
          </ac:spMkLst>
        </pc:spChg>
        <pc:spChg chg="add mod">
          <ac:chgData name="Mark Meredith" userId="5b5c70c5-6d72-48c8-ab2e-ea471c617a94" providerId="ADAL" clId="{73332B88-B8CB-489E-A869-0931EB473A0F}" dt="2026-03-09T17:38:02.123" v="5993" actId="1035"/>
          <ac:spMkLst>
            <pc:docMk/>
            <pc:sldMk cId="1307647884" sldId="2442"/>
            <ac:spMk id="17" creationId="{B5E833EA-9725-346D-DD26-598E4F17C408}"/>
          </ac:spMkLst>
        </pc:spChg>
        <pc:spChg chg="add mod">
          <ac:chgData name="Mark Meredith" userId="5b5c70c5-6d72-48c8-ab2e-ea471c617a94" providerId="ADAL" clId="{73332B88-B8CB-489E-A869-0931EB473A0F}" dt="2026-03-09T17:37:38.361" v="5988" actId="1076"/>
          <ac:spMkLst>
            <pc:docMk/>
            <pc:sldMk cId="1307647884" sldId="2442"/>
            <ac:spMk id="18" creationId="{3D7F7C15-D684-3AAE-E9E3-8B347B6C198D}"/>
          </ac:spMkLst>
        </pc:spChg>
        <pc:picChg chg="mod">
          <ac:chgData name="Mark Meredith" userId="5b5c70c5-6d72-48c8-ab2e-ea471c617a94" providerId="ADAL" clId="{73332B88-B8CB-489E-A869-0931EB473A0F}" dt="2026-03-09T17:39:06.391" v="6010" actId="1076"/>
          <ac:picMkLst>
            <pc:docMk/>
            <pc:sldMk cId="1307647884" sldId="2442"/>
            <ac:picMk id="4" creationId="{523BEC92-FDE6-6CFE-F132-EA5080B660D9}"/>
          </ac:picMkLst>
        </pc:picChg>
      </pc:sldChg>
      <pc:sldChg chg="modSp">
        <pc:chgData name="Mark Meredith" userId="5b5c70c5-6d72-48c8-ab2e-ea471c617a94" providerId="ADAL" clId="{73332B88-B8CB-489E-A869-0931EB473A0F}" dt="2026-03-25T16:04:11.220" v="6161" actId="20577"/>
        <pc:sldMkLst>
          <pc:docMk/>
          <pc:sldMk cId="1160583554" sldId="2443"/>
        </pc:sldMkLst>
        <pc:spChg chg="mod">
          <ac:chgData name="Mark Meredith" userId="5b5c70c5-6d72-48c8-ab2e-ea471c617a94" providerId="ADAL" clId="{73332B88-B8CB-489E-A869-0931EB473A0F}" dt="2026-03-25T16:04:11.220" v="6161" actId="20577"/>
          <ac:spMkLst>
            <pc:docMk/>
            <pc:sldMk cId="1160583554" sldId="2443"/>
            <ac:spMk id="6" creationId="{C4FCBB5F-778D-6EAD-158D-28D74C020016}"/>
          </ac:spMkLst>
        </pc:spChg>
      </pc:sldChg>
      <pc:sldChg chg="addSp delSp modSp add mod delAnim modAnim">
        <pc:chgData name="Mark Meredith" userId="5b5c70c5-6d72-48c8-ab2e-ea471c617a94" providerId="ADAL" clId="{73332B88-B8CB-489E-A869-0931EB473A0F}" dt="2026-03-25T16:49:08.162" v="6171" actId="20577"/>
        <pc:sldMkLst>
          <pc:docMk/>
          <pc:sldMk cId="197561767" sldId="2444"/>
        </pc:sldMkLst>
        <pc:spChg chg="add mod">
          <ac:chgData name="Mark Meredith" userId="5b5c70c5-6d72-48c8-ab2e-ea471c617a94" providerId="ADAL" clId="{73332B88-B8CB-489E-A869-0931EB473A0F}" dt="2026-03-25T16:48:54.888" v="6164" actId="20577"/>
          <ac:spMkLst>
            <pc:docMk/>
            <pc:sldMk cId="197561767" sldId="2444"/>
            <ac:spMk id="4" creationId="{0079B7E7-52EE-05FD-64A8-0D14D2A1FC18}"/>
          </ac:spMkLst>
        </pc:spChg>
        <pc:spChg chg="add mod">
          <ac:chgData name="Mark Meredith" userId="5b5c70c5-6d72-48c8-ab2e-ea471c617a94" providerId="ADAL" clId="{73332B88-B8CB-489E-A869-0931EB473A0F}" dt="2026-03-25T16:49:08.162" v="6171" actId="20577"/>
          <ac:spMkLst>
            <pc:docMk/>
            <pc:sldMk cId="197561767" sldId="2444"/>
            <ac:spMk id="15" creationId="{63F8880C-D33A-AF5A-2F43-5F5FBD0C5D3D}"/>
          </ac:spMkLst>
        </pc:spChg>
        <pc:spChg chg="add mod">
          <ac:chgData name="Mark Meredith" userId="5b5c70c5-6d72-48c8-ab2e-ea471c617a94" providerId="ADAL" clId="{73332B88-B8CB-489E-A869-0931EB473A0F}" dt="2026-03-03T16:33:16.859" v="5736" actId="1037"/>
          <ac:spMkLst>
            <pc:docMk/>
            <pc:sldMk cId="197561767" sldId="2444"/>
            <ac:spMk id="17" creationId="{384244C8-372F-890D-F87F-6DBE9F669BB1}"/>
          </ac:spMkLst>
        </pc:spChg>
      </pc:sldChg>
      <pc:sldChg chg="addSp delSp modSp add mod addAnim delAnim modAnim">
        <pc:chgData name="Mark Meredith" userId="5b5c70c5-6d72-48c8-ab2e-ea471c617a94" providerId="ADAL" clId="{73332B88-B8CB-489E-A869-0931EB473A0F}" dt="2026-03-25T15:08:51.328" v="6114" actId="20577"/>
        <pc:sldMkLst>
          <pc:docMk/>
          <pc:sldMk cId="3810507274" sldId="2445"/>
        </pc:sldMkLst>
        <pc:spChg chg="mod">
          <ac:chgData name="Mark Meredith" userId="5b5c70c5-6d72-48c8-ab2e-ea471c617a94" providerId="ADAL" clId="{73332B88-B8CB-489E-A869-0931EB473A0F}" dt="2026-03-03T02:05:45.362" v="5520" actId="403"/>
          <ac:spMkLst>
            <pc:docMk/>
            <pc:sldMk cId="3810507274" sldId="2445"/>
            <ac:spMk id="13" creationId="{5A310BE4-B5D6-437F-5D0E-44AE5BE8AA32}"/>
          </ac:spMkLst>
        </pc:spChg>
        <pc:spChg chg="mod">
          <ac:chgData name="Mark Meredith" userId="5b5c70c5-6d72-48c8-ab2e-ea471c617a94" providerId="ADAL" clId="{73332B88-B8CB-489E-A869-0931EB473A0F}" dt="2026-03-09T17:26:06.502" v="5969" actId="1076"/>
          <ac:spMkLst>
            <pc:docMk/>
            <pc:sldMk cId="3810507274" sldId="2445"/>
            <ac:spMk id="18" creationId="{90C05405-AC8B-E751-0774-2FCCEFBB6D13}"/>
          </ac:spMkLst>
        </pc:spChg>
        <pc:spChg chg="mod">
          <ac:chgData name="Mark Meredith" userId="5b5c70c5-6d72-48c8-ab2e-ea471c617a94" providerId="ADAL" clId="{73332B88-B8CB-489E-A869-0931EB473A0F}" dt="2026-03-25T15:08:51.328" v="6114" actId="20577"/>
          <ac:spMkLst>
            <pc:docMk/>
            <pc:sldMk cId="3810507274" sldId="2445"/>
            <ac:spMk id="19" creationId="{A33A7FD8-6440-2F86-7544-FFBBCCDC16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0C57A-013A-80BB-1C8A-E0DDBA0F3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0549B-6686-E1A0-E2CA-682DBA2E9C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56E843-9054-4499-9D46-49CEE5C6CA0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948D0-3976-FA38-24D7-93C04B090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FD529-3E24-0711-6CF6-10229E93B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A26A0A-2A98-4AF3-AAFC-F5EA341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4C39C6-A7AB-4CCE-BEEA-20C5FDEB57C5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F1442E8-38F2-4BD0-A663-A6C98E65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0263" y="315913"/>
            <a:ext cx="5553075" cy="3124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4964" y="3559767"/>
            <a:ext cx="6319413" cy="5408397"/>
          </a:xfrm>
        </p:spPr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24076" y="9012141"/>
            <a:ext cx="3154770" cy="475685"/>
          </a:xfrm>
          <a:prstGeom prst="rect">
            <a:avLst/>
          </a:prstGeom>
        </p:spPr>
        <p:txBody>
          <a:bodyPr lIns="93985" tIns="46991" rIns="93985" bIns="46991"/>
          <a:lstStyle/>
          <a:p>
            <a:pPr algn="l" defTabSz="473427">
              <a:defRPr/>
            </a:pPr>
            <a:fld id="{38AF86A6-5EC2-7147-B89B-AAB09FD1817C}" type="slidenum">
              <a:rPr lang="en-US" sz="1800">
                <a:solidFill>
                  <a:prstClr val="black"/>
                </a:solidFill>
                <a:latin typeface="Calibri" panose="020F0502020204030204"/>
              </a:rPr>
              <a:pPr algn="l" defTabSz="473427">
                <a:defRPr/>
              </a:pPr>
              <a:t>5</a:t>
            </a:fld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341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376097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EA1BC6-C206-7F85-AE92-A5C580D01EE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569CDB-3C39-8A2E-C810-A25D8B19929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1AA383B4-6681-3BC3-68F0-A7331C6FA11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1B5209-FE63-8280-95DF-94BEEB92FE9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E7E7065-5454-E7E2-A3FB-BAFB629D6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690A1EB-4EDA-62DD-6278-F95EDF8E3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52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ecta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8368" y="1852665"/>
            <a:ext cx="3377156" cy="42687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1FFC3-1C5D-1F57-1528-95E84AE560E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99415E7-2BFA-979E-0F96-BFB533CC3D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3455910-D637-61E5-178A-D730F8DCF59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B307A-FD59-6CE6-5AAB-5ECD3E5F494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A5F19A6-638F-E4E7-EB6B-3BC38DD80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A25E68C-93AE-50C2-48B1-52538C82C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26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/4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7302B-F679-CB33-A38E-042A8E5AA5F9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0B4586-FF1F-0651-8F91-07C2F0537B7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0547CA-6E32-1CEE-9816-938BEA207B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F3E0C542-E582-8587-BA63-CC9679710CF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0B8AFF-7AC4-32D3-52DE-2198C389D98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6AAEB85F-9C51-994D-B0AD-075B7ED49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8F27818-DCEB-C735-BE05-9370BCE81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1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Block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BB109-8292-5448-B40A-AC8BE9EA9E4F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7BD092-5BA9-AF5F-6961-6DE4024827D2}"/>
              </a:ext>
            </a:extLst>
          </p:cNvPr>
          <p:cNvSpPr/>
          <p:nvPr userDrawn="1"/>
        </p:nvSpPr>
        <p:spPr>
          <a:xfrm>
            <a:off x="7949210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9BC0E-802A-52E2-101C-2A024D6F8E35}"/>
              </a:ext>
            </a:extLst>
          </p:cNvPr>
          <p:cNvSpPr/>
          <p:nvPr userDrawn="1"/>
        </p:nvSpPr>
        <p:spPr>
          <a:xfrm>
            <a:off x="823837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C1F03B-5B7E-B312-8B06-547D2DC031F2}"/>
              </a:ext>
            </a:extLst>
          </p:cNvPr>
          <p:cNvSpPr/>
          <p:nvPr userDrawn="1"/>
        </p:nvSpPr>
        <p:spPr>
          <a:xfrm>
            <a:off x="4420533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7020E-DFC2-FFD0-FCE7-54D3CC00F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749" y="2801816"/>
            <a:ext cx="3070560" cy="98473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93591-EA3B-1FCB-4594-980EA6D2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260" y="2793506"/>
            <a:ext cx="3070559" cy="99304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0501175-593F-B961-E398-22AB8C3BE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4937" y="2801816"/>
            <a:ext cx="3070560" cy="98474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662CC53-400C-B236-781D-591CA0AB9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1857" y="3606870"/>
            <a:ext cx="3152451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55F63D-63DB-561D-0B92-9CECDA176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4761" y="3606870"/>
            <a:ext cx="3162058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670609A-0B58-1A39-3F2F-9CFF350F5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229" y="3606870"/>
            <a:ext cx="3148267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418AD-4E3D-A7B9-1F60-77FA7E73CF0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386331-C68B-178B-3436-CF2DE3E61D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6" name="Google Shape;86;p30">
                <a:extLst>
                  <a:ext uri="{FF2B5EF4-FFF2-40B4-BE49-F238E27FC236}">
                    <a16:creationId xmlns:a16="http://schemas.microsoft.com/office/drawing/2014/main" id="{A2F5A7B6-E6F6-6C18-3E31-2E2C7DED7D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332C33-117F-B01C-C23F-D786192C38CD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8" name="Picture 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9E8585D-A5AD-10CC-A607-A47529617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31F4A49-8051-9F9F-5889-D0FA5C108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37" y="536358"/>
            <a:ext cx="10476306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3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728" y="2812488"/>
            <a:ext cx="3380159" cy="33238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7391" y="1224249"/>
            <a:ext cx="4524912" cy="440950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E83F-16EB-5B72-33E0-2BC37DC34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366" y="1497452"/>
            <a:ext cx="3843338" cy="11017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D5D06-A001-766F-2FD2-CF29E9C5337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C9B55-3C93-D88E-8B31-64EEF509666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351F482-6521-5D07-9BA2-046B9BDEA5B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E9F44-F975-290B-FA73-E21D8881F0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7531CE9-B9FB-3F82-9D66-2EA3404BA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CB5DA3F-8987-53D3-5972-C8A2F3176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366" y="536358"/>
            <a:ext cx="7964251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0E212-930C-AB00-E3F8-C0DD937ED194}"/>
              </a:ext>
            </a:extLst>
          </p:cNvPr>
          <p:cNvSpPr/>
          <p:nvPr userDrawn="1"/>
        </p:nvSpPr>
        <p:spPr>
          <a:xfrm rot="10800000">
            <a:off x="986807" y="1715527"/>
            <a:ext cx="6338048" cy="4191111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B700261-9222-3887-8126-70DE16630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6" y="1338765"/>
            <a:ext cx="6586301" cy="6269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E98B-784B-3F53-BD63-F8B1050B7B1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7EA5BC-3F35-4C16-5C1D-07A45B06577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7A4F8E5B-5E27-5915-4500-81D68F852CA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321904-45CB-BA7B-B6AE-8E2EDBDD940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C2F4A1E-06C3-C1A6-032F-D4F79BAB0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95C2E71-5291-6C8B-1D13-5E9147938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42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8707" y="0"/>
            <a:ext cx="6693293" cy="58848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6371435B-6420-D3C3-26FE-68C69BECB20C}"/>
              </a:ext>
            </a:extLst>
          </p:cNvPr>
          <p:cNvSpPr/>
          <p:nvPr userDrawn="1"/>
        </p:nvSpPr>
        <p:spPr>
          <a:xfrm>
            <a:off x="0" y="0"/>
            <a:ext cx="4518734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5482" y="2424078"/>
            <a:ext cx="3494188" cy="2009845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Break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41E0-C16D-1890-B49F-C1805AB3067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A277E-36E3-EA3D-B7AE-650E64DBD63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5BB7181-9D51-8622-AC0A-E82A8D01DEA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1A3A3-D20B-8690-EF00-869103DCF6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1E285C7-F4AA-B0DB-5470-173DF1B3C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0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+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B2DCF3F-3B61-7716-ED2A-BC804455FEE5}"/>
              </a:ext>
            </a:extLst>
          </p:cNvPr>
          <p:cNvGrpSpPr/>
          <p:nvPr userDrawn="1"/>
        </p:nvGrpSpPr>
        <p:grpSpPr>
          <a:xfrm>
            <a:off x="994376" y="2098135"/>
            <a:ext cx="2747199" cy="2747199"/>
            <a:chOff x="910579" y="2118584"/>
            <a:chExt cx="1372034" cy="1372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0512CA-7AF8-F317-9623-44FA3DDDC3C7}"/>
                </a:ext>
              </a:extLst>
            </p:cNvPr>
            <p:cNvSpPr/>
            <p:nvPr/>
          </p:nvSpPr>
          <p:spPr>
            <a:xfrm>
              <a:off x="910579" y="2118584"/>
              <a:ext cx="1372034" cy="1372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88900" dist="76200" dir="5400000" algn="tl" rotWithShape="0">
                <a:schemeClr val="accent2">
                  <a:alpha val="7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AA90A2-27D2-5C1D-FADB-6CFBA1FF403A}"/>
                </a:ext>
              </a:extLst>
            </p:cNvPr>
            <p:cNvSpPr/>
            <p:nvPr/>
          </p:nvSpPr>
          <p:spPr>
            <a:xfrm>
              <a:off x="1050535" y="2258540"/>
              <a:ext cx="1092122" cy="109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EC2F8A-290F-52F0-907D-68B8905FDE87}"/>
              </a:ext>
            </a:extLst>
          </p:cNvPr>
          <p:cNvCxnSpPr/>
          <p:nvPr userDrawn="1"/>
        </p:nvCxnSpPr>
        <p:spPr>
          <a:xfrm>
            <a:off x="4423615" y="1975044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127B6A-CAB7-DA1E-39B3-7D421E42F147}"/>
              </a:ext>
            </a:extLst>
          </p:cNvPr>
          <p:cNvCxnSpPr/>
          <p:nvPr userDrawn="1"/>
        </p:nvCxnSpPr>
        <p:spPr>
          <a:xfrm>
            <a:off x="4423615" y="2783826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DF10A-50E4-C0EA-FCB1-36A984B6C0D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B90D55-11E7-D306-DE51-5ABB30ADF86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89D9FF3A-2D1F-B239-21A1-ED7D13E9FD5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847C50-B33D-7AAA-161B-F5EDC58C1D6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0708851-1DCF-36EE-AC78-CE18EE4E1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7C2DA-885A-D6EA-EE68-23D4BE11B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4975" y="2784475"/>
            <a:ext cx="1411288" cy="12636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F5EF7C8-4140-9939-19B0-195F81F4A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06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Text + Side by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80A4A-C2E8-75A1-EDAF-FBF43AA8363F}"/>
              </a:ext>
            </a:extLst>
          </p:cNvPr>
          <p:cNvSpPr/>
          <p:nvPr userDrawn="1"/>
        </p:nvSpPr>
        <p:spPr>
          <a:xfrm>
            <a:off x="9463313" y="0"/>
            <a:ext cx="2728687" cy="6072553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8BCFD-D061-FDB9-6EF7-4CA6861D5F3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0B149D-D88B-0533-5EA7-DE93C265AC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FB19E1E7-36C4-16C2-A7AC-4448DC56ACF6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E61A2-9208-DD9B-8471-0A60BFE06F1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60984DD-6AD5-BD3C-93B6-4C529A6A82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56DC82E-3BF0-9BBA-372B-7BF01EDFF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02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8E2CE-2A5C-B707-22E1-98F033EAE76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F74D2F-A0F9-BE99-54F0-C8ED4DEDF820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67E8AD18-99EC-2E19-EC2E-B025E37E575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539A5B-8352-A4FF-89AE-63C35E80DFB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704638-811C-F879-2B05-3A2728D8E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54D9193-6044-7B31-0DCF-C5A1F3B1B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2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599" y="740800"/>
            <a:ext cx="7278423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9E4-F0C9-807E-8C6D-2B2669BBE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922" y="1908602"/>
            <a:ext cx="7277100" cy="5414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CB37B-11C3-2069-E127-853EBCD20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925" y="2601913"/>
            <a:ext cx="7277100" cy="3081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42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89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7192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22048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789475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A5D38F9-3442-1DB6-5731-E0BA340F3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62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166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5AD3B-4001-CC36-A0FC-C37BD9BA4D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DBC378-4456-1B76-677A-6C7693B2DC9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8D713B9E-77D4-BC50-766E-1B682C51CBB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0680E-786E-A07B-D180-58363C38A59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B184168-6C0D-20CD-6F6F-43FC641C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CB13CF9-3524-E711-96D9-72896563E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03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5DFDCB-F454-C0EB-F1D6-2816B5B898A9}"/>
              </a:ext>
            </a:extLst>
          </p:cNvPr>
          <p:cNvGrpSpPr/>
          <p:nvPr userDrawn="1"/>
        </p:nvGrpSpPr>
        <p:grpSpPr>
          <a:xfrm>
            <a:off x="6531935" y="902039"/>
            <a:ext cx="5044596" cy="5044321"/>
            <a:chOff x="8824045" y="2630064"/>
            <a:chExt cx="1597962" cy="1597877"/>
          </a:xfrm>
          <a:solidFill>
            <a:schemeClr val="tx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6390C9-3203-9BF2-27DD-CE3006ACFEFF}"/>
                </a:ext>
              </a:extLst>
            </p:cNvPr>
            <p:cNvSpPr/>
            <p:nvPr/>
          </p:nvSpPr>
          <p:spPr>
            <a:xfrm>
              <a:off x="8843703" y="3381776"/>
              <a:ext cx="779369" cy="766866"/>
            </a:xfrm>
            <a:custGeom>
              <a:avLst/>
              <a:gdLst>
                <a:gd name="connsiteX0" fmla="*/ 524835 w 779369"/>
                <a:gd name="connsiteY0" fmla="*/ 347011 h 766866"/>
                <a:gd name="connsiteX1" fmla="*/ 547785 w 779369"/>
                <a:gd name="connsiteY1" fmla="*/ 381034 h 766866"/>
                <a:gd name="connsiteX2" fmla="*/ 569616 w 779369"/>
                <a:gd name="connsiteY2" fmla="*/ 410352 h 766866"/>
                <a:gd name="connsiteX3" fmla="*/ 569616 w 779369"/>
                <a:gd name="connsiteY3" fmla="*/ 410352 h 766866"/>
                <a:gd name="connsiteX4" fmla="*/ 610065 w 779369"/>
                <a:gd name="connsiteY4" fmla="*/ 396209 h 766866"/>
                <a:gd name="connsiteX5" fmla="*/ 778888 w 779369"/>
                <a:gd name="connsiteY5" fmla="*/ 45596 h 766866"/>
                <a:gd name="connsiteX6" fmla="*/ 399530 w 779369"/>
                <a:gd name="connsiteY6" fmla="*/ 132202 h 766866"/>
                <a:gd name="connsiteX7" fmla="*/ 363270 w 779369"/>
                <a:gd name="connsiteY7" fmla="*/ 109385 h 766866"/>
                <a:gd name="connsiteX8" fmla="*/ 363241 w 779369"/>
                <a:gd name="connsiteY8" fmla="*/ 109253 h 766866"/>
                <a:gd name="connsiteX9" fmla="*/ 363241 w 779369"/>
                <a:gd name="connsiteY9" fmla="*/ 109253 h 766866"/>
                <a:gd name="connsiteX10" fmla="*/ 372536 w 779369"/>
                <a:gd name="connsiteY10" fmla="*/ 73910 h 766866"/>
                <a:gd name="connsiteX11" fmla="*/ 384843 w 779369"/>
                <a:gd name="connsiteY11" fmla="*/ 34752 h 766866"/>
                <a:gd name="connsiteX12" fmla="*/ 306670 w 779369"/>
                <a:gd name="connsiteY12" fmla="*/ 1734 h 766866"/>
                <a:gd name="connsiteX13" fmla="*/ 250558 w 779369"/>
                <a:gd name="connsiteY13" fmla="*/ 65390 h 766866"/>
                <a:gd name="connsiteX14" fmla="*/ 278643 w 779369"/>
                <a:gd name="connsiteY14" fmla="*/ 95340 h 766866"/>
                <a:gd name="connsiteX15" fmla="*/ 302367 w 779369"/>
                <a:gd name="connsiteY15" fmla="*/ 123137 h 766866"/>
                <a:gd name="connsiteX16" fmla="*/ 302367 w 779369"/>
                <a:gd name="connsiteY16" fmla="*/ 123137 h 766866"/>
                <a:gd name="connsiteX17" fmla="*/ 279560 w 779369"/>
                <a:gd name="connsiteY17" fmla="*/ 159398 h 766866"/>
                <a:gd name="connsiteX18" fmla="*/ 279418 w 779369"/>
                <a:gd name="connsiteY18" fmla="*/ 159426 h 766866"/>
                <a:gd name="connsiteX19" fmla="*/ -482 w 779369"/>
                <a:gd name="connsiteY19" fmla="*/ 223312 h 766866"/>
                <a:gd name="connsiteX20" fmla="*/ 431659 w 779369"/>
                <a:gd name="connsiteY20" fmla="*/ 766215 h 766866"/>
                <a:gd name="connsiteX21" fmla="*/ 556534 w 779369"/>
                <a:gd name="connsiteY21" fmla="*/ 506913 h 766866"/>
                <a:gd name="connsiteX22" fmla="*/ 542392 w 779369"/>
                <a:gd name="connsiteY22" fmla="*/ 466464 h 766866"/>
                <a:gd name="connsiteX23" fmla="*/ 542363 w 779369"/>
                <a:gd name="connsiteY23" fmla="*/ 466464 h 766866"/>
                <a:gd name="connsiteX24" fmla="*/ 542363 w 779369"/>
                <a:gd name="connsiteY24" fmla="*/ 466464 h 766866"/>
                <a:gd name="connsiteX25" fmla="*/ 505844 w 779369"/>
                <a:gd name="connsiteY25" fmla="*/ 467669 h 766866"/>
                <a:gd name="connsiteX26" fmla="*/ 464937 w 779369"/>
                <a:gd name="connsiteY26" fmla="*/ 470968 h 766866"/>
                <a:gd name="connsiteX27" fmla="*/ 450134 w 779369"/>
                <a:gd name="connsiteY27" fmla="*/ 387402 h 766866"/>
                <a:gd name="connsiteX28" fmla="*/ 524835 w 779369"/>
                <a:gd name="connsiteY28" fmla="*/ 347011 h 7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369" h="766866">
                  <a:moveTo>
                    <a:pt x="524835" y="347011"/>
                  </a:moveTo>
                  <a:cubicBezTo>
                    <a:pt x="537343" y="353035"/>
                    <a:pt x="545203" y="365629"/>
                    <a:pt x="547785" y="381034"/>
                  </a:cubicBezTo>
                  <a:cubicBezTo>
                    <a:pt x="549850" y="393771"/>
                    <a:pt x="557997" y="404729"/>
                    <a:pt x="569616" y="410352"/>
                  </a:cubicBezTo>
                  <a:lnTo>
                    <a:pt x="569616" y="410352"/>
                  </a:lnTo>
                  <a:cubicBezTo>
                    <a:pt x="584705" y="417610"/>
                    <a:pt x="602778" y="411270"/>
                    <a:pt x="610065" y="396209"/>
                  </a:cubicBezTo>
                  <a:lnTo>
                    <a:pt x="778888" y="45596"/>
                  </a:lnTo>
                  <a:lnTo>
                    <a:pt x="399530" y="132202"/>
                  </a:lnTo>
                  <a:cubicBezTo>
                    <a:pt x="383207" y="135914"/>
                    <a:pt x="366970" y="125699"/>
                    <a:pt x="363270" y="109385"/>
                  </a:cubicBezTo>
                  <a:cubicBezTo>
                    <a:pt x="363270" y="109342"/>
                    <a:pt x="363241" y="109296"/>
                    <a:pt x="363241" y="109253"/>
                  </a:cubicBezTo>
                  <a:lnTo>
                    <a:pt x="363241" y="109253"/>
                  </a:lnTo>
                  <a:cubicBezTo>
                    <a:pt x="360401" y="96662"/>
                    <a:pt x="363872" y="83477"/>
                    <a:pt x="372536" y="73910"/>
                  </a:cubicBezTo>
                  <a:cubicBezTo>
                    <a:pt x="383006" y="62292"/>
                    <a:pt x="387940" y="48293"/>
                    <a:pt x="384843" y="34752"/>
                  </a:cubicBezTo>
                  <a:cubicBezTo>
                    <a:pt x="378761" y="8045"/>
                    <a:pt x="343763" y="-6729"/>
                    <a:pt x="306670" y="1734"/>
                  </a:cubicBezTo>
                  <a:cubicBezTo>
                    <a:pt x="269577" y="10196"/>
                    <a:pt x="244476" y="38711"/>
                    <a:pt x="250558" y="65390"/>
                  </a:cubicBezTo>
                  <a:cubicBezTo>
                    <a:pt x="253656" y="78930"/>
                    <a:pt x="264185" y="89401"/>
                    <a:pt x="278643" y="95340"/>
                  </a:cubicBezTo>
                  <a:cubicBezTo>
                    <a:pt x="290605" y="100188"/>
                    <a:pt x="299470" y="110558"/>
                    <a:pt x="302367" y="123137"/>
                  </a:cubicBezTo>
                  <a:lnTo>
                    <a:pt x="302367" y="123137"/>
                  </a:lnTo>
                  <a:cubicBezTo>
                    <a:pt x="306067" y="139452"/>
                    <a:pt x="295855" y="155686"/>
                    <a:pt x="279560" y="159398"/>
                  </a:cubicBezTo>
                  <a:cubicBezTo>
                    <a:pt x="279503" y="159406"/>
                    <a:pt x="279474" y="159418"/>
                    <a:pt x="279418" y="159426"/>
                  </a:cubicBezTo>
                  <a:lnTo>
                    <a:pt x="-482" y="223312"/>
                  </a:lnTo>
                  <a:cubicBezTo>
                    <a:pt x="53564" y="460554"/>
                    <a:pt x="212577" y="660331"/>
                    <a:pt x="431659" y="766215"/>
                  </a:cubicBezTo>
                  <a:lnTo>
                    <a:pt x="556534" y="506913"/>
                  </a:lnTo>
                  <a:cubicBezTo>
                    <a:pt x="563792" y="491852"/>
                    <a:pt x="557452" y="473722"/>
                    <a:pt x="542392" y="466464"/>
                  </a:cubicBezTo>
                  <a:cubicBezTo>
                    <a:pt x="542392" y="466464"/>
                    <a:pt x="542363" y="466464"/>
                    <a:pt x="542363" y="466464"/>
                  </a:cubicBezTo>
                  <a:lnTo>
                    <a:pt x="542363" y="466464"/>
                  </a:lnTo>
                  <a:cubicBezTo>
                    <a:pt x="530716" y="460899"/>
                    <a:pt x="517089" y="461358"/>
                    <a:pt x="505844" y="467669"/>
                  </a:cubicBezTo>
                  <a:cubicBezTo>
                    <a:pt x="492189" y="475271"/>
                    <a:pt x="477444" y="476992"/>
                    <a:pt x="464937" y="470968"/>
                  </a:cubicBezTo>
                  <a:cubicBezTo>
                    <a:pt x="440265" y="459091"/>
                    <a:pt x="433639" y="421655"/>
                    <a:pt x="450134" y="387402"/>
                  </a:cubicBezTo>
                  <a:cubicBezTo>
                    <a:pt x="466629" y="353150"/>
                    <a:pt x="500164" y="335135"/>
                    <a:pt x="524835" y="347011"/>
                  </a:cubicBezTo>
                  <a:close/>
                </a:path>
              </a:pathLst>
            </a:custGeom>
            <a:solidFill>
              <a:schemeClr val="accent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DEB4-1B83-3988-B7AB-44BB2AE5C0C2}"/>
                </a:ext>
              </a:extLst>
            </p:cNvPr>
            <p:cNvSpPr/>
            <p:nvPr/>
          </p:nvSpPr>
          <p:spPr>
            <a:xfrm>
              <a:off x="9275960" y="3428024"/>
              <a:ext cx="694226" cy="799917"/>
            </a:xfrm>
            <a:custGeom>
              <a:avLst/>
              <a:gdLst>
                <a:gd name="connsiteX0" fmla="*/ 528421 w 694226"/>
                <a:gd name="connsiteY0" fmla="*/ 446666 h 799917"/>
                <a:gd name="connsiteX1" fmla="*/ 528421 w 694226"/>
                <a:gd name="connsiteY1" fmla="*/ 446666 h 799917"/>
                <a:gd name="connsiteX2" fmla="*/ 506562 w 694226"/>
                <a:gd name="connsiteY2" fmla="*/ 475984 h 799917"/>
                <a:gd name="connsiteX3" fmla="*/ 483612 w 694226"/>
                <a:gd name="connsiteY3" fmla="*/ 510007 h 799917"/>
                <a:gd name="connsiteX4" fmla="*/ 409026 w 694226"/>
                <a:gd name="connsiteY4" fmla="*/ 469473 h 799917"/>
                <a:gd name="connsiteX5" fmla="*/ 423828 w 694226"/>
                <a:gd name="connsiteY5" fmla="*/ 385907 h 799917"/>
                <a:gd name="connsiteX6" fmla="*/ 464736 w 694226"/>
                <a:gd name="connsiteY6" fmla="*/ 389206 h 799917"/>
                <a:gd name="connsiteX7" fmla="*/ 501255 w 694226"/>
                <a:gd name="connsiteY7" fmla="*/ 390411 h 799917"/>
                <a:gd name="connsiteX8" fmla="*/ 501255 w 694226"/>
                <a:gd name="connsiteY8" fmla="*/ 390411 h 799917"/>
                <a:gd name="connsiteX9" fmla="*/ 515426 w 694226"/>
                <a:gd name="connsiteY9" fmla="*/ 349991 h 799917"/>
                <a:gd name="connsiteX10" fmla="*/ 515426 w 694226"/>
                <a:gd name="connsiteY10" fmla="*/ 349962 h 799917"/>
                <a:gd name="connsiteX11" fmla="*/ 346631 w 694226"/>
                <a:gd name="connsiteY11" fmla="*/ -651 h 799917"/>
                <a:gd name="connsiteX12" fmla="*/ 177808 w 694226"/>
                <a:gd name="connsiteY12" fmla="*/ 349962 h 799917"/>
                <a:gd name="connsiteX13" fmla="*/ 137359 w 694226"/>
                <a:gd name="connsiteY13" fmla="*/ 364105 h 799917"/>
                <a:gd name="connsiteX14" fmla="*/ 137359 w 694226"/>
                <a:gd name="connsiteY14" fmla="*/ 364105 h 799917"/>
                <a:gd name="connsiteX15" fmla="*/ 115528 w 694226"/>
                <a:gd name="connsiteY15" fmla="*/ 334787 h 799917"/>
                <a:gd name="connsiteX16" fmla="*/ 92578 w 694226"/>
                <a:gd name="connsiteY16" fmla="*/ 300764 h 799917"/>
                <a:gd name="connsiteX17" fmla="*/ 17992 w 694226"/>
                <a:gd name="connsiteY17" fmla="*/ 341299 h 799917"/>
                <a:gd name="connsiteX18" fmla="*/ 32795 w 694226"/>
                <a:gd name="connsiteY18" fmla="*/ 424864 h 799917"/>
                <a:gd name="connsiteX19" fmla="*/ 73703 w 694226"/>
                <a:gd name="connsiteY19" fmla="*/ 421565 h 799917"/>
                <a:gd name="connsiteX20" fmla="*/ 110221 w 694226"/>
                <a:gd name="connsiteY20" fmla="*/ 420360 h 799917"/>
                <a:gd name="connsiteX21" fmla="*/ 110221 w 694226"/>
                <a:gd name="connsiteY21" fmla="*/ 420360 h 799917"/>
                <a:gd name="connsiteX22" fmla="*/ 124393 w 694226"/>
                <a:gd name="connsiteY22" fmla="*/ 460780 h 799917"/>
                <a:gd name="connsiteX23" fmla="*/ 124393 w 694226"/>
                <a:gd name="connsiteY23" fmla="*/ 460809 h 799917"/>
                <a:gd name="connsiteX24" fmla="*/ -482 w 694226"/>
                <a:gd name="connsiteY24" fmla="*/ 720111 h 799917"/>
                <a:gd name="connsiteX25" fmla="*/ 693745 w 694226"/>
                <a:gd name="connsiteY25" fmla="*/ 720111 h 799917"/>
                <a:gd name="connsiteX26" fmla="*/ 568870 w 694226"/>
                <a:gd name="connsiteY26" fmla="*/ 460809 h 799917"/>
                <a:gd name="connsiteX27" fmla="*/ 528421 w 694226"/>
                <a:gd name="connsiteY27" fmla="*/ 446666 h 7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4226" h="799917">
                  <a:moveTo>
                    <a:pt x="528421" y="446666"/>
                  </a:moveTo>
                  <a:lnTo>
                    <a:pt x="528421" y="446666"/>
                  </a:lnTo>
                  <a:cubicBezTo>
                    <a:pt x="516803" y="452289"/>
                    <a:pt x="508656" y="463247"/>
                    <a:pt x="506562" y="475984"/>
                  </a:cubicBezTo>
                  <a:cubicBezTo>
                    <a:pt x="504009" y="491389"/>
                    <a:pt x="496148" y="503983"/>
                    <a:pt x="483612" y="510007"/>
                  </a:cubicBezTo>
                  <a:cubicBezTo>
                    <a:pt x="458941" y="521883"/>
                    <a:pt x="425549" y="503753"/>
                    <a:pt x="409026" y="469473"/>
                  </a:cubicBezTo>
                  <a:cubicBezTo>
                    <a:pt x="392502" y="435191"/>
                    <a:pt x="399157" y="397755"/>
                    <a:pt x="423828" y="385907"/>
                  </a:cubicBezTo>
                  <a:cubicBezTo>
                    <a:pt x="436336" y="379883"/>
                    <a:pt x="451081" y="381604"/>
                    <a:pt x="464736" y="389206"/>
                  </a:cubicBezTo>
                  <a:cubicBezTo>
                    <a:pt x="475981" y="395517"/>
                    <a:pt x="489608" y="395976"/>
                    <a:pt x="501255" y="390411"/>
                  </a:cubicBezTo>
                  <a:lnTo>
                    <a:pt x="501255" y="390411"/>
                  </a:lnTo>
                  <a:cubicBezTo>
                    <a:pt x="516344" y="383153"/>
                    <a:pt x="522684" y="365052"/>
                    <a:pt x="515426" y="349991"/>
                  </a:cubicBezTo>
                  <a:cubicBezTo>
                    <a:pt x="515426" y="349991"/>
                    <a:pt x="515426" y="349962"/>
                    <a:pt x="515426" y="349962"/>
                  </a:cubicBezTo>
                  <a:lnTo>
                    <a:pt x="346631" y="-651"/>
                  </a:lnTo>
                  <a:lnTo>
                    <a:pt x="177808" y="349962"/>
                  </a:lnTo>
                  <a:cubicBezTo>
                    <a:pt x="170522" y="365023"/>
                    <a:pt x="152449" y="371363"/>
                    <a:pt x="137359" y="364105"/>
                  </a:cubicBezTo>
                  <a:lnTo>
                    <a:pt x="137359" y="364105"/>
                  </a:lnTo>
                  <a:cubicBezTo>
                    <a:pt x="125741" y="358482"/>
                    <a:pt x="117593" y="347524"/>
                    <a:pt x="115528" y="334787"/>
                  </a:cubicBezTo>
                  <a:cubicBezTo>
                    <a:pt x="112947" y="319382"/>
                    <a:pt x="105086" y="306788"/>
                    <a:pt x="92578" y="300764"/>
                  </a:cubicBezTo>
                  <a:cubicBezTo>
                    <a:pt x="67908" y="288887"/>
                    <a:pt x="34516" y="307018"/>
                    <a:pt x="17992" y="341299"/>
                  </a:cubicBezTo>
                  <a:cubicBezTo>
                    <a:pt x="1468" y="375580"/>
                    <a:pt x="8124" y="413016"/>
                    <a:pt x="32795" y="424864"/>
                  </a:cubicBezTo>
                  <a:cubicBezTo>
                    <a:pt x="45302" y="430888"/>
                    <a:pt x="60048" y="429167"/>
                    <a:pt x="73703" y="421565"/>
                  </a:cubicBezTo>
                  <a:cubicBezTo>
                    <a:pt x="84948" y="415254"/>
                    <a:pt x="98574" y="414795"/>
                    <a:pt x="110221" y="420360"/>
                  </a:cubicBezTo>
                  <a:lnTo>
                    <a:pt x="110221" y="420360"/>
                  </a:lnTo>
                  <a:cubicBezTo>
                    <a:pt x="125311" y="427618"/>
                    <a:pt x="131651" y="445720"/>
                    <a:pt x="124393" y="460780"/>
                  </a:cubicBezTo>
                  <a:cubicBezTo>
                    <a:pt x="124393" y="460780"/>
                    <a:pt x="124393" y="460809"/>
                    <a:pt x="124393" y="460809"/>
                  </a:cubicBezTo>
                  <a:lnTo>
                    <a:pt x="-482" y="720111"/>
                  </a:lnTo>
                  <a:cubicBezTo>
                    <a:pt x="218888" y="825651"/>
                    <a:pt x="474375" y="825651"/>
                    <a:pt x="693745" y="720111"/>
                  </a:cubicBezTo>
                  <a:lnTo>
                    <a:pt x="568870" y="460809"/>
                  </a:lnTo>
                  <a:cubicBezTo>
                    <a:pt x="561583" y="445748"/>
                    <a:pt x="543511" y="439408"/>
                    <a:pt x="528421" y="446666"/>
                  </a:cubicBezTo>
                  <a:close/>
                </a:path>
              </a:pathLst>
            </a:custGeom>
            <a:solidFill>
              <a:schemeClr val="accent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6194F0-ADAD-B9B2-AB88-D0C2E3196BEE}"/>
                </a:ext>
              </a:extLst>
            </p:cNvPr>
            <p:cNvSpPr/>
            <p:nvPr/>
          </p:nvSpPr>
          <p:spPr>
            <a:xfrm>
              <a:off x="8824045" y="2930303"/>
              <a:ext cx="799171" cy="675580"/>
            </a:xfrm>
            <a:custGeom>
              <a:avLst/>
              <a:gdLst>
                <a:gd name="connsiteX0" fmla="*/ 489529 w 799171"/>
                <a:gd name="connsiteY0" fmla="*/ 211891 h 675580"/>
                <a:gd name="connsiteX1" fmla="*/ 522978 w 799171"/>
                <a:gd name="connsiteY1" fmla="*/ 197117 h 675580"/>
                <a:gd name="connsiteX2" fmla="*/ 561247 w 799171"/>
                <a:gd name="connsiteY2" fmla="*/ 182315 h 675580"/>
                <a:gd name="connsiteX3" fmla="*/ 538297 w 799171"/>
                <a:gd name="connsiteY3" fmla="*/ 100614 h 675580"/>
                <a:gd name="connsiteX4" fmla="*/ 453526 w 799171"/>
                <a:gd name="connsiteY4" fmla="*/ 96455 h 675580"/>
                <a:gd name="connsiteX5" fmla="*/ 447645 w 799171"/>
                <a:gd name="connsiteY5" fmla="*/ 137047 h 675580"/>
                <a:gd name="connsiteX6" fmla="*/ 440675 w 799171"/>
                <a:gd name="connsiteY6" fmla="*/ 172934 h 675580"/>
                <a:gd name="connsiteX7" fmla="*/ 440675 w 799171"/>
                <a:gd name="connsiteY7" fmla="*/ 172934 h 675580"/>
                <a:gd name="connsiteX8" fmla="*/ 398075 w 799171"/>
                <a:gd name="connsiteY8" fmla="*/ 177754 h 675580"/>
                <a:gd name="connsiteX9" fmla="*/ 174316 w 799171"/>
                <a:gd name="connsiteY9" fmla="*/ -651 h 675580"/>
                <a:gd name="connsiteX10" fmla="*/ 19233 w 799171"/>
                <a:gd name="connsiteY10" fmla="*/ 674929 h 675580"/>
                <a:gd name="connsiteX11" fmla="*/ 299219 w 799171"/>
                <a:gd name="connsiteY11" fmla="*/ 610957 h 675580"/>
                <a:gd name="connsiteX12" fmla="*/ 322197 w 799171"/>
                <a:gd name="connsiteY12" fmla="*/ 574800 h 675580"/>
                <a:gd name="connsiteX13" fmla="*/ 322168 w 799171"/>
                <a:gd name="connsiteY13" fmla="*/ 574668 h 675580"/>
                <a:gd name="connsiteX14" fmla="*/ 322168 w 799171"/>
                <a:gd name="connsiteY14" fmla="*/ 574668 h 675580"/>
                <a:gd name="connsiteX15" fmla="*/ 298444 w 799171"/>
                <a:gd name="connsiteY15" fmla="*/ 546870 h 675580"/>
                <a:gd name="connsiteX16" fmla="*/ 270360 w 799171"/>
                <a:gd name="connsiteY16" fmla="*/ 516921 h 675580"/>
                <a:gd name="connsiteX17" fmla="*/ 326471 w 799171"/>
                <a:gd name="connsiteY17" fmla="*/ 453264 h 675580"/>
                <a:gd name="connsiteX18" fmla="*/ 404644 w 799171"/>
                <a:gd name="connsiteY18" fmla="*/ 486283 h 675580"/>
                <a:gd name="connsiteX19" fmla="*/ 392337 w 799171"/>
                <a:gd name="connsiteY19" fmla="*/ 525441 h 675580"/>
                <a:gd name="connsiteX20" fmla="*/ 383042 w 799171"/>
                <a:gd name="connsiteY20" fmla="*/ 560783 h 675580"/>
                <a:gd name="connsiteX21" fmla="*/ 383042 w 799171"/>
                <a:gd name="connsiteY21" fmla="*/ 560783 h 675580"/>
                <a:gd name="connsiteX22" fmla="*/ 419188 w 799171"/>
                <a:gd name="connsiteY22" fmla="*/ 583762 h 675580"/>
                <a:gd name="connsiteX23" fmla="*/ 419332 w 799171"/>
                <a:gd name="connsiteY23" fmla="*/ 583733 h 675580"/>
                <a:gd name="connsiteX24" fmla="*/ 798689 w 799171"/>
                <a:gd name="connsiteY24" fmla="*/ 497127 h 675580"/>
                <a:gd name="connsiteX25" fmla="*/ 494607 w 799171"/>
                <a:gd name="connsiteY25" fmla="*/ 254520 h 675580"/>
                <a:gd name="connsiteX26" fmla="*/ 489816 w 799171"/>
                <a:gd name="connsiteY26" fmla="*/ 211949 h 6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9171" h="675580">
                  <a:moveTo>
                    <a:pt x="489529" y="211891"/>
                  </a:moveTo>
                  <a:cubicBezTo>
                    <a:pt x="497590" y="201805"/>
                    <a:pt x="510097" y="196288"/>
                    <a:pt x="522978" y="197117"/>
                  </a:cubicBezTo>
                  <a:cubicBezTo>
                    <a:pt x="538555" y="198035"/>
                    <a:pt x="552583" y="193187"/>
                    <a:pt x="561247" y="182315"/>
                  </a:cubicBezTo>
                  <a:cubicBezTo>
                    <a:pt x="578315" y="160914"/>
                    <a:pt x="568074" y="124338"/>
                    <a:pt x="538297" y="100614"/>
                  </a:cubicBezTo>
                  <a:cubicBezTo>
                    <a:pt x="508520" y="76890"/>
                    <a:pt x="470595" y="75025"/>
                    <a:pt x="453526" y="96455"/>
                  </a:cubicBezTo>
                  <a:cubicBezTo>
                    <a:pt x="444920" y="107298"/>
                    <a:pt x="443257" y="122043"/>
                    <a:pt x="447645" y="137047"/>
                  </a:cubicBezTo>
                  <a:cubicBezTo>
                    <a:pt x="451317" y="149431"/>
                    <a:pt x="448707" y="162822"/>
                    <a:pt x="440675" y="172934"/>
                  </a:cubicBezTo>
                  <a:lnTo>
                    <a:pt x="440675" y="172934"/>
                  </a:lnTo>
                  <a:cubicBezTo>
                    <a:pt x="430233" y="186024"/>
                    <a:pt x="411184" y="188181"/>
                    <a:pt x="398075" y="177754"/>
                  </a:cubicBezTo>
                  <a:lnTo>
                    <a:pt x="174316" y="-651"/>
                  </a:lnTo>
                  <a:cubicBezTo>
                    <a:pt x="22676" y="189292"/>
                    <a:pt x="-34383" y="437871"/>
                    <a:pt x="19233" y="674929"/>
                  </a:cubicBezTo>
                  <a:lnTo>
                    <a:pt x="299219" y="610957"/>
                  </a:lnTo>
                  <a:cubicBezTo>
                    <a:pt x="315542" y="607319"/>
                    <a:pt x="325840" y="591131"/>
                    <a:pt x="322197" y="574800"/>
                  </a:cubicBezTo>
                  <a:cubicBezTo>
                    <a:pt x="322197" y="574757"/>
                    <a:pt x="322168" y="574711"/>
                    <a:pt x="322168" y="574668"/>
                  </a:cubicBezTo>
                  <a:lnTo>
                    <a:pt x="322168" y="574668"/>
                  </a:lnTo>
                  <a:cubicBezTo>
                    <a:pt x="319271" y="562091"/>
                    <a:pt x="310407" y="551718"/>
                    <a:pt x="298444" y="546870"/>
                  </a:cubicBezTo>
                  <a:cubicBezTo>
                    <a:pt x="284101" y="540932"/>
                    <a:pt x="273458" y="530461"/>
                    <a:pt x="270360" y="516921"/>
                  </a:cubicBezTo>
                  <a:cubicBezTo>
                    <a:pt x="264278" y="490242"/>
                    <a:pt x="289408" y="461727"/>
                    <a:pt x="326471" y="453264"/>
                  </a:cubicBezTo>
                  <a:cubicBezTo>
                    <a:pt x="363536" y="444802"/>
                    <a:pt x="398562" y="459575"/>
                    <a:pt x="404644" y="486283"/>
                  </a:cubicBezTo>
                  <a:cubicBezTo>
                    <a:pt x="407742" y="499823"/>
                    <a:pt x="402808" y="513823"/>
                    <a:pt x="392337" y="525441"/>
                  </a:cubicBezTo>
                  <a:cubicBezTo>
                    <a:pt x="383674" y="535008"/>
                    <a:pt x="380202" y="548192"/>
                    <a:pt x="383042" y="560783"/>
                  </a:cubicBezTo>
                  <a:lnTo>
                    <a:pt x="383042" y="560783"/>
                  </a:lnTo>
                  <a:cubicBezTo>
                    <a:pt x="386685" y="577115"/>
                    <a:pt x="402865" y="587402"/>
                    <a:pt x="419188" y="583762"/>
                  </a:cubicBezTo>
                  <a:cubicBezTo>
                    <a:pt x="419246" y="583753"/>
                    <a:pt x="419274" y="583742"/>
                    <a:pt x="419332" y="583733"/>
                  </a:cubicBezTo>
                  <a:lnTo>
                    <a:pt x="798689" y="497127"/>
                  </a:lnTo>
                  <a:lnTo>
                    <a:pt x="494607" y="254520"/>
                  </a:lnTo>
                  <a:cubicBezTo>
                    <a:pt x="481525" y="244087"/>
                    <a:pt x="479374" y="225027"/>
                    <a:pt x="489816" y="211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10D77-A5CE-8BFB-A241-F49455D466F7}"/>
                </a:ext>
              </a:extLst>
            </p:cNvPr>
            <p:cNvSpPr/>
            <p:nvPr/>
          </p:nvSpPr>
          <p:spPr>
            <a:xfrm>
              <a:off x="8998929" y="2630064"/>
              <a:ext cx="771882" cy="797959"/>
            </a:xfrm>
            <a:custGeom>
              <a:avLst/>
              <a:gdLst>
                <a:gd name="connsiteX0" fmla="*/ 653985 w 771882"/>
                <a:gd name="connsiteY0" fmla="*/ 377903 h 797959"/>
                <a:gd name="connsiteX1" fmla="*/ 686373 w 771882"/>
                <a:gd name="connsiteY1" fmla="*/ 394829 h 797959"/>
                <a:gd name="connsiteX2" fmla="*/ 721801 w 771882"/>
                <a:gd name="connsiteY2" fmla="*/ 415541 h 797959"/>
                <a:gd name="connsiteX3" fmla="*/ 771401 w 771882"/>
                <a:gd name="connsiteY3" fmla="*/ 346692 h 797959"/>
                <a:gd name="connsiteX4" fmla="*/ 721801 w 771882"/>
                <a:gd name="connsiteY4" fmla="*/ 277843 h 797959"/>
                <a:gd name="connsiteX5" fmla="*/ 686373 w 771882"/>
                <a:gd name="connsiteY5" fmla="*/ 298526 h 797959"/>
                <a:gd name="connsiteX6" fmla="*/ 653985 w 771882"/>
                <a:gd name="connsiteY6" fmla="*/ 315481 h 797959"/>
                <a:gd name="connsiteX7" fmla="*/ 653985 w 771882"/>
                <a:gd name="connsiteY7" fmla="*/ 315481 h 797959"/>
                <a:gd name="connsiteX8" fmla="*/ 623662 w 771882"/>
                <a:gd name="connsiteY8" fmla="*/ 285158 h 797959"/>
                <a:gd name="connsiteX9" fmla="*/ 623662 w 771882"/>
                <a:gd name="connsiteY9" fmla="*/ -651 h 797959"/>
                <a:gd name="connsiteX10" fmla="*/ -482 w 771882"/>
                <a:gd name="connsiteY10" fmla="*/ 299588 h 797959"/>
                <a:gd name="connsiteX11" fmla="*/ 223277 w 771882"/>
                <a:gd name="connsiteY11" fmla="*/ 477993 h 797959"/>
                <a:gd name="connsiteX12" fmla="*/ 265877 w 771882"/>
                <a:gd name="connsiteY12" fmla="*/ 473173 h 797959"/>
                <a:gd name="connsiteX13" fmla="*/ 265877 w 771882"/>
                <a:gd name="connsiteY13" fmla="*/ 473173 h 797959"/>
                <a:gd name="connsiteX14" fmla="*/ 272848 w 771882"/>
                <a:gd name="connsiteY14" fmla="*/ 437286 h 797959"/>
                <a:gd name="connsiteX15" fmla="*/ 278729 w 771882"/>
                <a:gd name="connsiteY15" fmla="*/ 396694 h 797959"/>
                <a:gd name="connsiteX16" fmla="*/ 363500 w 771882"/>
                <a:gd name="connsiteY16" fmla="*/ 400853 h 797959"/>
                <a:gd name="connsiteX17" fmla="*/ 386449 w 771882"/>
                <a:gd name="connsiteY17" fmla="*/ 482554 h 797959"/>
                <a:gd name="connsiteX18" fmla="*/ 348180 w 771882"/>
                <a:gd name="connsiteY18" fmla="*/ 497356 h 797959"/>
                <a:gd name="connsiteX19" fmla="*/ 314732 w 771882"/>
                <a:gd name="connsiteY19" fmla="*/ 512130 h 797959"/>
                <a:gd name="connsiteX20" fmla="*/ 314732 w 771882"/>
                <a:gd name="connsiteY20" fmla="*/ 512130 h 797959"/>
                <a:gd name="connsiteX21" fmla="*/ 319522 w 771882"/>
                <a:gd name="connsiteY21" fmla="*/ 554702 h 797959"/>
                <a:gd name="connsiteX22" fmla="*/ 623605 w 771882"/>
                <a:gd name="connsiteY22" fmla="*/ 797308 h 797959"/>
                <a:gd name="connsiteX23" fmla="*/ 623605 w 771882"/>
                <a:gd name="connsiteY23" fmla="*/ 408197 h 797959"/>
                <a:gd name="connsiteX24" fmla="*/ 653899 w 771882"/>
                <a:gd name="connsiteY24" fmla="*/ 377903 h 797959"/>
                <a:gd name="connsiteX25" fmla="*/ 653927 w 771882"/>
                <a:gd name="connsiteY25" fmla="*/ 377903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1882" h="797959">
                  <a:moveTo>
                    <a:pt x="653985" y="377903"/>
                  </a:moveTo>
                  <a:cubicBezTo>
                    <a:pt x="666894" y="377938"/>
                    <a:pt x="678971" y="384252"/>
                    <a:pt x="686373" y="394829"/>
                  </a:cubicBezTo>
                  <a:cubicBezTo>
                    <a:pt x="695380" y="407623"/>
                    <a:pt x="707917" y="415541"/>
                    <a:pt x="721801" y="415541"/>
                  </a:cubicBezTo>
                  <a:cubicBezTo>
                    <a:pt x="749197" y="415541"/>
                    <a:pt x="771401" y="384702"/>
                    <a:pt x="771401" y="346692"/>
                  </a:cubicBezTo>
                  <a:cubicBezTo>
                    <a:pt x="771401" y="308682"/>
                    <a:pt x="749197" y="277843"/>
                    <a:pt x="721801" y="277843"/>
                  </a:cubicBezTo>
                  <a:cubicBezTo>
                    <a:pt x="707917" y="277843"/>
                    <a:pt x="695380" y="285761"/>
                    <a:pt x="686373" y="298526"/>
                  </a:cubicBezTo>
                  <a:cubicBezTo>
                    <a:pt x="678971" y="309118"/>
                    <a:pt x="666894" y="315446"/>
                    <a:pt x="653985" y="315481"/>
                  </a:cubicBezTo>
                  <a:lnTo>
                    <a:pt x="653985" y="315481"/>
                  </a:lnTo>
                  <a:cubicBezTo>
                    <a:pt x="637231" y="315481"/>
                    <a:pt x="623662" y="301906"/>
                    <a:pt x="623662" y="285158"/>
                  </a:cubicBezTo>
                  <a:lnTo>
                    <a:pt x="623662" y="-651"/>
                  </a:lnTo>
                  <a:cubicBezTo>
                    <a:pt x="380741" y="-852"/>
                    <a:pt x="150986" y="109674"/>
                    <a:pt x="-482" y="299588"/>
                  </a:cubicBezTo>
                  <a:lnTo>
                    <a:pt x="223277" y="477993"/>
                  </a:lnTo>
                  <a:cubicBezTo>
                    <a:pt x="236358" y="488420"/>
                    <a:pt x="255436" y="486263"/>
                    <a:pt x="265877" y="473173"/>
                  </a:cubicBezTo>
                  <a:lnTo>
                    <a:pt x="265877" y="473173"/>
                  </a:lnTo>
                  <a:cubicBezTo>
                    <a:pt x="273910" y="463061"/>
                    <a:pt x="276520" y="449670"/>
                    <a:pt x="272848" y="437286"/>
                  </a:cubicBezTo>
                  <a:cubicBezTo>
                    <a:pt x="268459" y="422282"/>
                    <a:pt x="269979" y="407537"/>
                    <a:pt x="278729" y="396694"/>
                  </a:cubicBezTo>
                  <a:cubicBezTo>
                    <a:pt x="295798" y="375264"/>
                    <a:pt x="333751" y="377129"/>
                    <a:pt x="363500" y="400853"/>
                  </a:cubicBezTo>
                  <a:cubicBezTo>
                    <a:pt x="393248" y="424577"/>
                    <a:pt x="403489" y="461096"/>
                    <a:pt x="386449" y="482554"/>
                  </a:cubicBezTo>
                  <a:cubicBezTo>
                    <a:pt x="377843" y="493426"/>
                    <a:pt x="363758" y="498274"/>
                    <a:pt x="348180" y="497356"/>
                  </a:cubicBezTo>
                  <a:cubicBezTo>
                    <a:pt x="335300" y="496527"/>
                    <a:pt x="322793" y="502044"/>
                    <a:pt x="314732" y="512130"/>
                  </a:cubicBezTo>
                  <a:lnTo>
                    <a:pt x="314732" y="512130"/>
                  </a:lnTo>
                  <a:cubicBezTo>
                    <a:pt x="304289" y="525209"/>
                    <a:pt x="306441" y="544268"/>
                    <a:pt x="319522" y="554702"/>
                  </a:cubicBezTo>
                  <a:lnTo>
                    <a:pt x="623605" y="797308"/>
                  </a:lnTo>
                  <a:lnTo>
                    <a:pt x="623605" y="408197"/>
                  </a:lnTo>
                  <a:cubicBezTo>
                    <a:pt x="623605" y="391467"/>
                    <a:pt x="637174" y="377903"/>
                    <a:pt x="653899" y="377903"/>
                  </a:cubicBezTo>
                  <a:cubicBezTo>
                    <a:pt x="653899" y="377903"/>
                    <a:pt x="653927" y="377903"/>
                    <a:pt x="653927" y="377903"/>
                  </a:cubicBezTo>
                  <a:close/>
                </a:path>
              </a:pathLst>
            </a:custGeom>
            <a:solidFill>
              <a:schemeClr val="accent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B98C8D-3EA7-A0B2-3754-A5942A36D14E}"/>
                </a:ext>
              </a:extLst>
            </p:cNvPr>
            <p:cNvSpPr/>
            <p:nvPr/>
          </p:nvSpPr>
          <p:spPr>
            <a:xfrm>
              <a:off x="9623073" y="2930217"/>
              <a:ext cx="798934" cy="744490"/>
            </a:xfrm>
            <a:custGeom>
              <a:avLst/>
              <a:gdLst>
                <a:gd name="connsiteX0" fmla="*/ 498874 w 798934"/>
                <a:gd name="connsiteY0" fmla="*/ 611043 h 744490"/>
                <a:gd name="connsiteX1" fmla="*/ 778773 w 798934"/>
                <a:gd name="connsiteY1" fmla="*/ 674929 h 744490"/>
                <a:gd name="connsiteX2" fmla="*/ 623662 w 798934"/>
                <a:gd name="connsiteY2" fmla="*/ -651 h 744490"/>
                <a:gd name="connsiteX3" fmla="*/ 399903 w 798934"/>
                <a:gd name="connsiteY3" fmla="*/ 177754 h 744490"/>
                <a:gd name="connsiteX4" fmla="*/ 395113 w 798934"/>
                <a:gd name="connsiteY4" fmla="*/ 220325 h 744490"/>
                <a:gd name="connsiteX5" fmla="*/ 395113 w 798934"/>
                <a:gd name="connsiteY5" fmla="*/ 220325 h 744490"/>
                <a:gd name="connsiteX6" fmla="*/ 428619 w 798934"/>
                <a:gd name="connsiteY6" fmla="*/ 235242 h 744490"/>
                <a:gd name="connsiteX7" fmla="*/ 466887 w 798934"/>
                <a:gd name="connsiteY7" fmla="*/ 250045 h 744490"/>
                <a:gd name="connsiteX8" fmla="*/ 443937 w 798934"/>
                <a:gd name="connsiteY8" fmla="*/ 331746 h 744490"/>
                <a:gd name="connsiteX9" fmla="*/ 359168 w 798934"/>
                <a:gd name="connsiteY9" fmla="*/ 335905 h 744490"/>
                <a:gd name="connsiteX10" fmla="*/ 353430 w 798934"/>
                <a:gd name="connsiteY10" fmla="*/ 295313 h 744490"/>
                <a:gd name="connsiteX11" fmla="*/ 346459 w 798934"/>
                <a:gd name="connsiteY11" fmla="*/ 259426 h 744490"/>
                <a:gd name="connsiteX12" fmla="*/ 346459 w 798934"/>
                <a:gd name="connsiteY12" fmla="*/ 259426 h 744490"/>
                <a:gd name="connsiteX13" fmla="*/ 303888 w 798934"/>
                <a:gd name="connsiteY13" fmla="*/ 254580 h 744490"/>
                <a:gd name="connsiteX14" fmla="*/ 303859 w 798934"/>
                <a:gd name="connsiteY14" fmla="*/ 254606 h 744490"/>
                <a:gd name="connsiteX15" fmla="*/ -482 w 798934"/>
                <a:gd name="connsiteY15" fmla="*/ 497155 h 744490"/>
                <a:gd name="connsiteX16" fmla="*/ 378990 w 798934"/>
                <a:gd name="connsiteY16" fmla="*/ 583762 h 744490"/>
                <a:gd name="connsiteX17" fmla="*/ 401940 w 798934"/>
                <a:gd name="connsiteY17" fmla="*/ 620031 h 744490"/>
                <a:gd name="connsiteX18" fmla="*/ 401940 w 798934"/>
                <a:gd name="connsiteY18" fmla="*/ 620051 h 744490"/>
                <a:gd name="connsiteX19" fmla="*/ 401940 w 798934"/>
                <a:gd name="connsiteY19" fmla="*/ 620051 h 744490"/>
                <a:gd name="connsiteX20" fmla="*/ 378216 w 798934"/>
                <a:gd name="connsiteY20" fmla="*/ 647848 h 744490"/>
                <a:gd name="connsiteX21" fmla="*/ 350131 w 798934"/>
                <a:gd name="connsiteY21" fmla="*/ 677798 h 744490"/>
                <a:gd name="connsiteX22" fmla="*/ 406243 w 798934"/>
                <a:gd name="connsiteY22" fmla="*/ 741454 h 744490"/>
                <a:gd name="connsiteX23" fmla="*/ 484415 w 798934"/>
                <a:gd name="connsiteY23" fmla="*/ 708436 h 744490"/>
                <a:gd name="connsiteX24" fmla="*/ 472108 w 798934"/>
                <a:gd name="connsiteY24" fmla="*/ 669306 h 744490"/>
                <a:gd name="connsiteX25" fmla="*/ 462814 w 798934"/>
                <a:gd name="connsiteY25" fmla="*/ 633935 h 744490"/>
                <a:gd name="connsiteX26" fmla="*/ 462814 w 798934"/>
                <a:gd name="connsiteY26" fmla="*/ 633935 h 744490"/>
                <a:gd name="connsiteX27" fmla="*/ 498874 w 798934"/>
                <a:gd name="connsiteY27" fmla="*/ 611043 h 74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934" h="744490">
                  <a:moveTo>
                    <a:pt x="498874" y="611043"/>
                  </a:moveTo>
                  <a:lnTo>
                    <a:pt x="778773" y="674929"/>
                  </a:lnTo>
                  <a:cubicBezTo>
                    <a:pt x="832331" y="437865"/>
                    <a:pt x="775244" y="189312"/>
                    <a:pt x="623662" y="-651"/>
                  </a:cubicBezTo>
                  <a:lnTo>
                    <a:pt x="399903" y="177754"/>
                  </a:lnTo>
                  <a:cubicBezTo>
                    <a:pt x="386822" y="188187"/>
                    <a:pt x="384670" y="207247"/>
                    <a:pt x="395113" y="220325"/>
                  </a:cubicBezTo>
                  <a:lnTo>
                    <a:pt x="395113" y="220325"/>
                  </a:lnTo>
                  <a:cubicBezTo>
                    <a:pt x="403173" y="230483"/>
                    <a:pt x="415681" y="236057"/>
                    <a:pt x="428619" y="235242"/>
                  </a:cubicBezTo>
                  <a:cubicBezTo>
                    <a:pt x="444196" y="234324"/>
                    <a:pt x="458224" y="239173"/>
                    <a:pt x="466887" y="250045"/>
                  </a:cubicBezTo>
                  <a:cubicBezTo>
                    <a:pt x="484099" y="271446"/>
                    <a:pt x="473686" y="308022"/>
                    <a:pt x="443937" y="331746"/>
                  </a:cubicBezTo>
                  <a:cubicBezTo>
                    <a:pt x="414189" y="355470"/>
                    <a:pt x="376236" y="357335"/>
                    <a:pt x="359168" y="335905"/>
                  </a:cubicBezTo>
                  <a:cubicBezTo>
                    <a:pt x="350562" y="325062"/>
                    <a:pt x="348898" y="310316"/>
                    <a:pt x="353430" y="295313"/>
                  </a:cubicBezTo>
                  <a:cubicBezTo>
                    <a:pt x="357102" y="282929"/>
                    <a:pt x="354491" y="269538"/>
                    <a:pt x="346459" y="259426"/>
                  </a:cubicBezTo>
                  <a:lnTo>
                    <a:pt x="346459" y="259426"/>
                  </a:lnTo>
                  <a:cubicBezTo>
                    <a:pt x="336046" y="246333"/>
                    <a:pt x="316997" y="244164"/>
                    <a:pt x="303888" y="254580"/>
                  </a:cubicBezTo>
                  <a:cubicBezTo>
                    <a:pt x="303888" y="254589"/>
                    <a:pt x="303859" y="254598"/>
                    <a:pt x="303859" y="254606"/>
                  </a:cubicBezTo>
                  <a:lnTo>
                    <a:pt x="-482" y="497155"/>
                  </a:lnTo>
                  <a:lnTo>
                    <a:pt x="378990" y="583762"/>
                  </a:lnTo>
                  <a:cubicBezTo>
                    <a:pt x="395342" y="587439"/>
                    <a:pt x="405612" y="603676"/>
                    <a:pt x="401940" y="620031"/>
                  </a:cubicBezTo>
                  <a:cubicBezTo>
                    <a:pt x="401940" y="620036"/>
                    <a:pt x="401940" y="620045"/>
                    <a:pt x="401940" y="620051"/>
                  </a:cubicBezTo>
                  <a:lnTo>
                    <a:pt x="401940" y="620051"/>
                  </a:lnTo>
                  <a:cubicBezTo>
                    <a:pt x="399014" y="632621"/>
                    <a:pt x="390178" y="642989"/>
                    <a:pt x="378216" y="647848"/>
                  </a:cubicBezTo>
                  <a:cubicBezTo>
                    <a:pt x="363872" y="653787"/>
                    <a:pt x="353229" y="664257"/>
                    <a:pt x="350131" y="677798"/>
                  </a:cubicBezTo>
                  <a:cubicBezTo>
                    <a:pt x="344050" y="704505"/>
                    <a:pt x="369151" y="732992"/>
                    <a:pt x="406243" y="741454"/>
                  </a:cubicBezTo>
                  <a:cubicBezTo>
                    <a:pt x="443335" y="749917"/>
                    <a:pt x="478333" y="735143"/>
                    <a:pt x="484415" y="708436"/>
                  </a:cubicBezTo>
                  <a:cubicBezTo>
                    <a:pt x="487514" y="694895"/>
                    <a:pt x="482580" y="680925"/>
                    <a:pt x="472108" y="669306"/>
                  </a:cubicBezTo>
                  <a:cubicBezTo>
                    <a:pt x="463445" y="659734"/>
                    <a:pt x="459974" y="646535"/>
                    <a:pt x="462814" y="633935"/>
                  </a:cubicBezTo>
                  <a:lnTo>
                    <a:pt x="462814" y="633935"/>
                  </a:lnTo>
                  <a:cubicBezTo>
                    <a:pt x="466515" y="617698"/>
                    <a:pt x="482608" y="607477"/>
                    <a:pt x="498874" y="611043"/>
                  </a:cubicBezTo>
                  <a:close/>
                </a:path>
              </a:pathLst>
            </a:custGeom>
            <a:solidFill>
              <a:schemeClr val="accent3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9C6826-BD2E-817C-5D04-2FF4234BAAB6}"/>
                </a:ext>
              </a:extLst>
            </p:cNvPr>
            <p:cNvSpPr/>
            <p:nvPr/>
          </p:nvSpPr>
          <p:spPr>
            <a:xfrm>
              <a:off x="9623073" y="3428024"/>
              <a:ext cx="779254" cy="720762"/>
            </a:xfrm>
            <a:custGeom>
              <a:avLst/>
              <a:gdLst>
                <a:gd name="connsiteX0" fmla="*/ 462584 w 779254"/>
                <a:gd name="connsiteY0" fmla="*/ 136186 h 720762"/>
                <a:gd name="connsiteX1" fmla="*/ 462584 w 779254"/>
                <a:gd name="connsiteY1" fmla="*/ 136186 h 720762"/>
                <a:gd name="connsiteX2" fmla="*/ 471879 w 779254"/>
                <a:gd name="connsiteY2" fmla="*/ 171557 h 720762"/>
                <a:gd name="connsiteX3" fmla="*/ 484186 w 779254"/>
                <a:gd name="connsiteY3" fmla="*/ 210686 h 720762"/>
                <a:gd name="connsiteX4" fmla="*/ 406013 w 779254"/>
                <a:gd name="connsiteY4" fmla="*/ 243705 h 720762"/>
                <a:gd name="connsiteX5" fmla="*/ 349902 w 779254"/>
                <a:gd name="connsiteY5" fmla="*/ 180049 h 720762"/>
                <a:gd name="connsiteX6" fmla="*/ 377986 w 779254"/>
                <a:gd name="connsiteY6" fmla="*/ 150099 h 720762"/>
                <a:gd name="connsiteX7" fmla="*/ 401710 w 779254"/>
                <a:gd name="connsiteY7" fmla="*/ 122302 h 720762"/>
                <a:gd name="connsiteX8" fmla="*/ 401710 w 779254"/>
                <a:gd name="connsiteY8" fmla="*/ 122302 h 720762"/>
                <a:gd name="connsiteX9" fmla="*/ 378847 w 779254"/>
                <a:gd name="connsiteY9" fmla="*/ 86030 h 720762"/>
                <a:gd name="connsiteX10" fmla="*/ 378761 w 779254"/>
                <a:gd name="connsiteY10" fmla="*/ 86013 h 720762"/>
                <a:gd name="connsiteX11" fmla="*/ -482 w 779254"/>
                <a:gd name="connsiteY11" fmla="*/ -651 h 720762"/>
                <a:gd name="connsiteX12" fmla="*/ 168370 w 779254"/>
                <a:gd name="connsiteY12" fmla="*/ 349962 h 720762"/>
                <a:gd name="connsiteX13" fmla="*/ 154227 w 779254"/>
                <a:gd name="connsiteY13" fmla="*/ 390411 h 720762"/>
                <a:gd name="connsiteX14" fmla="*/ 154198 w 779254"/>
                <a:gd name="connsiteY14" fmla="*/ 390411 h 720762"/>
                <a:gd name="connsiteX15" fmla="*/ 154198 w 779254"/>
                <a:gd name="connsiteY15" fmla="*/ 390411 h 720762"/>
                <a:gd name="connsiteX16" fmla="*/ 117680 w 779254"/>
                <a:gd name="connsiteY16" fmla="*/ 389206 h 720762"/>
                <a:gd name="connsiteX17" fmla="*/ 76772 w 779254"/>
                <a:gd name="connsiteY17" fmla="*/ 385907 h 720762"/>
                <a:gd name="connsiteX18" fmla="*/ 61970 w 779254"/>
                <a:gd name="connsiteY18" fmla="*/ 469473 h 720762"/>
                <a:gd name="connsiteX19" fmla="*/ 136556 w 779254"/>
                <a:gd name="connsiteY19" fmla="*/ 510007 h 720762"/>
                <a:gd name="connsiteX20" fmla="*/ 159506 w 779254"/>
                <a:gd name="connsiteY20" fmla="*/ 475984 h 720762"/>
                <a:gd name="connsiteX21" fmla="*/ 181365 w 779254"/>
                <a:gd name="connsiteY21" fmla="*/ 446666 h 720762"/>
                <a:gd name="connsiteX22" fmla="*/ 181365 w 779254"/>
                <a:gd name="connsiteY22" fmla="*/ 446666 h 720762"/>
                <a:gd name="connsiteX23" fmla="*/ 221814 w 779254"/>
                <a:gd name="connsiteY23" fmla="*/ 460809 h 720762"/>
                <a:gd name="connsiteX24" fmla="*/ 346689 w 779254"/>
                <a:gd name="connsiteY24" fmla="*/ 720111 h 720762"/>
                <a:gd name="connsiteX25" fmla="*/ 778773 w 779254"/>
                <a:gd name="connsiteY25" fmla="*/ 177209 h 720762"/>
                <a:gd name="connsiteX26" fmla="*/ 498874 w 779254"/>
                <a:gd name="connsiteY26" fmla="*/ 113237 h 720762"/>
                <a:gd name="connsiteX27" fmla="*/ 462613 w 779254"/>
                <a:gd name="connsiteY27" fmla="*/ 136112 h 720762"/>
                <a:gd name="connsiteX28" fmla="*/ 462584 w 779254"/>
                <a:gd name="connsiteY28" fmla="*/ 136186 h 7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254" h="720762">
                  <a:moveTo>
                    <a:pt x="462584" y="136186"/>
                  </a:moveTo>
                  <a:lnTo>
                    <a:pt x="462584" y="136186"/>
                  </a:lnTo>
                  <a:cubicBezTo>
                    <a:pt x="459744" y="148786"/>
                    <a:pt x="463216" y="161984"/>
                    <a:pt x="471879" y="171557"/>
                  </a:cubicBezTo>
                  <a:cubicBezTo>
                    <a:pt x="482350" y="183176"/>
                    <a:pt x="487284" y="197146"/>
                    <a:pt x="484186" y="210686"/>
                  </a:cubicBezTo>
                  <a:cubicBezTo>
                    <a:pt x="478104" y="237394"/>
                    <a:pt x="443106" y="252168"/>
                    <a:pt x="406013" y="243705"/>
                  </a:cubicBezTo>
                  <a:cubicBezTo>
                    <a:pt x="368921" y="235243"/>
                    <a:pt x="343820" y="206756"/>
                    <a:pt x="349902" y="180049"/>
                  </a:cubicBezTo>
                  <a:cubicBezTo>
                    <a:pt x="353000" y="166508"/>
                    <a:pt x="363528" y="156038"/>
                    <a:pt x="377986" y="150099"/>
                  </a:cubicBezTo>
                  <a:cubicBezTo>
                    <a:pt x="389949" y="145240"/>
                    <a:pt x="398784" y="134872"/>
                    <a:pt x="401710" y="122302"/>
                  </a:cubicBezTo>
                  <a:lnTo>
                    <a:pt x="401710" y="122302"/>
                  </a:lnTo>
                  <a:cubicBezTo>
                    <a:pt x="405411" y="105970"/>
                    <a:pt x="395169" y="89730"/>
                    <a:pt x="378847" y="86030"/>
                  </a:cubicBezTo>
                  <a:cubicBezTo>
                    <a:pt x="378818" y="86024"/>
                    <a:pt x="378789" y="86018"/>
                    <a:pt x="378761" y="86013"/>
                  </a:cubicBezTo>
                  <a:lnTo>
                    <a:pt x="-482" y="-651"/>
                  </a:lnTo>
                  <a:lnTo>
                    <a:pt x="168370" y="349962"/>
                  </a:lnTo>
                  <a:cubicBezTo>
                    <a:pt x="175628" y="365023"/>
                    <a:pt x="169288" y="383153"/>
                    <a:pt x="154227" y="390411"/>
                  </a:cubicBezTo>
                  <a:cubicBezTo>
                    <a:pt x="154227" y="390411"/>
                    <a:pt x="154198" y="390411"/>
                    <a:pt x="154198" y="390411"/>
                  </a:cubicBezTo>
                  <a:lnTo>
                    <a:pt x="154198" y="390411"/>
                  </a:lnTo>
                  <a:cubicBezTo>
                    <a:pt x="142552" y="395976"/>
                    <a:pt x="128925" y="395517"/>
                    <a:pt x="117680" y="389206"/>
                  </a:cubicBezTo>
                  <a:cubicBezTo>
                    <a:pt x="104025" y="381604"/>
                    <a:pt x="89280" y="379883"/>
                    <a:pt x="76772" y="385907"/>
                  </a:cubicBezTo>
                  <a:cubicBezTo>
                    <a:pt x="52101" y="397783"/>
                    <a:pt x="45475" y="435220"/>
                    <a:pt x="61970" y="469473"/>
                  </a:cubicBezTo>
                  <a:cubicBezTo>
                    <a:pt x="78465" y="503725"/>
                    <a:pt x="111856" y="521883"/>
                    <a:pt x="136556" y="510007"/>
                  </a:cubicBezTo>
                  <a:cubicBezTo>
                    <a:pt x="149064" y="503983"/>
                    <a:pt x="156924" y="491389"/>
                    <a:pt x="159506" y="475984"/>
                  </a:cubicBezTo>
                  <a:cubicBezTo>
                    <a:pt x="161571" y="463247"/>
                    <a:pt x="169747" y="452289"/>
                    <a:pt x="181365" y="446666"/>
                  </a:cubicBezTo>
                  <a:lnTo>
                    <a:pt x="181365" y="446666"/>
                  </a:lnTo>
                  <a:cubicBezTo>
                    <a:pt x="196455" y="439408"/>
                    <a:pt x="214527" y="445748"/>
                    <a:pt x="221814" y="460809"/>
                  </a:cubicBezTo>
                  <a:lnTo>
                    <a:pt x="346689" y="720111"/>
                  </a:lnTo>
                  <a:cubicBezTo>
                    <a:pt x="565743" y="614227"/>
                    <a:pt x="724756" y="414451"/>
                    <a:pt x="778773" y="177209"/>
                  </a:cubicBezTo>
                  <a:lnTo>
                    <a:pt x="498874" y="113237"/>
                  </a:lnTo>
                  <a:cubicBezTo>
                    <a:pt x="482551" y="109536"/>
                    <a:pt x="466314" y="119777"/>
                    <a:pt x="462613" y="136112"/>
                  </a:cubicBezTo>
                  <a:cubicBezTo>
                    <a:pt x="462584" y="136135"/>
                    <a:pt x="462584" y="136160"/>
                    <a:pt x="462584" y="136186"/>
                  </a:cubicBezTo>
                  <a:close/>
                </a:path>
              </a:pathLst>
            </a:custGeom>
            <a:solidFill>
              <a:schemeClr val="accent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4F8E10-3E5D-31C7-4DDB-6E4C8CC65B44}"/>
                </a:ext>
              </a:extLst>
            </p:cNvPr>
            <p:cNvSpPr/>
            <p:nvPr/>
          </p:nvSpPr>
          <p:spPr>
            <a:xfrm>
              <a:off x="9623016" y="2630064"/>
              <a:ext cx="624144" cy="797959"/>
            </a:xfrm>
            <a:custGeom>
              <a:avLst/>
              <a:gdLst>
                <a:gd name="connsiteX0" fmla="*/ 346402 w 624144"/>
                <a:gd name="connsiteY0" fmla="*/ 559521 h 797959"/>
                <a:gd name="connsiteX1" fmla="*/ 353373 w 624144"/>
                <a:gd name="connsiteY1" fmla="*/ 595409 h 797959"/>
                <a:gd name="connsiteX2" fmla="*/ 359110 w 624144"/>
                <a:gd name="connsiteY2" fmla="*/ 636001 h 797959"/>
                <a:gd name="connsiteX3" fmla="*/ 443881 w 624144"/>
                <a:gd name="connsiteY3" fmla="*/ 631841 h 797959"/>
                <a:gd name="connsiteX4" fmla="*/ 466830 w 624144"/>
                <a:gd name="connsiteY4" fmla="*/ 550141 h 797959"/>
                <a:gd name="connsiteX5" fmla="*/ 428562 w 624144"/>
                <a:gd name="connsiteY5" fmla="*/ 535338 h 797959"/>
                <a:gd name="connsiteX6" fmla="*/ 395113 w 624144"/>
                <a:gd name="connsiteY6" fmla="*/ 520564 h 797959"/>
                <a:gd name="connsiteX7" fmla="*/ 395113 w 624144"/>
                <a:gd name="connsiteY7" fmla="*/ 520564 h 797959"/>
                <a:gd name="connsiteX8" fmla="*/ 399903 w 624144"/>
                <a:gd name="connsiteY8" fmla="*/ 477993 h 797959"/>
                <a:gd name="connsiteX9" fmla="*/ 623662 w 624144"/>
                <a:gd name="connsiteY9" fmla="*/ 299588 h 797959"/>
                <a:gd name="connsiteX10" fmla="*/ -482 w 624144"/>
                <a:gd name="connsiteY10" fmla="*/ -651 h 797959"/>
                <a:gd name="connsiteX11" fmla="*/ -482 w 624144"/>
                <a:gd name="connsiteY11" fmla="*/ 285130 h 797959"/>
                <a:gd name="connsiteX12" fmla="*/ 29840 w 624144"/>
                <a:gd name="connsiteY12" fmla="*/ 315452 h 797959"/>
                <a:gd name="connsiteX13" fmla="*/ 29840 w 624144"/>
                <a:gd name="connsiteY13" fmla="*/ 315452 h 797959"/>
                <a:gd name="connsiteX14" fmla="*/ 62228 w 624144"/>
                <a:gd name="connsiteY14" fmla="*/ 298498 h 797959"/>
                <a:gd name="connsiteX15" fmla="*/ 97656 w 624144"/>
                <a:gd name="connsiteY15" fmla="*/ 277814 h 797959"/>
                <a:gd name="connsiteX16" fmla="*/ 147256 w 624144"/>
                <a:gd name="connsiteY16" fmla="*/ 346663 h 797959"/>
                <a:gd name="connsiteX17" fmla="*/ 97656 w 624144"/>
                <a:gd name="connsiteY17" fmla="*/ 415512 h 797959"/>
                <a:gd name="connsiteX18" fmla="*/ 62228 w 624144"/>
                <a:gd name="connsiteY18" fmla="*/ 394800 h 797959"/>
                <a:gd name="connsiteX19" fmla="*/ 29840 w 624144"/>
                <a:gd name="connsiteY19" fmla="*/ 377875 h 797959"/>
                <a:gd name="connsiteX20" fmla="*/ 29840 w 624144"/>
                <a:gd name="connsiteY20" fmla="*/ 377875 h 797959"/>
                <a:gd name="connsiteX21" fmla="*/ -482 w 624144"/>
                <a:gd name="connsiteY21" fmla="*/ 408140 h 797959"/>
                <a:gd name="connsiteX22" fmla="*/ -482 w 624144"/>
                <a:gd name="connsiteY22" fmla="*/ 408168 h 797959"/>
                <a:gd name="connsiteX23" fmla="*/ -482 w 624144"/>
                <a:gd name="connsiteY23" fmla="*/ 797308 h 797959"/>
                <a:gd name="connsiteX24" fmla="*/ 303744 w 624144"/>
                <a:gd name="connsiteY24" fmla="*/ 554702 h 797959"/>
                <a:gd name="connsiteX25" fmla="*/ 346316 w 624144"/>
                <a:gd name="connsiteY25" fmla="*/ 559487 h 797959"/>
                <a:gd name="connsiteX26" fmla="*/ 346345 w 624144"/>
                <a:gd name="connsiteY26" fmla="*/ 559521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4144" h="797959">
                  <a:moveTo>
                    <a:pt x="346402" y="559521"/>
                  </a:moveTo>
                  <a:cubicBezTo>
                    <a:pt x="354434" y="569633"/>
                    <a:pt x="357045" y="583025"/>
                    <a:pt x="353373" y="595409"/>
                  </a:cubicBezTo>
                  <a:cubicBezTo>
                    <a:pt x="348984" y="610412"/>
                    <a:pt x="350504" y="625157"/>
                    <a:pt x="359110" y="636001"/>
                  </a:cubicBezTo>
                  <a:cubicBezTo>
                    <a:pt x="376323" y="657430"/>
                    <a:pt x="414132" y="655566"/>
                    <a:pt x="443881" y="631841"/>
                  </a:cubicBezTo>
                  <a:cubicBezTo>
                    <a:pt x="473629" y="608117"/>
                    <a:pt x="483870" y="571598"/>
                    <a:pt x="466830" y="550141"/>
                  </a:cubicBezTo>
                  <a:cubicBezTo>
                    <a:pt x="458224" y="539268"/>
                    <a:pt x="444138" y="534420"/>
                    <a:pt x="428562" y="535338"/>
                  </a:cubicBezTo>
                  <a:cubicBezTo>
                    <a:pt x="415681" y="536167"/>
                    <a:pt x="403173" y="530651"/>
                    <a:pt x="395113" y="520564"/>
                  </a:cubicBezTo>
                  <a:lnTo>
                    <a:pt x="395113" y="520564"/>
                  </a:lnTo>
                  <a:cubicBezTo>
                    <a:pt x="384670" y="507486"/>
                    <a:pt x="386822" y="488426"/>
                    <a:pt x="399903" y="477993"/>
                  </a:cubicBezTo>
                  <a:lnTo>
                    <a:pt x="623662" y="299588"/>
                  </a:lnTo>
                  <a:cubicBezTo>
                    <a:pt x="472195" y="109674"/>
                    <a:pt x="242440" y="-852"/>
                    <a:pt x="-482" y="-651"/>
                  </a:cubicBezTo>
                  <a:lnTo>
                    <a:pt x="-482" y="285130"/>
                  </a:lnTo>
                  <a:cubicBezTo>
                    <a:pt x="-482" y="301877"/>
                    <a:pt x="13087" y="315452"/>
                    <a:pt x="29840" y="315452"/>
                  </a:cubicBezTo>
                  <a:lnTo>
                    <a:pt x="29840" y="315452"/>
                  </a:lnTo>
                  <a:cubicBezTo>
                    <a:pt x="42749" y="315417"/>
                    <a:pt x="54827" y="309089"/>
                    <a:pt x="62228" y="298498"/>
                  </a:cubicBezTo>
                  <a:cubicBezTo>
                    <a:pt x="71235" y="285732"/>
                    <a:pt x="83772" y="277814"/>
                    <a:pt x="97656" y="277814"/>
                  </a:cubicBezTo>
                  <a:cubicBezTo>
                    <a:pt x="125052" y="277814"/>
                    <a:pt x="147256" y="308624"/>
                    <a:pt x="147256" y="346663"/>
                  </a:cubicBezTo>
                  <a:cubicBezTo>
                    <a:pt x="147256" y="384702"/>
                    <a:pt x="125052" y="415512"/>
                    <a:pt x="97656" y="415512"/>
                  </a:cubicBezTo>
                  <a:cubicBezTo>
                    <a:pt x="83772" y="415512"/>
                    <a:pt x="71235" y="407595"/>
                    <a:pt x="62228" y="394800"/>
                  </a:cubicBezTo>
                  <a:cubicBezTo>
                    <a:pt x="54827" y="384223"/>
                    <a:pt x="42749" y="377909"/>
                    <a:pt x="29840" y="377875"/>
                  </a:cubicBezTo>
                  <a:lnTo>
                    <a:pt x="29840" y="377875"/>
                  </a:lnTo>
                  <a:cubicBezTo>
                    <a:pt x="13115" y="377861"/>
                    <a:pt x="-454" y="391409"/>
                    <a:pt x="-482" y="408140"/>
                  </a:cubicBezTo>
                  <a:cubicBezTo>
                    <a:pt x="-482" y="408148"/>
                    <a:pt x="-482" y="408160"/>
                    <a:pt x="-482" y="408168"/>
                  </a:cubicBezTo>
                  <a:lnTo>
                    <a:pt x="-482" y="797308"/>
                  </a:lnTo>
                  <a:lnTo>
                    <a:pt x="303744" y="554702"/>
                  </a:lnTo>
                  <a:cubicBezTo>
                    <a:pt x="316826" y="544268"/>
                    <a:pt x="335874" y="546408"/>
                    <a:pt x="346316" y="559487"/>
                  </a:cubicBezTo>
                  <a:cubicBezTo>
                    <a:pt x="346316" y="559498"/>
                    <a:pt x="346345" y="559510"/>
                    <a:pt x="346345" y="559521"/>
                  </a:cubicBezTo>
                  <a:close/>
                </a:path>
              </a:pathLst>
            </a:custGeom>
            <a:solidFill>
              <a:schemeClr val="accent2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97FDE85-5B8E-38E2-7C1E-C6BE8A5E98D3}"/>
              </a:ext>
            </a:extLst>
          </p:cNvPr>
          <p:cNvSpPr/>
          <p:nvPr userDrawn="1"/>
        </p:nvSpPr>
        <p:spPr>
          <a:xfrm>
            <a:off x="8609417" y="2970309"/>
            <a:ext cx="932726" cy="93272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7E1404F9-698E-37C7-E502-8617F93EB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D45D7-E40F-9E25-A801-4D3FA12CAA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E033F-9086-D8AA-F94A-62F58582271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3" name="Google Shape;86;p30">
                <a:extLst>
                  <a:ext uri="{FF2B5EF4-FFF2-40B4-BE49-F238E27FC236}">
                    <a16:creationId xmlns:a16="http://schemas.microsoft.com/office/drawing/2014/main" id="{D92994D8-3BF0-760B-0837-73334E657AD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B2848-0F1B-C13B-9E35-62E19839D4C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2" name="Picture 11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06FE1D4-425C-2671-2B49-A7C5221ED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2F4F1AD-2B5B-137B-2691-163CAF65C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91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35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B618-94F5-CA66-E26D-69D8E1B03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014538"/>
            <a:ext cx="3994150" cy="35782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83C0AB-3B87-2456-F227-BA2A6430E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1836" y="2237961"/>
            <a:ext cx="3368806" cy="344358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29646D-639B-49E1-4A87-E9870093B3D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86CDB-2181-D9E8-4525-967D88DC335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7FA50FE-E20B-A570-FBB5-6154DFC5869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A672-4C1A-D36A-655C-3E662FD51ED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B9B180-C372-213D-3C0E-9FBAEC04A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31D5C83-E74C-C57F-80FC-DA8612C47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0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7071-19F3-22B2-EA8F-AD889C605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663" y="2520950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B6FA9A-FF1C-ED08-5A01-AB75A5D22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264" y="2175693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1CE1-E763-988E-795C-7CBCC8F0D74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ACED9B-BBEC-16AF-5140-0574BF3F03C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41D7C795-E584-E1CB-71F1-3D684D63F9A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BB6D-F055-3F35-FB5D-5D6F31661A1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BFCBBF13-A5FE-A579-E3A7-603D1CE9F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E67A26A-23E6-642C-F0CA-D611A2850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46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lank Area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0167BF-B166-FF1B-26C2-58CB8060AB31}"/>
              </a:ext>
            </a:extLst>
          </p:cNvPr>
          <p:cNvCxnSpPr/>
          <p:nvPr userDrawn="1"/>
        </p:nvCxnSpPr>
        <p:spPr>
          <a:xfrm>
            <a:off x="7660302" y="1916520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1107A-E26E-C8F3-9FF2-B646B7ECB33A}"/>
              </a:ext>
            </a:extLst>
          </p:cNvPr>
          <p:cNvCxnSpPr/>
          <p:nvPr userDrawn="1"/>
        </p:nvCxnSpPr>
        <p:spPr>
          <a:xfrm>
            <a:off x="7660302" y="2537734"/>
            <a:ext cx="0" cy="953067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39108-A923-09F8-7E79-DB2EA2BB7BF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903BE3-2D3C-6412-7D2B-2DCA2C79C8E6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BB721A7B-1E9C-8FB4-1A56-C69EEB19BCA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4A51-3226-C25E-5BFC-9CBF62F29D70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53C09565-7CB6-DCAA-1316-69A711A6D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97044F2-7C10-BA38-D6D6-8275812AC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8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74E314E-066B-47D9-FC9B-01E896C4C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806" y="1957388"/>
            <a:ext cx="10360643" cy="3798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E248-1F5C-2FF7-7068-8D47DC7EDBC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190F45-5BA1-123E-30CA-2F4D4552C73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53AB1C94-ADAD-1142-ED25-AB064F19C99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89F2B1-3238-AE38-6D0E-0A6487D9EE4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B9F11FB-21EF-0CB8-F76E-94364EA2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C340C8C-52CC-38E7-94A5-12CA4863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34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CF851-79FF-8124-70AE-1A4BBFFE2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4956" y="1973143"/>
            <a:ext cx="9082088" cy="42338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059FC6-634C-1A45-328A-93E34201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2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7BD49-F177-FD5D-7403-9E5FA36A7A5E}"/>
              </a:ext>
            </a:extLst>
          </p:cNvPr>
          <p:cNvSpPr txBox="1"/>
          <p:nvPr userDrawn="1"/>
        </p:nvSpPr>
        <p:spPr>
          <a:xfrm>
            <a:off x="1198429" y="5761254"/>
            <a:ext cx="192397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svdpgeorgia.org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F3186-F9A6-69C2-77FB-A5F92746BEAF}"/>
              </a:ext>
            </a:extLst>
          </p:cNvPr>
          <p:cNvGrpSpPr/>
          <p:nvPr userDrawn="1"/>
        </p:nvGrpSpPr>
        <p:grpSpPr>
          <a:xfrm>
            <a:off x="1234166" y="5293563"/>
            <a:ext cx="1330058" cy="261419"/>
            <a:chOff x="731892" y="5711133"/>
            <a:chExt cx="1011738" cy="1988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526EEF-65F1-0213-748B-694ED5B52213}"/>
                </a:ext>
              </a:extLst>
            </p:cNvPr>
            <p:cNvGrpSpPr/>
            <p:nvPr/>
          </p:nvGrpSpPr>
          <p:grpSpPr>
            <a:xfrm>
              <a:off x="964819" y="5734965"/>
              <a:ext cx="173283" cy="174458"/>
              <a:chOff x="4566271" y="5739527"/>
              <a:chExt cx="194632" cy="195951"/>
            </a:xfrm>
            <a:solidFill>
              <a:schemeClr val="bg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FAE44A5-F326-BACF-E8AF-E96060DE7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271" y="5739527"/>
                <a:ext cx="194632" cy="195951"/>
              </a:xfrm>
              <a:custGeom>
                <a:avLst/>
                <a:gdLst>
                  <a:gd name="T0" fmla="*/ 62 w 124"/>
                  <a:gd name="T1" fmla="*/ 11 h 125"/>
                  <a:gd name="T2" fmla="*/ 87 w 124"/>
                  <a:gd name="T3" fmla="*/ 12 h 125"/>
                  <a:gd name="T4" fmla="*/ 99 w 124"/>
                  <a:gd name="T5" fmla="*/ 14 h 125"/>
                  <a:gd name="T6" fmla="*/ 106 w 124"/>
                  <a:gd name="T7" fmla="*/ 19 h 125"/>
                  <a:gd name="T8" fmla="*/ 111 w 124"/>
                  <a:gd name="T9" fmla="*/ 26 h 125"/>
                  <a:gd name="T10" fmla="*/ 113 w 124"/>
                  <a:gd name="T11" fmla="*/ 37 h 125"/>
                  <a:gd name="T12" fmla="*/ 113 w 124"/>
                  <a:gd name="T13" fmla="*/ 62 h 125"/>
                  <a:gd name="T14" fmla="*/ 113 w 124"/>
                  <a:gd name="T15" fmla="*/ 88 h 125"/>
                  <a:gd name="T16" fmla="*/ 111 w 124"/>
                  <a:gd name="T17" fmla="*/ 99 h 125"/>
                  <a:gd name="T18" fmla="*/ 106 w 124"/>
                  <a:gd name="T19" fmla="*/ 106 h 125"/>
                  <a:gd name="T20" fmla="*/ 99 w 124"/>
                  <a:gd name="T21" fmla="*/ 111 h 125"/>
                  <a:gd name="T22" fmla="*/ 87 w 124"/>
                  <a:gd name="T23" fmla="*/ 113 h 125"/>
                  <a:gd name="T24" fmla="*/ 62 w 124"/>
                  <a:gd name="T25" fmla="*/ 114 h 125"/>
                  <a:gd name="T26" fmla="*/ 37 w 124"/>
                  <a:gd name="T27" fmla="*/ 113 h 125"/>
                  <a:gd name="T28" fmla="*/ 25 w 124"/>
                  <a:gd name="T29" fmla="*/ 111 h 125"/>
                  <a:gd name="T30" fmla="*/ 18 w 124"/>
                  <a:gd name="T31" fmla="*/ 106 h 125"/>
                  <a:gd name="T32" fmla="*/ 13 w 124"/>
                  <a:gd name="T33" fmla="*/ 99 h 125"/>
                  <a:gd name="T34" fmla="*/ 11 w 124"/>
                  <a:gd name="T35" fmla="*/ 88 h 125"/>
                  <a:gd name="T36" fmla="*/ 11 w 124"/>
                  <a:gd name="T37" fmla="*/ 62 h 125"/>
                  <a:gd name="T38" fmla="*/ 11 w 124"/>
                  <a:gd name="T39" fmla="*/ 37 h 125"/>
                  <a:gd name="T40" fmla="*/ 13 w 124"/>
                  <a:gd name="T41" fmla="*/ 26 h 125"/>
                  <a:gd name="T42" fmla="*/ 18 w 124"/>
                  <a:gd name="T43" fmla="*/ 19 h 125"/>
                  <a:gd name="T44" fmla="*/ 25 w 124"/>
                  <a:gd name="T45" fmla="*/ 14 h 125"/>
                  <a:gd name="T46" fmla="*/ 37 w 124"/>
                  <a:gd name="T47" fmla="*/ 12 h 125"/>
                  <a:gd name="T48" fmla="*/ 62 w 124"/>
                  <a:gd name="T49" fmla="*/ 11 h 125"/>
                  <a:gd name="T50" fmla="*/ 62 w 124"/>
                  <a:gd name="T51" fmla="*/ 0 h 125"/>
                  <a:gd name="T52" fmla="*/ 36 w 124"/>
                  <a:gd name="T53" fmla="*/ 1 h 125"/>
                  <a:gd name="T54" fmla="*/ 21 w 124"/>
                  <a:gd name="T55" fmla="*/ 3 h 125"/>
                  <a:gd name="T56" fmla="*/ 10 w 124"/>
                  <a:gd name="T57" fmla="*/ 11 h 125"/>
                  <a:gd name="T58" fmla="*/ 3 w 124"/>
                  <a:gd name="T59" fmla="*/ 22 h 125"/>
                  <a:gd name="T60" fmla="*/ 0 w 124"/>
                  <a:gd name="T61" fmla="*/ 37 h 125"/>
                  <a:gd name="T62" fmla="*/ 0 w 124"/>
                  <a:gd name="T63" fmla="*/ 62 h 125"/>
                  <a:gd name="T64" fmla="*/ 0 w 124"/>
                  <a:gd name="T65" fmla="*/ 88 h 125"/>
                  <a:gd name="T66" fmla="*/ 3 w 124"/>
                  <a:gd name="T67" fmla="*/ 103 h 125"/>
                  <a:gd name="T68" fmla="*/ 10 w 124"/>
                  <a:gd name="T69" fmla="*/ 114 h 125"/>
                  <a:gd name="T70" fmla="*/ 21 w 124"/>
                  <a:gd name="T71" fmla="*/ 121 h 125"/>
                  <a:gd name="T72" fmla="*/ 36 w 124"/>
                  <a:gd name="T73" fmla="*/ 124 h 125"/>
                  <a:gd name="T74" fmla="*/ 62 w 124"/>
                  <a:gd name="T75" fmla="*/ 125 h 125"/>
                  <a:gd name="T76" fmla="*/ 88 w 124"/>
                  <a:gd name="T77" fmla="*/ 124 h 125"/>
                  <a:gd name="T78" fmla="*/ 103 w 124"/>
                  <a:gd name="T79" fmla="*/ 121 h 125"/>
                  <a:gd name="T80" fmla="*/ 114 w 124"/>
                  <a:gd name="T81" fmla="*/ 114 h 125"/>
                  <a:gd name="T82" fmla="*/ 121 w 124"/>
                  <a:gd name="T83" fmla="*/ 103 h 125"/>
                  <a:gd name="T84" fmla="*/ 124 w 124"/>
                  <a:gd name="T85" fmla="*/ 88 h 125"/>
                  <a:gd name="T86" fmla="*/ 124 w 124"/>
                  <a:gd name="T87" fmla="*/ 62 h 125"/>
                  <a:gd name="T88" fmla="*/ 124 w 124"/>
                  <a:gd name="T89" fmla="*/ 37 h 125"/>
                  <a:gd name="T90" fmla="*/ 121 w 124"/>
                  <a:gd name="T91" fmla="*/ 22 h 125"/>
                  <a:gd name="T92" fmla="*/ 114 w 124"/>
                  <a:gd name="T93" fmla="*/ 11 h 125"/>
                  <a:gd name="T94" fmla="*/ 103 w 124"/>
                  <a:gd name="T95" fmla="*/ 3 h 125"/>
                  <a:gd name="T96" fmla="*/ 88 w 124"/>
                  <a:gd name="T97" fmla="*/ 1 h 125"/>
                  <a:gd name="T98" fmla="*/ 62 w 124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5">
                    <a:moveTo>
                      <a:pt x="62" y="11"/>
                    </a:moveTo>
                    <a:cubicBezTo>
                      <a:pt x="79" y="11"/>
                      <a:pt x="81" y="11"/>
                      <a:pt x="87" y="12"/>
                    </a:cubicBezTo>
                    <a:cubicBezTo>
                      <a:pt x="93" y="12"/>
                      <a:pt x="97" y="13"/>
                      <a:pt x="99" y="14"/>
                    </a:cubicBezTo>
                    <a:cubicBezTo>
                      <a:pt x="102" y="15"/>
                      <a:pt x="104" y="16"/>
                      <a:pt x="106" y="19"/>
                    </a:cubicBezTo>
                    <a:cubicBezTo>
                      <a:pt x="108" y="21"/>
                      <a:pt x="109" y="23"/>
                      <a:pt x="111" y="26"/>
                    </a:cubicBezTo>
                    <a:cubicBezTo>
                      <a:pt x="111" y="28"/>
                      <a:pt x="112" y="31"/>
                      <a:pt x="113" y="37"/>
                    </a:cubicBezTo>
                    <a:cubicBezTo>
                      <a:pt x="113" y="44"/>
                      <a:pt x="113" y="46"/>
                      <a:pt x="113" y="62"/>
                    </a:cubicBezTo>
                    <a:cubicBezTo>
                      <a:pt x="113" y="79"/>
                      <a:pt x="113" y="81"/>
                      <a:pt x="113" y="88"/>
                    </a:cubicBezTo>
                    <a:cubicBezTo>
                      <a:pt x="112" y="94"/>
                      <a:pt x="111" y="97"/>
                      <a:pt x="111" y="99"/>
                    </a:cubicBezTo>
                    <a:cubicBezTo>
                      <a:pt x="109" y="102"/>
                      <a:pt x="108" y="104"/>
                      <a:pt x="106" y="106"/>
                    </a:cubicBezTo>
                    <a:cubicBezTo>
                      <a:pt x="104" y="109"/>
                      <a:pt x="102" y="110"/>
                      <a:pt x="99" y="111"/>
                    </a:cubicBezTo>
                    <a:cubicBezTo>
                      <a:pt x="97" y="112"/>
                      <a:pt x="93" y="113"/>
                      <a:pt x="87" y="113"/>
                    </a:cubicBezTo>
                    <a:cubicBezTo>
                      <a:pt x="81" y="113"/>
                      <a:pt x="79" y="114"/>
                      <a:pt x="62" y="114"/>
                    </a:cubicBezTo>
                    <a:cubicBezTo>
                      <a:pt x="45" y="114"/>
                      <a:pt x="43" y="113"/>
                      <a:pt x="37" y="113"/>
                    </a:cubicBezTo>
                    <a:cubicBezTo>
                      <a:pt x="31" y="113"/>
                      <a:pt x="27" y="112"/>
                      <a:pt x="25" y="111"/>
                    </a:cubicBezTo>
                    <a:cubicBezTo>
                      <a:pt x="22" y="110"/>
                      <a:pt x="20" y="109"/>
                      <a:pt x="18" y="106"/>
                    </a:cubicBezTo>
                    <a:cubicBezTo>
                      <a:pt x="16" y="104"/>
                      <a:pt x="15" y="102"/>
                      <a:pt x="13" y="99"/>
                    </a:cubicBezTo>
                    <a:cubicBezTo>
                      <a:pt x="13" y="97"/>
                      <a:pt x="12" y="94"/>
                      <a:pt x="11" y="88"/>
                    </a:cubicBezTo>
                    <a:cubicBezTo>
                      <a:pt x="11" y="81"/>
                      <a:pt x="11" y="79"/>
                      <a:pt x="11" y="62"/>
                    </a:cubicBezTo>
                    <a:cubicBezTo>
                      <a:pt x="11" y="46"/>
                      <a:pt x="11" y="44"/>
                      <a:pt x="11" y="37"/>
                    </a:cubicBezTo>
                    <a:cubicBezTo>
                      <a:pt x="12" y="31"/>
                      <a:pt x="13" y="28"/>
                      <a:pt x="13" y="26"/>
                    </a:cubicBezTo>
                    <a:cubicBezTo>
                      <a:pt x="15" y="23"/>
                      <a:pt x="16" y="21"/>
                      <a:pt x="18" y="19"/>
                    </a:cubicBezTo>
                    <a:cubicBezTo>
                      <a:pt x="20" y="16"/>
                      <a:pt x="22" y="15"/>
                      <a:pt x="25" y="14"/>
                    </a:cubicBezTo>
                    <a:cubicBezTo>
                      <a:pt x="27" y="13"/>
                      <a:pt x="31" y="12"/>
                      <a:pt x="37" y="12"/>
                    </a:cubicBezTo>
                    <a:cubicBezTo>
                      <a:pt x="43" y="11"/>
                      <a:pt x="45" y="11"/>
                      <a:pt x="62" y="11"/>
                    </a:cubicBezTo>
                    <a:moveTo>
                      <a:pt x="62" y="0"/>
                    </a:moveTo>
                    <a:cubicBezTo>
                      <a:pt x="45" y="0"/>
                      <a:pt x="43" y="0"/>
                      <a:pt x="36" y="1"/>
                    </a:cubicBezTo>
                    <a:cubicBezTo>
                      <a:pt x="30" y="1"/>
                      <a:pt x="25" y="2"/>
                      <a:pt x="21" y="3"/>
                    </a:cubicBezTo>
                    <a:cubicBezTo>
                      <a:pt x="17" y="5"/>
                      <a:pt x="14" y="7"/>
                      <a:pt x="10" y="11"/>
                    </a:cubicBezTo>
                    <a:cubicBezTo>
                      <a:pt x="7" y="14"/>
                      <a:pt x="5" y="18"/>
                      <a:pt x="3" y="22"/>
                    </a:cubicBezTo>
                    <a:cubicBezTo>
                      <a:pt x="1" y="26"/>
                      <a:pt x="0" y="30"/>
                      <a:pt x="0" y="37"/>
                    </a:cubicBezTo>
                    <a:cubicBezTo>
                      <a:pt x="0" y="43"/>
                      <a:pt x="0" y="46"/>
                      <a:pt x="0" y="62"/>
                    </a:cubicBezTo>
                    <a:cubicBezTo>
                      <a:pt x="0" y="79"/>
                      <a:pt x="0" y="81"/>
                      <a:pt x="0" y="88"/>
                    </a:cubicBezTo>
                    <a:cubicBezTo>
                      <a:pt x="0" y="95"/>
                      <a:pt x="1" y="99"/>
                      <a:pt x="3" y="103"/>
                    </a:cubicBezTo>
                    <a:cubicBezTo>
                      <a:pt x="5" y="107"/>
                      <a:pt x="7" y="111"/>
                      <a:pt x="10" y="114"/>
                    </a:cubicBezTo>
                    <a:cubicBezTo>
                      <a:pt x="14" y="118"/>
                      <a:pt x="17" y="120"/>
                      <a:pt x="21" y="121"/>
                    </a:cubicBezTo>
                    <a:cubicBezTo>
                      <a:pt x="25" y="123"/>
                      <a:pt x="30" y="124"/>
                      <a:pt x="36" y="124"/>
                    </a:cubicBezTo>
                    <a:cubicBezTo>
                      <a:pt x="43" y="125"/>
                      <a:pt x="45" y="125"/>
                      <a:pt x="62" y="125"/>
                    </a:cubicBezTo>
                    <a:cubicBezTo>
                      <a:pt x="79" y="125"/>
                      <a:pt x="81" y="125"/>
                      <a:pt x="88" y="124"/>
                    </a:cubicBezTo>
                    <a:cubicBezTo>
                      <a:pt x="94" y="124"/>
                      <a:pt x="99" y="123"/>
                      <a:pt x="103" y="121"/>
                    </a:cubicBezTo>
                    <a:cubicBezTo>
                      <a:pt x="107" y="120"/>
                      <a:pt x="110" y="118"/>
                      <a:pt x="114" y="114"/>
                    </a:cubicBezTo>
                    <a:cubicBezTo>
                      <a:pt x="117" y="111"/>
                      <a:pt x="119" y="107"/>
                      <a:pt x="121" y="103"/>
                    </a:cubicBezTo>
                    <a:cubicBezTo>
                      <a:pt x="123" y="99"/>
                      <a:pt x="124" y="95"/>
                      <a:pt x="124" y="88"/>
                    </a:cubicBezTo>
                    <a:cubicBezTo>
                      <a:pt x="124" y="81"/>
                      <a:pt x="124" y="79"/>
                      <a:pt x="124" y="62"/>
                    </a:cubicBezTo>
                    <a:cubicBezTo>
                      <a:pt x="124" y="46"/>
                      <a:pt x="124" y="43"/>
                      <a:pt x="124" y="37"/>
                    </a:cubicBezTo>
                    <a:cubicBezTo>
                      <a:pt x="124" y="30"/>
                      <a:pt x="123" y="26"/>
                      <a:pt x="121" y="22"/>
                    </a:cubicBezTo>
                    <a:cubicBezTo>
                      <a:pt x="119" y="18"/>
                      <a:pt x="117" y="14"/>
                      <a:pt x="114" y="11"/>
                    </a:cubicBezTo>
                    <a:cubicBezTo>
                      <a:pt x="110" y="7"/>
                      <a:pt x="107" y="5"/>
                      <a:pt x="103" y="3"/>
                    </a:cubicBezTo>
                    <a:cubicBezTo>
                      <a:pt x="99" y="2"/>
                      <a:pt x="94" y="1"/>
                      <a:pt x="88" y="1"/>
                    </a:cubicBezTo>
                    <a:cubicBezTo>
                      <a:pt x="81" y="0"/>
                      <a:pt x="79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267DA4A-9528-EC5E-762F-FF3C028BD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3113" y="5786370"/>
                <a:ext cx="100284" cy="100285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53 h 64"/>
                  <a:gd name="T12" fmla="*/ 11 w 64"/>
                  <a:gd name="T13" fmla="*/ 32 h 64"/>
                  <a:gd name="T14" fmla="*/ 32 w 64"/>
                  <a:gd name="T15" fmla="*/ 12 h 64"/>
                  <a:gd name="T16" fmla="*/ 53 w 64"/>
                  <a:gd name="T17" fmla="*/ 32 h 64"/>
                  <a:gd name="T18" fmla="*/ 32 w 64"/>
                  <a:gd name="T19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53"/>
                    </a:moveTo>
                    <a:cubicBezTo>
                      <a:pt x="21" y="53"/>
                      <a:pt x="11" y="44"/>
                      <a:pt x="11" y="32"/>
                    </a:cubicBezTo>
                    <a:cubicBezTo>
                      <a:pt x="11" y="21"/>
                      <a:pt x="21" y="12"/>
                      <a:pt x="32" y="12"/>
                    </a:cubicBezTo>
                    <a:cubicBezTo>
                      <a:pt x="43" y="12"/>
                      <a:pt x="53" y="21"/>
                      <a:pt x="53" y="32"/>
                    </a:cubicBezTo>
                    <a:cubicBezTo>
                      <a:pt x="53" y="44"/>
                      <a:pt x="43" y="53"/>
                      <a:pt x="3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id="{E80E9DCE-B0AB-0FC4-2B14-FB401825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161" y="5773835"/>
                <a:ext cx="23752" cy="23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2DCA4EFE-B1CA-BD28-0E89-8437B61EB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347" y="5711133"/>
              <a:ext cx="173283" cy="173283"/>
            </a:xfrm>
            <a:custGeom>
              <a:avLst/>
              <a:gdLst>
                <a:gd name="T0" fmla="*/ 107 w 126"/>
                <a:gd name="T1" fmla="*/ 18 h 126"/>
                <a:gd name="T2" fmla="*/ 63 w 126"/>
                <a:gd name="T3" fmla="*/ 0 h 126"/>
                <a:gd name="T4" fmla="*/ 0 w 126"/>
                <a:gd name="T5" fmla="*/ 62 h 126"/>
                <a:gd name="T6" fmla="*/ 8 w 126"/>
                <a:gd name="T7" fmla="*/ 94 h 126"/>
                <a:gd name="T8" fmla="*/ 0 w 126"/>
                <a:gd name="T9" fmla="*/ 126 h 126"/>
                <a:gd name="T10" fmla="*/ 33 w 126"/>
                <a:gd name="T11" fmla="*/ 118 h 126"/>
                <a:gd name="T12" fmla="*/ 63 w 126"/>
                <a:gd name="T13" fmla="*/ 125 h 126"/>
                <a:gd name="T14" fmla="*/ 63 w 126"/>
                <a:gd name="T15" fmla="*/ 125 h 126"/>
                <a:gd name="T16" fmla="*/ 126 w 126"/>
                <a:gd name="T17" fmla="*/ 62 h 126"/>
                <a:gd name="T18" fmla="*/ 107 w 126"/>
                <a:gd name="T19" fmla="*/ 18 h 126"/>
                <a:gd name="T20" fmla="*/ 63 w 126"/>
                <a:gd name="T21" fmla="*/ 115 h 126"/>
                <a:gd name="T22" fmla="*/ 63 w 126"/>
                <a:gd name="T23" fmla="*/ 115 h 126"/>
                <a:gd name="T24" fmla="*/ 36 w 126"/>
                <a:gd name="T25" fmla="*/ 107 h 126"/>
                <a:gd name="T26" fmla="*/ 34 w 126"/>
                <a:gd name="T27" fmla="*/ 106 h 126"/>
                <a:gd name="T28" fmla="*/ 15 w 126"/>
                <a:gd name="T29" fmla="*/ 111 h 126"/>
                <a:gd name="T30" fmla="*/ 20 w 126"/>
                <a:gd name="T31" fmla="*/ 92 h 126"/>
                <a:gd name="T32" fmla="*/ 19 w 126"/>
                <a:gd name="T33" fmla="*/ 90 h 126"/>
                <a:gd name="T34" fmla="*/ 11 w 126"/>
                <a:gd name="T35" fmla="*/ 62 h 126"/>
                <a:gd name="T36" fmla="*/ 63 w 126"/>
                <a:gd name="T37" fmla="*/ 10 h 126"/>
                <a:gd name="T38" fmla="*/ 100 w 126"/>
                <a:gd name="T39" fmla="*/ 26 h 126"/>
                <a:gd name="T40" fmla="*/ 115 w 126"/>
                <a:gd name="T41" fmla="*/ 62 h 126"/>
                <a:gd name="T42" fmla="*/ 63 w 126"/>
                <a:gd name="T43" fmla="*/ 115 h 126"/>
                <a:gd name="T44" fmla="*/ 92 w 126"/>
                <a:gd name="T45" fmla="*/ 76 h 126"/>
                <a:gd name="T46" fmla="*/ 81 w 126"/>
                <a:gd name="T47" fmla="*/ 70 h 126"/>
                <a:gd name="T48" fmla="*/ 77 w 126"/>
                <a:gd name="T49" fmla="*/ 71 h 126"/>
                <a:gd name="T50" fmla="*/ 72 w 126"/>
                <a:gd name="T51" fmla="*/ 77 h 126"/>
                <a:gd name="T52" fmla="*/ 69 w 126"/>
                <a:gd name="T53" fmla="*/ 78 h 126"/>
                <a:gd name="T54" fmla="*/ 56 w 126"/>
                <a:gd name="T55" fmla="*/ 70 h 126"/>
                <a:gd name="T56" fmla="*/ 48 w 126"/>
                <a:gd name="T57" fmla="*/ 59 h 126"/>
                <a:gd name="T58" fmla="*/ 48 w 126"/>
                <a:gd name="T59" fmla="*/ 56 h 126"/>
                <a:gd name="T60" fmla="*/ 51 w 126"/>
                <a:gd name="T61" fmla="*/ 53 h 126"/>
                <a:gd name="T62" fmla="*/ 52 w 126"/>
                <a:gd name="T63" fmla="*/ 51 h 126"/>
                <a:gd name="T64" fmla="*/ 52 w 126"/>
                <a:gd name="T65" fmla="*/ 48 h 126"/>
                <a:gd name="T66" fmla="*/ 47 w 126"/>
                <a:gd name="T67" fmla="*/ 36 h 126"/>
                <a:gd name="T68" fmla="*/ 44 w 126"/>
                <a:gd name="T69" fmla="*/ 33 h 126"/>
                <a:gd name="T70" fmla="*/ 41 w 126"/>
                <a:gd name="T71" fmla="*/ 33 h 126"/>
                <a:gd name="T72" fmla="*/ 36 w 126"/>
                <a:gd name="T73" fmla="*/ 35 h 126"/>
                <a:gd name="T74" fmla="*/ 31 w 126"/>
                <a:gd name="T75" fmla="*/ 48 h 126"/>
                <a:gd name="T76" fmla="*/ 37 w 126"/>
                <a:gd name="T77" fmla="*/ 65 h 126"/>
                <a:gd name="T78" fmla="*/ 64 w 126"/>
                <a:gd name="T79" fmla="*/ 88 h 126"/>
                <a:gd name="T80" fmla="*/ 73 w 126"/>
                <a:gd name="T81" fmla="*/ 92 h 126"/>
                <a:gd name="T82" fmla="*/ 83 w 126"/>
                <a:gd name="T83" fmla="*/ 92 h 126"/>
                <a:gd name="T84" fmla="*/ 94 w 126"/>
                <a:gd name="T85" fmla="*/ 85 h 126"/>
                <a:gd name="T86" fmla="*/ 95 w 126"/>
                <a:gd name="T87" fmla="*/ 77 h 126"/>
                <a:gd name="T88" fmla="*/ 92 w 126"/>
                <a:gd name="T8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6">
                  <a:moveTo>
                    <a:pt x="107" y="18"/>
                  </a:moveTo>
                  <a:cubicBezTo>
                    <a:pt x="95" y="6"/>
                    <a:pt x="80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4"/>
                    <a:pt x="8" y="9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23"/>
                    <a:pt x="52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46"/>
                    <a:pt x="119" y="30"/>
                    <a:pt x="107" y="18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5"/>
                  </a:cubicBezTo>
                  <a:cubicBezTo>
                    <a:pt x="54" y="115"/>
                    <a:pt x="44" y="112"/>
                    <a:pt x="36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3" y="82"/>
                    <a:pt x="11" y="72"/>
                    <a:pt x="11" y="62"/>
                  </a:cubicBezTo>
                  <a:cubicBezTo>
                    <a:pt x="11" y="34"/>
                    <a:pt x="34" y="10"/>
                    <a:pt x="63" y="10"/>
                  </a:cubicBezTo>
                  <a:cubicBezTo>
                    <a:pt x="77" y="10"/>
                    <a:pt x="90" y="16"/>
                    <a:pt x="100" y="26"/>
                  </a:cubicBezTo>
                  <a:cubicBezTo>
                    <a:pt x="110" y="35"/>
                    <a:pt x="115" y="49"/>
                    <a:pt x="115" y="62"/>
                  </a:cubicBezTo>
                  <a:cubicBezTo>
                    <a:pt x="115" y="91"/>
                    <a:pt x="92" y="115"/>
                    <a:pt x="63" y="115"/>
                  </a:cubicBezTo>
                  <a:close/>
                  <a:moveTo>
                    <a:pt x="92" y="76"/>
                  </a:moveTo>
                  <a:cubicBezTo>
                    <a:pt x="90" y="75"/>
                    <a:pt x="82" y="71"/>
                    <a:pt x="81" y="70"/>
                  </a:cubicBezTo>
                  <a:cubicBezTo>
                    <a:pt x="79" y="70"/>
                    <a:pt x="78" y="70"/>
                    <a:pt x="77" y="71"/>
                  </a:cubicBezTo>
                  <a:cubicBezTo>
                    <a:pt x="76" y="73"/>
                    <a:pt x="73" y="76"/>
                    <a:pt x="72" y="77"/>
                  </a:cubicBezTo>
                  <a:cubicBezTo>
                    <a:pt x="71" y="78"/>
                    <a:pt x="70" y="79"/>
                    <a:pt x="69" y="78"/>
                  </a:cubicBezTo>
                  <a:cubicBezTo>
                    <a:pt x="67" y="77"/>
                    <a:pt x="62" y="75"/>
                    <a:pt x="56" y="70"/>
                  </a:cubicBezTo>
                  <a:cubicBezTo>
                    <a:pt x="52" y="66"/>
                    <a:pt x="48" y="61"/>
                    <a:pt x="48" y="59"/>
                  </a:cubicBezTo>
                  <a:cubicBezTo>
                    <a:pt x="47" y="58"/>
                    <a:pt x="47" y="57"/>
                    <a:pt x="48" y="56"/>
                  </a:cubicBezTo>
                  <a:cubicBezTo>
                    <a:pt x="49" y="55"/>
                    <a:pt x="50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3" y="50"/>
                    <a:pt x="52" y="49"/>
                    <a:pt x="52" y="48"/>
                  </a:cubicBezTo>
                  <a:cubicBezTo>
                    <a:pt x="52" y="47"/>
                    <a:pt x="49" y="39"/>
                    <a:pt x="47" y="36"/>
                  </a:cubicBezTo>
                  <a:cubicBezTo>
                    <a:pt x="46" y="33"/>
                    <a:pt x="45" y="34"/>
                    <a:pt x="44" y="33"/>
                  </a:cubicBezTo>
                  <a:cubicBezTo>
                    <a:pt x="43" y="33"/>
                    <a:pt x="42" y="33"/>
                    <a:pt x="41" y="33"/>
                  </a:cubicBezTo>
                  <a:cubicBezTo>
                    <a:pt x="40" y="33"/>
                    <a:pt x="38" y="34"/>
                    <a:pt x="36" y="35"/>
                  </a:cubicBezTo>
                  <a:cubicBezTo>
                    <a:pt x="35" y="37"/>
                    <a:pt x="31" y="41"/>
                    <a:pt x="31" y="48"/>
                  </a:cubicBezTo>
                  <a:cubicBezTo>
                    <a:pt x="31" y="56"/>
                    <a:pt x="37" y="64"/>
                    <a:pt x="37" y="65"/>
                  </a:cubicBezTo>
                  <a:cubicBezTo>
                    <a:pt x="38" y="66"/>
                    <a:pt x="48" y="82"/>
                    <a:pt x="64" y="88"/>
                  </a:cubicBezTo>
                  <a:cubicBezTo>
                    <a:pt x="68" y="90"/>
                    <a:pt x="71" y="91"/>
                    <a:pt x="73" y="92"/>
                  </a:cubicBezTo>
                  <a:cubicBezTo>
                    <a:pt x="77" y="93"/>
                    <a:pt x="80" y="93"/>
                    <a:pt x="83" y="92"/>
                  </a:cubicBezTo>
                  <a:cubicBezTo>
                    <a:pt x="86" y="92"/>
                    <a:pt x="92" y="89"/>
                    <a:pt x="94" y="85"/>
                  </a:cubicBezTo>
                  <a:cubicBezTo>
                    <a:pt x="95" y="81"/>
                    <a:pt x="95" y="78"/>
                    <a:pt x="95" y="77"/>
                  </a:cubicBezTo>
                  <a:cubicBezTo>
                    <a:pt x="94" y="77"/>
                    <a:pt x="93" y="76"/>
                    <a:pt x="92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1EFC965-B1D9-EE0D-13E8-40A5D034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869" y="5746314"/>
              <a:ext cx="175594" cy="143248"/>
            </a:xfrm>
            <a:custGeom>
              <a:avLst/>
              <a:gdLst>
                <a:gd name="T0" fmla="*/ 40 w 128"/>
                <a:gd name="T1" fmla="*/ 104 h 104"/>
                <a:gd name="T2" fmla="*/ 115 w 128"/>
                <a:gd name="T3" fmla="*/ 30 h 104"/>
                <a:gd name="T4" fmla="*/ 115 w 128"/>
                <a:gd name="T5" fmla="*/ 26 h 104"/>
                <a:gd name="T6" fmla="*/ 128 w 128"/>
                <a:gd name="T7" fmla="*/ 13 h 104"/>
                <a:gd name="T8" fmla="*/ 113 w 128"/>
                <a:gd name="T9" fmla="*/ 17 h 104"/>
                <a:gd name="T10" fmla="*/ 125 w 128"/>
                <a:gd name="T11" fmla="*/ 2 h 104"/>
                <a:gd name="T12" fmla="*/ 108 w 128"/>
                <a:gd name="T13" fmla="*/ 9 h 104"/>
                <a:gd name="T14" fmla="*/ 89 w 128"/>
                <a:gd name="T15" fmla="*/ 0 h 104"/>
                <a:gd name="T16" fmla="*/ 62 w 128"/>
                <a:gd name="T17" fmla="*/ 27 h 104"/>
                <a:gd name="T18" fmla="*/ 63 w 128"/>
                <a:gd name="T19" fmla="*/ 33 h 104"/>
                <a:gd name="T20" fmla="*/ 9 w 128"/>
                <a:gd name="T21" fmla="*/ 5 h 104"/>
                <a:gd name="T22" fmla="*/ 5 w 128"/>
                <a:gd name="T23" fmla="*/ 18 h 104"/>
                <a:gd name="T24" fmla="*/ 17 w 128"/>
                <a:gd name="T25" fmla="*/ 40 h 104"/>
                <a:gd name="T26" fmla="*/ 5 w 128"/>
                <a:gd name="T27" fmla="*/ 37 h 104"/>
                <a:gd name="T28" fmla="*/ 5 w 128"/>
                <a:gd name="T29" fmla="*/ 37 h 104"/>
                <a:gd name="T30" fmla="*/ 26 w 128"/>
                <a:gd name="T31" fmla="*/ 63 h 104"/>
                <a:gd name="T32" fmla="*/ 19 w 128"/>
                <a:gd name="T33" fmla="*/ 64 h 104"/>
                <a:gd name="T34" fmla="*/ 14 w 128"/>
                <a:gd name="T35" fmla="*/ 64 h 104"/>
                <a:gd name="T36" fmla="*/ 39 w 128"/>
                <a:gd name="T37" fmla="*/ 82 h 104"/>
                <a:gd name="T38" fmla="*/ 6 w 128"/>
                <a:gd name="T39" fmla="*/ 93 h 104"/>
                <a:gd name="T40" fmla="*/ 0 w 128"/>
                <a:gd name="T41" fmla="*/ 93 h 104"/>
                <a:gd name="T42" fmla="*/ 40 w 128"/>
                <a:gd name="T4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4">
                  <a:moveTo>
                    <a:pt x="40" y="104"/>
                  </a:moveTo>
                  <a:cubicBezTo>
                    <a:pt x="89" y="104"/>
                    <a:pt x="115" y="64"/>
                    <a:pt x="115" y="30"/>
                  </a:cubicBezTo>
                  <a:cubicBezTo>
                    <a:pt x="115" y="29"/>
                    <a:pt x="115" y="27"/>
                    <a:pt x="115" y="26"/>
                  </a:cubicBezTo>
                  <a:cubicBezTo>
                    <a:pt x="120" y="23"/>
                    <a:pt x="125" y="18"/>
                    <a:pt x="128" y="13"/>
                  </a:cubicBezTo>
                  <a:cubicBezTo>
                    <a:pt x="123" y="15"/>
                    <a:pt x="118" y="16"/>
                    <a:pt x="113" y="17"/>
                  </a:cubicBezTo>
                  <a:cubicBezTo>
                    <a:pt x="119" y="14"/>
                    <a:pt x="123" y="8"/>
                    <a:pt x="125" y="2"/>
                  </a:cubicBezTo>
                  <a:cubicBezTo>
                    <a:pt x="120" y="5"/>
                    <a:pt x="114" y="7"/>
                    <a:pt x="108" y="9"/>
                  </a:cubicBezTo>
                  <a:cubicBezTo>
                    <a:pt x="103" y="4"/>
                    <a:pt x="96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9"/>
                    <a:pt x="63" y="31"/>
                    <a:pt x="63" y="33"/>
                  </a:cubicBezTo>
                  <a:cubicBezTo>
                    <a:pt x="41" y="32"/>
                    <a:pt x="22" y="21"/>
                    <a:pt x="9" y="5"/>
                  </a:cubicBezTo>
                  <a:cubicBezTo>
                    <a:pt x="7" y="9"/>
                    <a:pt x="5" y="14"/>
                    <a:pt x="5" y="18"/>
                  </a:cubicBezTo>
                  <a:cubicBezTo>
                    <a:pt x="5" y="27"/>
                    <a:pt x="10" y="36"/>
                    <a:pt x="17" y="40"/>
                  </a:cubicBezTo>
                  <a:cubicBezTo>
                    <a:pt x="13" y="40"/>
                    <a:pt x="9" y="39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50"/>
                    <a:pt x="14" y="61"/>
                    <a:pt x="26" y="63"/>
                  </a:cubicBezTo>
                  <a:cubicBezTo>
                    <a:pt x="24" y="64"/>
                    <a:pt x="22" y="64"/>
                    <a:pt x="19" y="64"/>
                  </a:cubicBezTo>
                  <a:cubicBezTo>
                    <a:pt x="18" y="64"/>
                    <a:pt x="16" y="64"/>
                    <a:pt x="14" y="64"/>
                  </a:cubicBezTo>
                  <a:cubicBezTo>
                    <a:pt x="18" y="74"/>
                    <a:pt x="27" y="82"/>
                    <a:pt x="39" y="82"/>
                  </a:cubicBezTo>
                  <a:cubicBezTo>
                    <a:pt x="30" y="89"/>
                    <a:pt x="19" y="93"/>
                    <a:pt x="6" y="93"/>
                  </a:cubicBezTo>
                  <a:cubicBezTo>
                    <a:pt x="4" y="93"/>
                    <a:pt x="2" y="93"/>
                    <a:pt x="0" y="93"/>
                  </a:cubicBezTo>
                  <a:cubicBezTo>
                    <a:pt x="12" y="100"/>
                    <a:pt x="26" y="104"/>
                    <a:pt x="40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6CB81E7-AB09-9DC9-F457-D9AD522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92" y="5718582"/>
              <a:ext cx="116677" cy="191405"/>
            </a:xfrm>
            <a:custGeom>
              <a:avLst/>
              <a:gdLst>
                <a:gd name="T0" fmla="*/ 79 w 85"/>
                <a:gd name="T1" fmla="*/ 89 h 159"/>
                <a:gd name="T2" fmla="*/ 84 w 85"/>
                <a:gd name="T3" fmla="*/ 60 h 159"/>
                <a:gd name="T4" fmla="*/ 56 w 85"/>
                <a:gd name="T5" fmla="*/ 60 h 159"/>
                <a:gd name="T6" fmla="*/ 56 w 85"/>
                <a:gd name="T7" fmla="*/ 42 h 159"/>
                <a:gd name="T8" fmla="*/ 72 w 85"/>
                <a:gd name="T9" fmla="*/ 26 h 159"/>
                <a:gd name="T10" fmla="*/ 85 w 85"/>
                <a:gd name="T11" fmla="*/ 26 h 159"/>
                <a:gd name="T12" fmla="*/ 85 w 85"/>
                <a:gd name="T13" fmla="*/ 2 h 159"/>
                <a:gd name="T14" fmla="*/ 63 w 85"/>
                <a:gd name="T15" fmla="*/ 0 h 159"/>
                <a:gd name="T16" fmla="*/ 25 w 85"/>
                <a:gd name="T17" fmla="*/ 39 h 159"/>
                <a:gd name="T18" fmla="*/ 25 w 85"/>
                <a:gd name="T19" fmla="*/ 60 h 159"/>
                <a:gd name="T20" fmla="*/ 0 w 85"/>
                <a:gd name="T21" fmla="*/ 60 h 159"/>
                <a:gd name="T22" fmla="*/ 0 w 85"/>
                <a:gd name="T23" fmla="*/ 89 h 159"/>
                <a:gd name="T24" fmla="*/ 25 w 85"/>
                <a:gd name="T25" fmla="*/ 89 h 159"/>
                <a:gd name="T26" fmla="*/ 25 w 85"/>
                <a:gd name="T27" fmla="*/ 158 h 159"/>
                <a:gd name="T28" fmla="*/ 41 w 85"/>
                <a:gd name="T29" fmla="*/ 159 h 159"/>
                <a:gd name="T30" fmla="*/ 56 w 85"/>
                <a:gd name="T31" fmla="*/ 158 h 159"/>
                <a:gd name="T32" fmla="*/ 56 w 85"/>
                <a:gd name="T33" fmla="*/ 89 h 159"/>
                <a:gd name="T34" fmla="*/ 79 w 85"/>
                <a:gd name="T35" fmla="*/ 8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59">
                  <a:moveTo>
                    <a:pt x="79" y="89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34"/>
                    <a:pt x="60" y="26"/>
                    <a:pt x="7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73" y="0"/>
                    <a:pt x="63" y="0"/>
                  </a:cubicBezTo>
                  <a:cubicBezTo>
                    <a:pt x="40" y="0"/>
                    <a:pt x="25" y="14"/>
                    <a:pt x="25" y="3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0" y="159"/>
                    <a:pt x="35" y="159"/>
                    <a:pt x="41" y="159"/>
                  </a:cubicBezTo>
                  <a:cubicBezTo>
                    <a:pt x="46" y="159"/>
                    <a:pt x="51" y="159"/>
                    <a:pt x="56" y="158"/>
                  </a:cubicBezTo>
                  <a:cubicBezTo>
                    <a:pt x="56" y="89"/>
                    <a:pt x="56" y="89"/>
                    <a:pt x="56" y="89"/>
                  </a:cubicBezTo>
                  <a:lnTo>
                    <a:pt x="79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4D5E70-D3E5-A656-D309-792516981877}"/>
              </a:ext>
            </a:extLst>
          </p:cNvPr>
          <p:cNvSpPr txBox="1"/>
          <p:nvPr userDrawn="1"/>
        </p:nvSpPr>
        <p:spPr>
          <a:xfrm>
            <a:off x="2564224" y="5293563"/>
            <a:ext cx="2529303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@svdpgeorgia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B2643-AC45-EFD5-E82E-298D670004E0}"/>
              </a:ext>
            </a:extLst>
          </p:cNvPr>
          <p:cNvSpPr txBox="1"/>
          <p:nvPr userDrawn="1"/>
        </p:nvSpPr>
        <p:spPr>
          <a:xfrm>
            <a:off x="-267825" y="4793767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Connect with us!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2953DFB-8C78-6D09-AAB8-645A2B75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3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013CF-67D8-3AC9-E727-6E8B3AE3E643}"/>
              </a:ext>
            </a:extLst>
          </p:cNvPr>
          <p:cNvSpPr txBox="1"/>
          <p:nvPr userDrawn="1"/>
        </p:nvSpPr>
        <p:spPr>
          <a:xfrm>
            <a:off x="200411" y="6187561"/>
            <a:ext cx="192397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svdpgeorgia.org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9286F2-39B4-BFB7-D6D8-C8A572FBA74F}"/>
              </a:ext>
            </a:extLst>
          </p:cNvPr>
          <p:cNvGrpSpPr/>
          <p:nvPr userDrawn="1"/>
        </p:nvGrpSpPr>
        <p:grpSpPr>
          <a:xfrm>
            <a:off x="288186" y="5569480"/>
            <a:ext cx="1330058" cy="261419"/>
            <a:chOff x="731892" y="5711133"/>
            <a:chExt cx="1011738" cy="1988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F886F7-4ADA-993B-6177-792636C30D81}"/>
                </a:ext>
              </a:extLst>
            </p:cNvPr>
            <p:cNvGrpSpPr/>
            <p:nvPr/>
          </p:nvGrpSpPr>
          <p:grpSpPr>
            <a:xfrm>
              <a:off x="964819" y="5734965"/>
              <a:ext cx="173283" cy="174458"/>
              <a:chOff x="4566271" y="5739527"/>
              <a:chExt cx="194632" cy="195951"/>
            </a:xfrm>
            <a:solidFill>
              <a:schemeClr val="bg1"/>
            </a:solidFill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2C467AB-1731-0AD8-A341-B6978091B9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271" y="5739527"/>
                <a:ext cx="194632" cy="195951"/>
              </a:xfrm>
              <a:custGeom>
                <a:avLst/>
                <a:gdLst>
                  <a:gd name="T0" fmla="*/ 62 w 124"/>
                  <a:gd name="T1" fmla="*/ 11 h 125"/>
                  <a:gd name="T2" fmla="*/ 87 w 124"/>
                  <a:gd name="T3" fmla="*/ 12 h 125"/>
                  <a:gd name="T4" fmla="*/ 99 w 124"/>
                  <a:gd name="T5" fmla="*/ 14 h 125"/>
                  <a:gd name="T6" fmla="*/ 106 w 124"/>
                  <a:gd name="T7" fmla="*/ 19 h 125"/>
                  <a:gd name="T8" fmla="*/ 111 w 124"/>
                  <a:gd name="T9" fmla="*/ 26 h 125"/>
                  <a:gd name="T10" fmla="*/ 113 w 124"/>
                  <a:gd name="T11" fmla="*/ 37 h 125"/>
                  <a:gd name="T12" fmla="*/ 113 w 124"/>
                  <a:gd name="T13" fmla="*/ 62 h 125"/>
                  <a:gd name="T14" fmla="*/ 113 w 124"/>
                  <a:gd name="T15" fmla="*/ 88 h 125"/>
                  <a:gd name="T16" fmla="*/ 111 w 124"/>
                  <a:gd name="T17" fmla="*/ 99 h 125"/>
                  <a:gd name="T18" fmla="*/ 106 w 124"/>
                  <a:gd name="T19" fmla="*/ 106 h 125"/>
                  <a:gd name="T20" fmla="*/ 99 w 124"/>
                  <a:gd name="T21" fmla="*/ 111 h 125"/>
                  <a:gd name="T22" fmla="*/ 87 w 124"/>
                  <a:gd name="T23" fmla="*/ 113 h 125"/>
                  <a:gd name="T24" fmla="*/ 62 w 124"/>
                  <a:gd name="T25" fmla="*/ 114 h 125"/>
                  <a:gd name="T26" fmla="*/ 37 w 124"/>
                  <a:gd name="T27" fmla="*/ 113 h 125"/>
                  <a:gd name="T28" fmla="*/ 25 w 124"/>
                  <a:gd name="T29" fmla="*/ 111 h 125"/>
                  <a:gd name="T30" fmla="*/ 18 w 124"/>
                  <a:gd name="T31" fmla="*/ 106 h 125"/>
                  <a:gd name="T32" fmla="*/ 13 w 124"/>
                  <a:gd name="T33" fmla="*/ 99 h 125"/>
                  <a:gd name="T34" fmla="*/ 11 w 124"/>
                  <a:gd name="T35" fmla="*/ 88 h 125"/>
                  <a:gd name="T36" fmla="*/ 11 w 124"/>
                  <a:gd name="T37" fmla="*/ 62 h 125"/>
                  <a:gd name="T38" fmla="*/ 11 w 124"/>
                  <a:gd name="T39" fmla="*/ 37 h 125"/>
                  <a:gd name="T40" fmla="*/ 13 w 124"/>
                  <a:gd name="T41" fmla="*/ 26 h 125"/>
                  <a:gd name="T42" fmla="*/ 18 w 124"/>
                  <a:gd name="T43" fmla="*/ 19 h 125"/>
                  <a:gd name="T44" fmla="*/ 25 w 124"/>
                  <a:gd name="T45" fmla="*/ 14 h 125"/>
                  <a:gd name="T46" fmla="*/ 37 w 124"/>
                  <a:gd name="T47" fmla="*/ 12 h 125"/>
                  <a:gd name="T48" fmla="*/ 62 w 124"/>
                  <a:gd name="T49" fmla="*/ 11 h 125"/>
                  <a:gd name="T50" fmla="*/ 62 w 124"/>
                  <a:gd name="T51" fmla="*/ 0 h 125"/>
                  <a:gd name="T52" fmla="*/ 36 w 124"/>
                  <a:gd name="T53" fmla="*/ 1 h 125"/>
                  <a:gd name="T54" fmla="*/ 21 w 124"/>
                  <a:gd name="T55" fmla="*/ 3 h 125"/>
                  <a:gd name="T56" fmla="*/ 10 w 124"/>
                  <a:gd name="T57" fmla="*/ 11 h 125"/>
                  <a:gd name="T58" fmla="*/ 3 w 124"/>
                  <a:gd name="T59" fmla="*/ 22 h 125"/>
                  <a:gd name="T60" fmla="*/ 0 w 124"/>
                  <a:gd name="T61" fmla="*/ 37 h 125"/>
                  <a:gd name="T62" fmla="*/ 0 w 124"/>
                  <a:gd name="T63" fmla="*/ 62 h 125"/>
                  <a:gd name="T64" fmla="*/ 0 w 124"/>
                  <a:gd name="T65" fmla="*/ 88 h 125"/>
                  <a:gd name="T66" fmla="*/ 3 w 124"/>
                  <a:gd name="T67" fmla="*/ 103 h 125"/>
                  <a:gd name="T68" fmla="*/ 10 w 124"/>
                  <a:gd name="T69" fmla="*/ 114 h 125"/>
                  <a:gd name="T70" fmla="*/ 21 w 124"/>
                  <a:gd name="T71" fmla="*/ 121 h 125"/>
                  <a:gd name="T72" fmla="*/ 36 w 124"/>
                  <a:gd name="T73" fmla="*/ 124 h 125"/>
                  <a:gd name="T74" fmla="*/ 62 w 124"/>
                  <a:gd name="T75" fmla="*/ 125 h 125"/>
                  <a:gd name="T76" fmla="*/ 88 w 124"/>
                  <a:gd name="T77" fmla="*/ 124 h 125"/>
                  <a:gd name="T78" fmla="*/ 103 w 124"/>
                  <a:gd name="T79" fmla="*/ 121 h 125"/>
                  <a:gd name="T80" fmla="*/ 114 w 124"/>
                  <a:gd name="T81" fmla="*/ 114 h 125"/>
                  <a:gd name="T82" fmla="*/ 121 w 124"/>
                  <a:gd name="T83" fmla="*/ 103 h 125"/>
                  <a:gd name="T84" fmla="*/ 124 w 124"/>
                  <a:gd name="T85" fmla="*/ 88 h 125"/>
                  <a:gd name="T86" fmla="*/ 124 w 124"/>
                  <a:gd name="T87" fmla="*/ 62 h 125"/>
                  <a:gd name="T88" fmla="*/ 124 w 124"/>
                  <a:gd name="T89" fmla="*/ 37 h 125"/>
                  <a:gd name="T90" fmla="*/ 121 w 124"/>
                  <a:gd name="T91" fmla="*/ 22 h 125"/>
                  <a:gd name="T92" fmla="*/ 114 w 124"/>
                  <a:gd name="T93" fmla="*/ 11 h 125"/>
                  <a:gd name="T94" fmla="*/ 103 w 124"/>
                  <a:gd name="T95" fmla="*/ 3 h 125"/>
                  <a:gd name="T96" fmla="*/ 88 w 124"/>
                  <a:gd name="T97" fmla="*/ 1 h 125"/>
                  <a:gd name="T98" fmla="*/ 62 w 124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5">
                    <a:moveTo>
                      <a:pt x="62" y="11"/>
                    </a:moveTo>
                    <a:cubicBezTo>
                      <a:pt x="79" y="11"/>
                      <a:pt x="81" y="11"/>
                      <a:pt x="87" y="12"/>
                    </a:cubicBezTo>
                    <a:cubicBezTo>
                      <a:pt x="93" y="12"/>
                      <a:pt x="97" y="13"/>
                      <a:pt x="99" y="14"/>
                    </a:cubicBezTo>
                    <a:cubicBezTo>
                      <a:pt x="102" y="15"/>
                      <a:pt x="104" y="16"/>
                      <a:pt x="106" y="19"/>
                    </a:cubicBezTo>
                    <a:cubicBezTo>
                      <a:pt x="108" y="21"/>
                      <a:pt x="109" y="23"/>
                      <a:pt x="111" y="26"/>
                    </a:cubicBezTo>
                    <a:cubicBezTo>
                      <a:pt x="111" y="28"/>
                      <a:pt x="112" y="31"/>
                      <a:pt x="113" y="37"/>
                    </a:cubicBezTo>
                    <a:cubicBezTo>
                      <a:pt x="113" y="44"/>
                      <a:pt x="113" y="46"/>
                      <a:pt x="113" y="62"/>
                    </a:cubicBezTo>
                    <a:cubicBezTo>
                      <a:pt x="113" y="79"/>
                      <a:pt x="113" y="81"/>
                      <a:pt x="113" y="88"/>
                    </a:cubicBezTo>
                    <a:cubicBezTo>
                      <a:pt x="112" y="94"/>
                      <a:pt x="111" y="97"/>
                      <a:pt x="111" y="99"/>
                    </a:cubicBezTo>
                    <a:cubicBezTo>
                      <a:pt x="109" y="102"/>
                      <a:pt x="108" y="104"/>
                      <a:pt x="106" y="106"/>
                    </a:cubicBezTo>
                    <a:cubicBezTo>
                      <a:pt x="104" y="109"/>
                      <a:pt x="102" y="110"/>
                      <a:pt x="99" y="111"/>
                    </a:cubicBezTo>
                    <a:cubicBezTo>
                      <a:pt x="97" y="112"/>
                      <a:pt x="93" y="113"/>
                      <a:pt x="87" y="113"/>
                    </a:cubicBezTo>
                    <a:cubicBezTo>
                      <a:pt x="81" y="113"/>
                      <a:pt x="79" y="114"/>
                      <a:pt x="62" y="114"/>
                    </a:cubicBezTo>
                    <a:cubicBezTo>
                      <a:pt x="45" y="114"/>
                      <a:pt x="43" y="113"/>
                      <a:pt x="37" y="113"/>
                    </a:cubicBezTo>
                    <a:cubicBezTo>
                      <a:pt x="31" y="113"/>
                      <a:pt x="27" y="112"/>
                      <a:pt x="25" y="111"/>
                    </a:cubicBezTo>
                    <a:cubicBezTo>
                      <a:pt x="22" y="110"/>
                      <a:pt x="20" y="109"/>
                      <a:pt x="18" y="106"/>
                    </a:cubicBezTo>
                    <a:cubicBezTo>
                      <a:pt x="16" y="104"/>
                      <a:pt x="15" y="102"/>
                      <a:pt x="13" y="99"/>
                    </a:cubicBezTo>
                    <a:cubicBezTo>
                      <a:pt x="13" y="97"/>
                      <a:pt x="12" y="94"/>
                      <a:pt x="11" y="88"/>
                    </a:cubicBezTo>
                    <a:cubicBezTo>
                      <a:pt x="11" y="81"/>
                      <a:pt x="11" y="79"/>
                      <a:pt x="11" y="62"/>
                    </a:cubicBezTo>
                    <a:cubicBezTo>
                      <a:pt x="11" y="46"/>
                      <a:pt x="11" y="44"/>
                      <a:pt x="11" y="37"/>
                    </a:cubicBezTo>
                    <a:cubicBezTo>
                      <a:pt x="12" y="31"/>
                      <a:pt x="13" y="28"/>
                      <a:pt x="13" y="26"/>
                    </a:cubicBezTo>
                    <a:cubicBezTo>
                      <a:pt x="15" y="23"/>
                      <a:pt x="16" y="21"/>
                      <a:pt x="18" y="19"/>
                    </a:cubicBezTo>
                    <a:cubicBezTo>
                      <a:pt x="20" y="16"/>
                      <a:pt x="22" y="15"/>
                      <a:pt x="25" y="14"/>
                    </a:cubicBezTo>
                    <a:cubicBezTo>
                      <a:pt x="27" y="13"/>
                      <a:pt x="31" y="12"/>
                      <a:pt x="37" y="12"/>
                    </a:cubicBezTo>
                    <a:cubicBezTo>
                      <a:pt x="43" y="11"/>
                      <a:pt x="45" y="11"/>
                      <a:pt x="62" y="11"/>
                    </a:cubicBezTo>
                    <a:moveTo>
                      <a:pt x="62" y="0"/>
                    </a:moveTo>
                    <a:cubicBezTo>
                      <a:pt x="45" y="0"/>
                      <a:pt x="43" y="0"/>
                      <a:pt x="36" y="1"/>
                    </a:cubicBezTo>
                    <a:cubicBezTo>
                      <a:pt x="30" y="1"/>
                      <a:pt x="25" y="2"/>
                      <a:pt x="21" y="3"/>
                    </a:cubicBezTo>
                    <a:cubicBezTo>
                      <a:pt x="17" y="5"/>
                      <a:pt x="14" y="7"/>
                      <a:pt x="10" y="11"/>
                    </a:cubicBezTo>
                    <a:cubicBezTo>
                      <a:pt x="7" y="14"/>
                      <a:pt x="5" y="18"/>
                      <a:pt x="3" y="22"/>
                    </a:cubicBezTo>
                    <a:cubicBezTo>
                      <a:pt x="1" y="26"/>
                      <a:pt x="0" y="30"/>
                      <a:pt x="0" y="37"/>
                    </a:cubicBezTo>
                    <a:cubicBezTo>
                      <a:pt x="0" y="43"/>
                      <a:pt x="0" y="46"/>
                      <a:pt x="0" y="62"/>
                    </a:cubicBezTo>
                    <a:cubicBezTo>
                      <a:pt x="0" y="79"/>
                      <a:pt x="0" y="81"/>
                      <a:pt x="0" y="88"/>
                    </a:cubicBezTo>
                    <a:cubicBezTo>
                      <a:pt x="0" y="95"/>
                      <a:pt x="1" y="99"/>
                      <a:pt x="3" y="103"/>
                    </a:cubicBezTo>
                    <a:cubicBezTo>
                      <a:pt x="5" y="107"/>
                      <a:pt x="7" y="111"/>
                      <a:pt x="10" y="114"/>
                    </a:cubicBezTo>
                    <a:cubicBezTo>
                      <a:pt x="14" y="118"/>
                      <a:pt x="17" y="120"/>
                      <a:pt x="21" y="121"/>
                    </a:cubicBezTo>
                    <a:cubicBezTo>
                      <a:pt x="25" y="123"/>
                      <a:pt x="30" y="124"/>
                      <a:pt x="36" y="124"/>
                    </a:cubicBezTo>
                    <a:cubicBezTo>
                      <a:pt x="43" y="125"/>
                      <a:pt x="45" y="125"/>
                      <a:pt x="62" y="125"/>
                    </a:cubicBezTo>
                    <a:cubicBezTo>
                      <a:pt x="79" y="125"/>
                      <a:pt x="81" y="125"/>
                      <a:pt x="88" y="124"/>
                    </a:cubicBezTo>
                    <a:cubicBezTo>
                      <a:pt x="94" y="124"/>
                      <a:pt x="99" y="123"/>
                      <a:pt x="103" y="121"/>
                    </a:cubicBezTo>
                    <a:cubicBezTo>
                      <a:pt x="107" y="120"/>
                      <a:pt x="110" y="118"/>
                      <a:pt x="114" y="114"/>
                    </a:cubicBezTo>
                    <a:cubicBezTo>
                      <a:pt x="117" y="111"/>
                      <a:pt x="119" y="107"/>
                      <a:pt x="121" y="103"/>
                    </a:cubicBezTo>
                    <a:cubicBezTo>
                      <a:pt x="123" y="99"/>
                      <a:pt x="124" y="95"/>
                      <a:pt x="124" y="88"/>
                    </a:cubicBezTo>
                    <a:cubicBezTo>
                      <a:pt x="124" y="81"/>
                      <a:pt x="124" y="79"/>
                      <a:pt x="124" y="62"/>
                    </a:cubicBezTo>
                    <a:cubicBezTo>
                      <a:pt x="124" y="46"/>
                      <a:pt x="124" y="43"/>
                      <a:pt x="124" y="37"/>
                    </a:cubicBezTo>
                    <a:cubicBezTo>
                      <a:pt x="124" y="30"/>
                      <a:pt x="123" y="26"/>
                      <a:pt x="121" y="22"/>
                    </a:cubicBezTo>
                    <a:cubicBezTo>
                      <a:pt x="119" y="18"/>
                      <a:pt x="117" y="14"/>
                      <a:pt x="114" y="11"/>
                    </a:cubicBezTo>
                    <a:cubicBezTo>
                      <a:pt x="110" y="7"/>
                      <a:pt x="107" y="5"/>
                      <a:pt x="103" y="3"/>
                    </a:cubicBezTo>
                    <a:cubicBezTo>
                      <a:pt x="99" y="2"/>
                      <a:pt x="94" y="1"/>
                      <a:pt x="88" y="1"/>
                    </a:cubicBezTo>
                    <a:cubicBezTo>
                      <a:pt x="81" y="0"/>
                      <a:pt x="79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78901028-4AB3-3D8E-E070-4AB084CC61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3113" y="5786370"/>
                <a:ext cx="100284" cy="100285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53 h 64"/>
                  <a:gd name="T12" fmla="*/ 11 w 64"/>
                  <a:gd name="T13" fmla="*/ 32 h 64"/>
                  <a:gd name="T14" fmla="*/ 32 w 64"/>
                  <a:gd name="T15" fmla="*/ 12 h 64"/>
                  <a:gd name="T16" fmla="*/ 53 w 64"/>
                  <a:gd name="T17" fmla="*/ 32 h 64"/>
                  <a:gd name="T18" fmla="*/ 32 w 64"/>
                  <a:gd name="T19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53"/>
                    </a:moveTo>
                    <a:cubicBezTo>
                      <a:pt x="21" y="53"/>
                      <a:pt x="11" y="44"/>
                      <a:pt x="11" y="32"/>
                    </a:cubicBezTo>
                    <a:cubicBezTo>
                      <a:pt x="11" y="21"/>
                      <a:pt x="21" y="12"/>
                      <a:pt x="32" y="12"/>
                    </a:cubicBezTo>
                    <a:cubicBezTo>
                      <a:pt x="43" y="12"/>
                      <a:pt x="53" y="21"/>
                      <a:pt x="53" y="32"/>
                    </a:cubicBezTo>
                    <a:cubicBezTo>
                      <a:pt x="53" y="44"/>
                      <a:pt x="43" y="53"/>
                      <a:pt x="3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D8B3C064-8E0B-71B1-71B7-819A35C9B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161" y="5773835"/>
                <a:ext cx="23752" cy="23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C0C31466-F0D7-5E63-07AF-610A1EE8E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347" y="5711133"/>
              <a:ext cx="173283" cy="173283"/>
            </a:xfrm>
            <a:custGeom>
              <a:avLst/>
              <a:gdLst>
                <a:gd name="T0" fmla="*/ 107 w 126"/>
                <a:gd name="T1" fmla="*/ 18 h 126"/>
                <a:gd name="T2" fmla="*/ 63 w 126"/>
                <a:gd name="T3" fmla="*/ 0 h 126"/>
                <a:gd name="T4" fmla="*/ 0 w 126"/>
                <a:gd name="T5" fmla="*/ 62 h 126"/>
                <a:gd name="T6" fmla="*/ 8 w 126"/>
                <a:gd name="T7" fmla="*/ 94 h 126"/>
                <a:gd name="T8" fmla="*/ 0 w 126"/>
                <a:gd name="T9" fmla="*/ 126 h 126"/>
                <a:gd name="T10" fmla="*/ 33 w 126"/>
                <a:gd name="T11" fmla="*/ 118 h 126"/>
                <a:gd name="T12" fmla="*/ 63 w 126"/>
                <a:gd name="T13" fmla="*/ 125 h 126"/>
                <a:gd name="T14" fmla="*/ 63 w 126"/>
                <a:gd name="T15" fmla="*/ 125 h 126"/>
                <a:gd name="T16" fmla="*/ 126 w 126"/>
                <a:gd name="T17" fmla="*/ 62 h 126"/>
                <a:gd name="T18" fmla="*/ 107 w 126"/>
                <a:gd name="T19" fmla="*/ 18 h 126"/>
                <a:gd name="T20" fmla="*/ 63 w 126"/>
                <a:gd name="T21" fmla="*/ 115 h 126"/>
                <a:gd name="T22" fmla="*/ 63 w 126"/>
                <a:gd name="T23" fmla="*/ 115 h 126"/>
                <a:gd name="T24" fmla="*/ 36 w 126"/>
                <a:gd name="T25" fmla="*/ 107 h 126"/>
                <a:gd name="T26" fmla="*/ 34 w 126"/>
                <a:gd name="T27" fmla="*/ 106 h 126"/>
                <a:gd name="T28" fmla="*/ 15 w 126"/>
                <a:gd name="T29" fmla="*/ 111 h 126"/>
                <a:gd name="T30" fmla="*/ 20 w 126"/>
                <a:gd name="T31" fmla="*/ 92 h 126"/>
                <a:gd name="T32" fmla="*/ 19 w 126"/>
                <a:gd name="T33" fmla="*/ 90 h 126"/>
                <a:gd name="T34" fmla="*/ 11 w 126"/>
                <a:gd name="T35" fmla="*/ 62 h 126"/>
                <a:gd name="T36" fmla="*/ 63 w 126"/>
                <a:gd name="T37" fmla="*/ 10 h 126"/>
                <a:gd name="T38" fmla="*/ 100 w 126"/>
                <a:gd name="T39" fmla="*/ 26 h 126"/>
                <a:gd name="T40" fmla="*/ 115 w 126"/>
                <a:gd name="T41" fmla="*/ 62 h 126"/>
                <a:gd name="T42" fmla="*/ 63 w 126"/>
                <a:gd name="T43" fmla="*/ 115 h 126"/>
                <a:gd name="T44" fmla="*/ 92 w 126"/>
                <a:gd name="T45" fmla="*/ 76 h 126"/>
                <a:gd name="T46" fmla="*/ 81 w 126"/>
                <a:gd name="T47" fmla="*/ 70 h 126"/>
                <a:gd name="T48" fmla="*/ 77 w 126"/>
                <a:gd name="T49" fmla="*/ 71 h 126"/>
                <a:gd name="T50" fmla="*/ 72 w 126"/>
                <a:gd name="T51" fmla="*/ 77 h 126"/>
                <a:gd name="T52" fmla="*/ 69 w 126"/>
                <a:gd name="T53" fmla="*/ 78 h 126"/>
                <a:gd name="T54" fmla="*/ 56 w 126"/>
                <a:gd name="T55" fmla="*/ 70 h 126"/>
                <a:gd name="T56" fmla="*/ 48 w 126"/>
                <a:gd name="T57" fmla="*/ 59 h 126"/>
                <a:gd name="T58" fmla="*/ 48 w 126"/>
                <a:gd name="T59" fmla="*/ 56 h 126"/>
                <a:gd name="T60" fmla="*/ 51 w 126"/>
                <a:gd name="T61" fmla="*/ 53 h 126"/>
                <a:gd name="T62" fmla="*/ 52 w 126"/>
                <a:gd name="T63" fmla="*/ 51 h 126"/>
                <a:gd name="T64" fmla="*/ 52 w 126"/>
                <a:gd name="T65" fmla="*/ 48 h 126"/>
                <a:gd name="T66" fmla="*/ 47 w 126"/>
                <a:gd name="T67" fmla="*/ 36 h 126"/>
                <a:gd name="T68" fmla="*/ 44 w 126"/>
                <a:gd name="T69" fmla="*/ 33 h 126"/>
                <a:gd name="T70" fmla="*/ 41 w 126"/>
                <a:gd name="T71" fmla="*/ 33 h 126"/>
                <a:gd name="T72" fmla="*/ 36 w 126"/>
                <a:gd name="T73" fmla="*/ 35 h 126"/>
                <a:gd name="T74" fmla="*/ 31 w 126"/>
                <a:gd name="T75" fmla="*/ 48 h 126"/>
                <a:gd name="T76" fmla="*/ 37 w 126"/>
                <a:gd name="T77" fmla="*/ 65 h 126"/>
                <a:gd name="T78" fmla="*/ 64 w 126"/>
                <a:gd name="T79" fmla="*/ 88 h 126"/>
                <a:gd name="T80" fmla="*/ 73 w 126"/>
                <a:gd name="T81" fmla="*/ 92 h 126"/>
                <a:gd name="T82" fmla="*/ 83 w 126"/>
                <a:gd name="T83" fmla="*/ 92 h 126"/>
                <a:gd name="T84" fmla="*/ 94 w 126"/>
                <a:gd name="T85" fmla="*/ 85 h 126"/>
                <a:gd name="T86" fmla="*/ 95 w 126"/>
                <a:gd name="T87" fmla="*/ 77 h 126"/>
                <a:gd name="T88" fmla="*/ 92 w 126"/>
                <a:gd name="T8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6">
                  <a:moveTo>
                    <a:pt x="107" y="18"/>
                  </a:moveTo>
                  <a:cubicBezTo>
                    <a:pt x="95" y="6"/>
                    <a:pt x="80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4"/>
                    <a:pt x="8" y="9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23"/>
                    <a:pt x="52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46"/>
                    <a:pt x="119" y="30"/>
                    <a:pt x="107" y="18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5"/>
                  </a:cubicBezTo>
                  <a:cubicBezTo>
                    <a:pt x="54" y="115"/>
                    <a:pt x="44" y="112"/>
                    <a:pt x="36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3" y="82"/>
                    <a:pt x="11" y="72"/>
                    <a:pt x="11" y="62"/>
                  </a:cubicBezTo>
                  <a:cubicBezTo>
                    <a:pt x="11" y="34"/>
                    <a:pt x="34" y="10"/>
                    <a:pt x="63" y="10"/>
                  </a:cubicBezTo>
                  <a:cubicBezTo>
                    <a:pt x="77" y="10"/>
                    <a:pt x="90" y="16"/>
                    <a:pt x="100" y="26"/>
                  </a:cubicBezTo>
                  <a:cubicBezTo>
                    <a:pt x="110" y="35"/>
                    <a:pt x="115" y="49"/>
                    <a:pt x="115" y="62"/>
                  </a:cubicBezTo>
                  <a:cubicBezTo>
                    <a:pt x="115" y="91"/>
                    <a:pt x="92" y="115"/>
                    <a:pt x="63" y="115"/>
                  </a:cubicBezTo>
                  <a:close/>
                  <a:moveTo>
                    <a:pt x="92" y="76"/>
                  </a:moveTo>
                  <a:cubicBezTo>
                    <a:pt x="90" y="75"/>
                    <a:pt x="82" y="71"/>
                    <a:pt x="81" y="70"/>
                  </a:cubicBezTo>
                  <a:cubicBezTo>
                    <a:pt x="79" y="70"/>
                    <a:pt x="78" y="70"/>
                    <a:pt x="77" y="71"/>
                  </a:cubicBezTo>
                  <a:cubicBezTo>
                    <a:pt x="76" y="73"/>
                    <a:pt x="73" y="76"/>
                    <a:pt x="72" y="77"/>
                  </a:cubicBezTo>
                  <a:cubicBezTo>
                    <a:pt x="71" y="78"/>
                    <a:pt x="70" y="79"/>
                    <a:pt x="69" y="78"/>
                  </a:cubicBezTo>
                  <a:cubicBezTo>
                    <a:pt x="67" y="77"/>
                    <a:pt x="62" y="75"/>
                    <a:pt x="56" y="70"/>
                  </a:cubicBezTo>
                  <a:cubicBezTo>
                    <a:pt x="52" y="66"/>
                    <a:pt x="48" y="61"/>
                    <a:pt x="48" y="59"/>
                  </a:cubicBezTo>
                  <a:cubicBezTo>
                    <a:pt x="47" y="58"/>
                    <a:pt x="47" y="57"/>
                    <a:pt x="48" y="56"/>
                  </a:cubicBezTo>
                  <a:cubicBezTo>
                    <a:pt x="49" y="55"/>
                    <a:pt x="50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3" y="50"/>
                    <a:pt x="52" y="49"/>
                    <a:pt x="52" y="48"/>
                  </a:cubicBezTo>
                  <a:cubicBezTo>
                    <a:pt x="52" y="47"/>
                    <a:pt x="49" y="39"/>
                    <a:pt x="47" y="36"/>
                  </a:cubicBezTo>
                  <a:cubicBezTo>
                    <a:pt x="46" y="33"/>
                    <a:pt x="45" y="34"/>
                    <a:pt x="44" y="33"/>
                  </a:cubicBezTo>
                  <a:cubicBezTo>
                    <a:pt x="43" y="33"/>
                    <a:pt x="42" y="33"/>
                    <a:pt x="41" y="33"/>
                  </a:cubicBezTo>
                  <a:cubicBezTo>
                    <a:pt x="40" y="33"/>
                    <a:pt x="38" y="34"/>
                    <a:pt x="36" y="35"/>
                  </a:cubicBezTo>
                  <a:cubicBezTo>
                    <a:pt x="35" y="37"/>
                    <a:pt x="31" y="41"/>
                    <a:pt x="31" y="48"/>
                  </a:cubicBezTo>
                  <a:cubicBezTo>
                    <a:pt x="31" y="56"/>
                    <a:pt x="37" y="64"/>
                    <a:pt x="37" y="65"/>
                  </a:cubicBezTo>
                  <a:cubicBezTo>
                    <a:pt x="38" y="66"/>
                    <a:pt x="48" y="82"/>
                    <a:pt x="64" y="88"/>
                  </a:cubicBezTo>
                  <a:cubicBezTo>
                    <a:pt x="68" y="90"/>
                    <a:pt x="71" y="91"/>
                    <a:pt x="73" y="92"/>
                  </a:cubicBezTo>
                  <a:cubicBezTo>
                    <a:pt x="77" y="93"/>
                    <a:pt x="80" y="93"/>
                    <a:pt x="83" y="92"/>
                  </a:cubicBezTo>
                  <a:cubicBezTo>
                    <a:pt x="86" y="92"/>
                    <a:pt x="92" y="89"/>
                    <a:pt x="94" y="85"/>
                  </a:cubicBezTo>
                  <a:cubicBezTo>
                    <a:pt x="95" y="81"/>
                    <a:pt x="95" y="78"/>
                    <a:pt x="95" y="77"/>
                  </a:cubicBezTo>
                  <a:cubicBezTo>
                    <a:pt x="94" y="77"/>
                    <a:pt x="93" y="76"/>
                    <a:pt x="92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6465EB2-D1E5-BC44-0B06-15D241527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869" y="5746314"/>
              <a:ext cx="175594" cy="143248"/>
            </a:xfrm>
            <a:custGeom>
              <a:avLst/>
              <a:gdLst>
                <a:gd name="T0" fmla="*/ 40 w 128"/>
                <a:gd name="T1" fmla="*/ 104 h 104"/>
                <a:gd name="T2" fmla="*/ 115 w 128"/>
                <a:gd name="T3" fmla="*/ 30 h 104"/>
                <a:gd name="T4" fmla="*/ 115 w 128"/>
                <a:gd name="T5" fmla="*/ 26 h 104"/>
                <a:gd name="T6" fmla="*/ 128 w 128"/>
                <a:gd name="T7" fmla="*/ 13 h 104"/>
                <a:gd name="T8" fmla="*/ 113 w 128"/>
                <a:gd name="T9" fmla="*/ 17 h 104"/>
                <a:gd name="T10" fmla="*/ 125 w 128"/>
                <a:gd name="T11" fmla="*/ 2 h 104"/>
                <a:gd name="T12" fmla="*/ 108 w 128"/>
                <a:gd name="T13" fmla="*/ 9 h 104"/>
                <a:gd name="T14" fmla="*/ 89 w 128"/>
                <a:gd name="T15" fmla="*/ 0 h 104"/>
                <a:gd name="T16" fmla="*/ 62 w 128"/>
                <a:gd name="T17" fmla="*/ 27 h 104"/>
                <a:gd name="T18" fmla="*/ 63 w 128"/>
                <a:gd name="T19" fmla="*/ 33 h 104"/>
                <a:gd name="T20" fmla="*/ 9 w 128"/>
                <a:gd name="T21" fmla="*/ 5 h 104"/>
                <a:gd name="T22" fmla="*/ 5 w 128"/>
                <a:gd name="T23" fmla="*/ 18 h 104"/>
                <a:gd name="T24" fmla="*/ 17 w 128"/>
                <a:gd name="T25" fmla="*/ 40 h 104"/>
                <a:gd name="T26" fmla="*/ 5 w 128"/>
                <a:gd name="T27" fmla="*/ 37 h 104"/>
                <a:gd name="T28" fmla="*/ 5 w 128"/>
                <a:gd name="T29" fmla="*/ 37 h 104"/>
                <a:gd name="T30" fmla="*/ 26 w 128"/>
                <a:gd name="T31" fmla="*/ 63 h 104"/>
                <a:gd name="T32" fmla="*/ 19 w 128"/>
                <a:gd name="T33" fmla="*/ 64 h 104"/>
                <a:gd name="T34" fmla="*/ 14 w 128"/>
                <a:gd name="T35" fmla="*/ 64 h 104"/>
                <a:gd name="T36" fmla="*/ 39 w 128"/>
                <a:gd name="T37" fmla="*/ 82 h 104"/>
                <a:gd name="T38" fmla="*/ 6 w 128"/>
                <a:gd name="T39" fmla="*/ 93 h 104"/>
                <a:gd name="T40" fmla="*/ 0 w 128"/>
                <a:gd name="T41" fmla="*/ 93 h 104"/>
                <a:gd name="T42" fmla="*/ 40 w 128"/>
                <a:gd name="T4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4">
                  <a:moveTo>
                    <a:pt x="40" y="104"/>
                  </a:moveTo>
                  <a:cubicBezTo>
                    <a:pt x="89" y="104"/>
                    <a:pt x="115" y="64"/>
                    <a:pt x="115" y="30"/>
                  </a:cubicBezTo>
                  <a:cubicBezTo>
                    <a:pt x="115" y="29"/>
                    <a:pt x="115" y="27"/>
                    <a:pt x="115" y="26"/>
                  </a:cubicBezTo>
                  <a:cubicBezTo>
                    <a:pt x="120" y="23"/>
                    <a:pt x="125" y="18"/>
                    <a:pt x="128" y="13"/>
                  </a:cubicBezTo>
                  <a:cubicBezTo>
                    <a:pt x="123" y="15"/>
                    <a:pt x="118" y="16"/>
                    <a:pt x="113" y="17"/>
                  </a:cubicBezTo>
                  <a:cubicBezTo>
                    <a:pt x="119" y="14"/>
                    <a:pt x="123" y="8"/>
                    <a:pt x="125" y="2"/>
                  </a:cubicBezTo>
                  <a:cubicBezTo>
                    <a:pt x="120" y="5"/>
                    <a:pt x="114" y="7"/>
                    <a:pt x="108" y="9"/>
                  </a:cubicBezTo>
                  <a:cubicBezTo>
                    <a:pt x="103" y="4"/>
                    <a:pt x="96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9"/>
                    <a:pt x="63" y="31"/>
                    <a:pt x="63" y="33"/>
                  </a:cubicBezTo>
                  <a:cubicBezTo>
                    <a:pt x="41" y="32"/>
                    <a:pt x="22" y="21"/>
                    <a:pt x="9" y="5"/>
                  </a:cubicBezTo>
                  <a:cubicBezTo>
                    <a:pt x="7" y="9"/>
                    <a:pt x="5" y="14"/>
                    <a:pt x="5" y="18"/>
                  </a:cubicBezTo>
                  <a:cubicBezTo>
                    <a:pt x="5" y="27"/>
                    <a:pt x="10" y="36"/>
                    <a:pt x="17" y="40"/>
                  </a:cubicBezTo>
                  <a:cubicBezTo>
                    <a:pt x="13" y="40"/>
                    <a:pt x="9" y="39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50"/>
                    <a:pt x="14" y="61"/>
                    <a:pt x="26" y="63"/>
                  </a:cubicBezTo>
                  <a:cubicBezTo>
                    <a:pt x="24" y="64"/>
                    <a:pt x="22" y="64"/>
                    <a:pt x="19" y="64"/>
                  </a:cubicBezTo>
                  <a:cubicBezTo>
                    <a:pt x="18" y="64"/>
                    <a:pt x="16" y="64"/>
                    <a:pt x="14" y="64"/>
                  </a:cubicBezTo>
                  <a:cubicBezTo>
                    <a:pt x="18" y="74"/>
                    <a:pt x="27" y="82"/>
                    <a:pt x="39" y="82"/>
                  </a:cubicBezTo>
                  <a:cubicBezTo>
                    <a:pt x="30" y="89"/>
                    <a:pt x="19" y="93"/>
                    <a:pt x="6" y="93"/>
                  </a:cubicBezTo>
                  <a:cubicBezTo>
                    <a:pt x="4" y="93"/>
                    <a:pt x="2" y="93"/>
                    <a:pt x="0" y="93"/>
                  </a:cubicBezTo>
                  <a:cubicBezTo>
                    <a:pt x="12" y="100"/>
                    <a:pt x="26" y="104"/>
                    <a:pt x="40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5031D31C-93AF-4432-8CA8-E8EE894BB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92" y="5718582"/>
              <a:ext cx="116677" cy="191405"/>
            </a:xfrm>
            <a:custGeom>
              <a:avLst/>
              <a:gdLst>
                <a:gd name="T0" fmla="*/ 79 w 85"/>
                <a:gd name="T1" fmla="*/ 89 h 159"/>
                <a:gd name="T2" fmla="*/ 84 w 85"/>
                <a:gd name="T3" fmla="*/ 60 h 159"/>
                <a:gd name="T4" fmla="*/ 56 w 85"/>
                <a:gd name="T5" fmla="*/ 60 h 159"/>
                <a:gd name="T6" fmla="*/ 56 w 85"/>
                <a:gd name="T7" fmla="*/ 42 h 159"/>
                <a:gd name="T8" fmla="*/ 72 w 85"/>
                <a:gd name="T9" fmla="*/ 26 h 159"/>
                <a:gd name="T10" fmla="*/ 85 w 85"/>
                <a:gd name="T11" fmla="*/ 26 h 159"/>
                <a:gd name="T12" fmla="*/ 85 w 85"/>
                <a:gd name="T13" fmla="*/ 2 h 159"/>
                <a:gd name="T14" fmla="*/ 63 w 85"/>
                <a:gd name="T15" fmla="*/ 0 h 159"/>
                <a:gd name="T16" fmla="*/ 25 w 85"/>
                <a:gd name="T17" fmla="*/ 39 h 159"/>
                <a:gd name="T18" fmla="*/ 25 w 85"/>
                <a:gd name="T19" fmla="*/ 60 h 159"/>
                <a:gd name="T20" fmla="*/ 0 w 85"/>
                <a:gd name="T21" fmla="*/ 60 h 159"/>
                <a:gd name="T22" fmla="*/ 0 w 85"/>
                <a:gd name="T23" fmla="*/ 89 h 159"/>
                <a:gd name="T24" fmla="*/ 25 w 85"/>
                <a:gd name="T25" fmla="*/ 89 h 159"/>
                <a:gd name="T26" fmla="*/ 25 w 85"/>
                <a:gd name="T27" fmla="*/ 158 h 159"/>
                <a:gd name="T28" fmla="*/ 41 w 85"/>
                <a:gd name="T29" fmla="*/ 159 h 159"/>
                <a:gd name="T30" fmla="*/ 56 w 85"/>
                <a:gd name="T31" fmla="*/ 158 h 159"/>
                <a:gd name="T32" fmla="*/ 56 w 85"/>
                <a:gd name="T33" fmla="*/ 89 h 159"/>
                <a:gd name="T34" fmla="*/ 79 w 85"/>
                <a:gd name="T35" fmla="*/ 8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59">
                  <a:moveTo>
                    <a:pt x="79" y="89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34"/>
                    <a:pt x="60" y="26"/>
                    <a:pt x="7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73" y="0"/>
                    <a:pt x="63" y="0"/>
                  </a:cubicBezTo>
                  <a:cubicBezTo>
                    <a:pt x="40" y="0"/>
                    <a:pt x="25" y="14"/>
                    <a:pt x="25" y="3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0" y="159"/>
                    <a:pt x="35" y="159"/>
                    <a:pt x="41" y="159"/>
                  </a:cubicBezTo>
                  <a:cubicBezTo>
                    <a:pt x="46" y="159"/>
                    <a:pt x="51" y="159"/>
                    <a:pt x="56" y="158"/>
                  </a:cubicBezTo>
                  <a:cubicBezTo>
                    <a:pt x="56" y="89"/>
                    <a:pt x="56" y="89"/>
                    <a:pt x="56" y="89"/>
                  </a:cubicBezTo>
                  <a:lnTo>
                    <a:pt x="79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10F55A7-869D-E1E1-9461-9D91C4193D40}"/>
              </a:ext>
            </a:extLst>
          </p:cNvPr>
          <p:cNvSpPr txBox="1"/>
          <p:nvPr userDrawn="1"/>
        </p:nvSpPr>
        <p:spPr>
          <a:xfrm>
            <a:off x="1618244" y="5569480"/>
            <a:ext cx="2529303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@svdpgeorgia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CF51A-B37F-D3AC-7847-D1522378029E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DADDA-9217-19F9-01ED-78F39BAFF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43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15068" y="954606"/>
            <a:ext cx="4076931" cy="5228115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A699C-0E65-A720-E1DE-2490C5859B0B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14FA0-A47F-8FFA-13D6-F54C7AE8A36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A9DDFE5A-BC11-1766-F3EF-6147898CB87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B7ACB-29F4-53BF-16AA-18FF64CE86E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6F36129-A905-BA8B-3D22-0639EACFD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1E22090-9922-DDF0-C83E-D6216385C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43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63545" y="2119085"/>
            <a:ext cx="3904342" cy="402045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2569" y="2119085"/>
            <a:ext cx="2365034" cy="210115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A31AB-3DD1-6570-7D75-483F8C56C98C}"/>
              </a:ext>
            </a:extLst>
          </p:cNvPr>
          <p:cNvSpPr/>
          <p:nvPr userDrawn="1"/>
        </p:nvSpPr>
        <p:spPr>
          <a:xfrm>
            <a:off x="0" y="-7700"/>
            <a:ext cx="5152569" cy="611340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AE45D-4400-1F53-14AF-4E8969400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2463"/>
            <a:ext cx="3903663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D38D5-BB4E-491E-11F0-2E2AD405023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128F6A-7261-38BB-64DB-77DDEB426AA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81D10B44-0146-B72B-5743-4F99F8EE739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28BF0-E5C5-FC4A-1560-E6C15D05F57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C776B3B-0170-2890-D352-9329A380D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B130C55-832B-C6BA-4411-434FB3516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536358"/>
            <a:ext cx="6242054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8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71800"/>
            <a:ext cx="3962402" cy="42271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109BD-1330-3523-3844-AA73717C0DB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55956B-A60F-0728-A43A-1FBD2696271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93636FDE-E281-3E2B-7466-13F77507ABE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04D457-0D27-6DE8-59D9-0C8B6001F85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85E581-D7DD-721B-FE53-983A6DFFF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EB5EECC0-8F7E-8461-26C3-A9E0A773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4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ircle 3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CABD682-A1D6-020D-AFCC-CD9AD48B5076}"/>
              </a:ext>
            </a:extLst>
          </p:cNvPr>
          <p:cNvSpPr/>
          <p:nvPr userDrawn="1"/>
        </p:nvSpPr>
        <p:spPr>
          <a:xfrm>
            <a:off x="3000742" y="2834770"/>
            <a:ext cx="2281152" cy="2281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1D4062-B4E9-98FA-96E5-6936E3AD71FD}"/>
              </a:ext>
            </a:extLst>
          </p:cNvPr>
          <p:cNvSpPr/>
          <p:nvPr userDrawn="1"/>
        </p:nvSpPr>
        <p:spPr>
          <a:xfrm>
            <a:off x="3180989" y="3015017"/>
            <a:ext cx="1920658" cy="192065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083235-84D8-39AB-B598-3C637E526218}"/>
              </a:ext>
            </a:extLst>
          </p:cNvPr>
          <p:cNvSpPr/>
          <p:nvPr userDrawn="1"/>
        </p:nvSpPr>
        <p:spPr>
          <a:xfrm>
            <a:off x="3376908" y="3210936"/>
            <a:ext cx="1528820" cy="152882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908CD9-1AE8-F9C8-8B12-3D3222144D1C}"/>
              </a:ext>
            </a:extLst>
          </p:cNvPr>
          <p:cNvSpPr/>
          <p:nvPr userDrawn="1"/>
        </p:nvSpPr>
        <p:spPr>
          <a:xfrm>
            <a:off x="4938978" y="3692496"/>
            <a:ext cx="331416" cy="3314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C5F-8FDA-2A93-A45C-494C8ED3EDB7}"/>
              </a:ext>
            </a:extLst>
          </p:cNvPr>
          <p:cNvCxnSpPr>
            <a:stCxn id="8" idx="6"/>
          </p:cNvCxnSpPr>
          <p:nvPr userDrawn="1"/>
        </p:nvCxnSpPr>
        <p:spPr>
          <a:xfrm flipV="1">
            <a:off x="5270393" y="2646119"/>
            <a:ext cx="1410707" cy="1212085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4184DB-5389-D1EB-2C36-B236C544DCCC}"/>
              </a:ext>
            </a:extLst>
          </p:cNvPr>
          <p:cNvCxnSpPr>
            <a:stCxn id="8" idx="6"/>
          </p:cNvCxnSpPr>
          <p:nvPr userDrawn="1"/>
        </p:nvCxnSpPr>
        <p:spPr>
          <a:xfrm>
            <a:off x="5270393" y="3858204"/>
            <a:ext cx="1413444" cy="3948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625507-2864-207F-F0E0-8EF8DE4C9FB4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5270393" y="3858204"/>
            <a:ext cx="1413444" cy="121208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C26C0F8-5B38-364B-DB35-5531C5F0EDB6}"/>
              </a:ext>
            </a:extLst>
          </p:cNvPr>
          <p:cNvSpPr/>
          <p:nvPr userDrawn="1"/>
        </p:nvSpPr>
        <p:spPr>
          <a:xfrm>
            <a:off x="6563745" y="258014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3A641-B200-3EE3-E067-7EA46748BF63}"/>
              </a:ext>
            </a:extLst>
          </p:cNvPr>
          <p:cNvSpPr/>
          <p:nvPr userDrawn="1"/>
        </p:nvSpPr>
        <p:spPr>
          <a:xfrm>
            <a:off x="6560990" y="381003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FC8DCD-1516-7468-9589-814F9DC32EBB}"/>
              </a:ext>
            </a:extLst>
          </p:cNvPr>
          <p:cNvSpPr/>
          <p:nvPr userDrawn="1"/>
        </p:nvSpPr>
        <p:spPr>
          <a:xfrm>
            <a:off x="6560989" y="4943786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7CB78-F12B-77CC-FD00-54E39A115109}"/>
              </a:ext>
            </a:extLst>
          </p:cNvPr>
          <p:cNvGrpSpPr/>
          <p:nvPr userDrawn="1"/>
        </p:nvGrpSpPr>
        <p:grpSpPr>
          <a:xfrm>
            <a:off x="7486825" y="3640331"/>
            <a:ext cx="488508" cy="491822"/>
            <a:chOff x="4566271" y="5739527"/>
            <a:chExt cx="194632" cy="195951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E8DEC4B-D45D-5808-01E8-A0DB6D2CA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271" y="5739527"/>
              <a:ext cx="194632" cy="195951"/>
            </a:xfrm>
            <a:custGeom>
              <a:avLst/>
              <a:gdLst>
                <a:gd name="T0" fmla="*/ 62 w 124"/>
                <a:gd name="T1" fmla="*/ 11 h 125"/>
                <a:gd name="T2" fmla="*/ 87 w 124"/>
                <a:gd name="T3" fmla="*/ 12 h 125"/>
                <a:gd name="T4" fmla="*/ 99 w 124"/>
                <a:gd name="T5" fmla="*/ 14 h 125"/>
                <a:gd name="T6" fmla="*/ 106 w 124"/>
                <a:gd name="T7" fmla="*/ 19 h 125"/>
                <a:gd name="T8" fmla="*/ 111 w 124"/>
                <a:gd name="T9" fmla="*/ 26 h 125"/>
                <a:gd name="T10" fmla="*/ 113 w 124"/>
                <a:gd name="T11" fmla="*/ 37 h 125"/>
                <a:gd name="T12" fmla="*/ 113 w 124"/>
                <a:gd name="T13" fmla="*/ 62 h 125"/>
                <a:gd name="T14" fmla="*/ 113 w 124"/>
                <a:gd name="T15" fmla="*/ 88 h 125"/>
                <a:gd name="T16" fmla="*/ 111 w 124"/>
                <a:gd name="T17" fmla="*/ 99 h 125"/>
                <a:gd name="T18" fmla="*/ 106 w 124"/>
                <a:gd name="T19" fmla="*/ 106 h 125"/>
                <a:gd name="T20" fmla="*/ 99 w 124"/>
                <a:gd name="T21" fmla="*/ 111 h 125"/>
                <a:gd name="T22" fmla="*/ 87 w 124"/>
                <a:gd name="T23" fmla="*/ 113 h 125"/>
                <a:gd name="T24" fmla="*/ 62 w 124"/>
                <a:gd name="T25" fmla="*/ 114 h 125"/>
                <a:gd name="T26" fmla="*/ 37 w 124"/>
                <a:gd name="T27" fmla="*/ 113 h 125"/>
                <a:gd name="T28" fmla="*/ 25 w 124"/>
                <a:gd name="T29" fmla="*/ 111 h 125"/>
                <a:gd name="T30" fmla="*/ 18 w 124"/>
                <a:gd name="T31" fmla="*/ 106 h 125"/>
                <a:gd name="T32" fmla="*/ 13 w 124"/>
                <a:gd name="T33" fmla="*/ 99 h 125"/>
                <a:gd name="T34" fmla="*/ 11 w 124"/>
                <a:gd name="T35" fmla="*/ 88 h 125"/>
                <a:gd name="T36" fmla="*/ 11 w 124"/>
                <a:gd name="T37" fmla="*/ 62 h 125"/>
                <a:gd name="T38" fmla="*/ 11 w 124"/>
                <a:gd name="T39" fmla="*/ 37 h 125"/>
                <a:gd name="T40" fmla="*/ 13 w 124"/>
                <a:gd name="T41" fmla="*/ 26 h 125"/>
                <a:gd name="T42" fmla="*/ 18 w 124"/>
                <a:gd name="T43" fmla="*/ 19 h 125"/>
                <a:gd name="T44" fmla="*/ 25 w 124"/>
                <a:gd name="T45" fmla="*/ 14 h 125"/>
                <a:gd name="T46" fmla="*/ 37 w 124"/>
                <a:gd name="T47" fmla="*/ 12 h 125"/>
                <a:gd name="T48" fmla="*/ 62 w 124"/>
                <a:gd name="T49" fmla="*/ 11 h 125"/>
                <a:gd name="T50" fmla="*/ 62 w 124"/>
                <a:gd name="T51" fmla="*/ 0 h 125"/>
                <a:gd name="T52" fmla="*/ 36 w 124"/>
                <a:gd name="T53" fmla="*/ 1 h 125"/>
                <a:gd name="T54" fmla="*/ 21 w 124"/>
                <a:gd name="T55" fmla="*/ 3 h 125"/>
                <a:gd name="T56" fmla="*/ 10 w 124"/>
                <a:gd name="T57" fmla="*/ 11 h 125"/>
                <a:gd name="T58" fmla="*/ 3 w 124"/>
                <a:gd name="T59" fmla="*/ 22 h 125"/>
                <a:gd name="T60" fmla="*/ 0 w 124"/>
                <a:gd name="T61" fmla="*/ 37 h 125"/>
                <a:gd name="T62" fmla="*/ 0 w 124"/>
                <a:gd name="T63" fmla="*/ 62 h 125"/>
                <a:gd name="T64" fmla="*/ 0 w 124"/>
                <a:gd name="T65" fmla="*/ 88 h 125"/>
                <a:gd name="T66" fmla="*/ 3 w 124"/>
                <a:gd name="T67" fmla="*/ 103 h 125"/>
                <a:gd name="T68" fmla="*/ 10 w 124"/>
                <a:gd name="T69" fmla="*/ 114 h 125"/>
                <a:gd name="T70" fmla="*/ 21 w 124"/>
                <a:gd name="T71" fmla="*/ 121 h 125"/>
                <a:gd name="T72" fmla="*/ 36 w 124"/>
                <a:gd name="T73" fmla="*/ 124 h 125"/>
                <a:gd name="T74" fmla="*/ 62 w 124"/>
                <a:gd name="T75" fmla="*/ 125 h 125"/>
                <a:gd name="T76" fmla="*/ 88 w 124"/>
                <a:gd name="T77" fmla="*/ 124 h 125"/>
                <a:gd name="T78" fmla="*/ 103 w 124"/>
                <a:gd name="T79" fmla="*/ 121 h 125"/>
                <a:gd name="T80" fmla="*/ 114 w 124"/>
                <a:gd name="T81" fmla="*/ 114 h 125"/>
                <a:gd name="T82" fmla="*/ 121 w 124"/>
                <a:gd name="T83" fmla="*/ 103 h 125"/>
                <a:gd name="T84" fmla="*/ 124 w 124"/>
                <a:gd name="T85" fmla="*/ 88 h 125"/>
                <a:gd name="T86" fmla="*/ 124 w 124"/>
                <a:gd name="T87" fmla="*/ 62 h 125"/>
                <a:gd name="T88" fmla="*/ 124 w 124"/>
                <a:gd name="T89" fmla="*/ 37 h 125"/>
                <a:gd name="T90" fmla="*/ 121 w 124"/>
                <a:gd name="T91" fmla="*/ 22 h 125"/>
                <a:gd name="T92" fmla="*/ 114 w 124"/>
                <a:gd name="T93" fmla="*/ 11 h 125"/>
                <a:gd name="T94" fmla="*/ 103 w 124"/>
                <a:gd name="T95" fmla="*/ 3 h 125"/>
                <a:gd name="T96" fmla="*/ 88 w 124"/>
                <a:gd name="T97" fmla="*/ 1 h 125"/>
                <a:gd name="T98" fmla="*/ 62 w 124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25">
                  <a:moveTo>
                    <a:pt x="62" y="11"/>
                  </a:moveTo>
                  <a:cubicBezTo>
                    <a:pt x="79" y="11"/>
                    <a:pt x="81" y="11"/>
                    <a:pt x="87" y="12"/>
                  </a:cubicBezTo>
                  <a:cubicBezTo>
                    <a:pt x="93" y="12"/>
                    <a:pt x="97" y="13"/>
                    <a:pt x="99" y="14"/>
                  </a:cubicBezTo>
                  <a:cubicBezTo>
                    <a:pt x="102" y="15"/>
                    <a:pt x="104" y="16"/>
                    <a:pt x="106" y="19"/>
                  </a:cubicBezTo>
                  <a:cubicBezTo>
                    <a:pt x="108" y="21"/>
                    <a:pt x="109" y="23"/>
                    <a:pt x="111" y="26"/>
                  </a:cubicBezTo>
                  <a:cubicBezTo>
                    <a:pt x="111" y="28"/>
                    <a:pt x="112" y="31"/>
                    <a:pt x="113" y="37"/>
                  </a:cubicBezTo>
                  <a:cubicBezTo>
                    <a:pt x="113" y="44"/>
                    <a:pt x="113" y="46"/>
                    <a:pt x="113" y="62"/>
                  </a:cubicBezTo>
                  <a:cubicBezTo>
                    <a:pt x="113" y="79"/>
                    <a:pt x="113" y="81"/>
                    <a:pt x="113" y="88"/>
                  </a:cubicBezTo>
                  <a:cubicBezTo>
                    <a:pt x="112" y="94"/>
                    <a:pt x="111" y="97"/>
                    <a:pt x="111" y="99"/>
                  </a:cubicBezTo>
                  <a:cubicBezTo>
                    <a:pt x="109" y="102"/>
                    <a:pt x="108" y="104"/>
                    <a:pt x="106" y="106"/>
                  </a:cubicBezTo>
                  <a:cubicBezTo>
                    <a:pt x="104" y="109"/>
                    <a:pt x="102" y="110"/>
                    <a:pt x="99" y="111"/>
                  </a:cubicBezTo>
                  <a:cubicBezTo>
                    <a:pt x="97" y="112"/>
                    <a:pt x="93" y="113"/>
                    <a:pt x="87" y="113"/>
                  </a:cubicBezTo>
                  <a:cubicBezTo>
                    <a:pt x="81" y="113"/>
                    <a:pt x="79" y="114"/>
                    <a:pt x="62" y="114"/>
                  </a:cubicBezTo>
                  <a:cubicBezTo>
                    <a:pt x="45" y="114"/>
                    <a:pt x="43" y="113"/>
                    <a:pt x="37" y="113"/>
                  </a:cubicBezTo>
                  <a:cubicBezTo>
                    <a:pt x="31" y="113"/>
                    <a:pt x="27" y="112"/>
                    <a:pt x="25" y="111"/>
                  </a:cubicBezTo>
                  <a:cubicBezTo>
                    <a:pt x="22" y="110"/>
                    <a:pt x="20" y="109"/>
                    <a:pt x="18" y="106"/>
                  </a:cubicBezTo>
                  <a:cubicBezTo>
                    <a:pt x="16" y="104"/>
                    <a:pt x="15" y="102"/>
                    <a:pt x="13" y="99"/>
                  </a:cubicBezTo>
                  <a:cubicBezTo>
                    <a:pt x="13" y="97"/>
                    <a:pt x="12" y="94"/>
                    <a:pt x="11" y="88"/>
                  </a:cubicBezTo>
                  <a:cubicBezTo>
                    <a:pt x="11" y="81"/>
                    <a:pt x="11" y="79"/>
                    <a:pt x="11" y="62"/>
                  </a:cubicBezTo>
                  <a:cubicBezTo>
                    <a:pt x="11" y="46"/>
                    <a:pt x="11" y="44"/>
                    <a:pt x="11" y="37"/>
                  </a:cubicBezTo>
                  <a:cubicBezTo>
                    <a:pt x="12" y="31"/>
                    <a:pt x="13" y="28"/>
                    <a:pt x="13" y="26"/>
                  </a:cubicBezTo>
                  <a:cubicBezTo>
                    <a:pt x="15" y="23"/>
                    <a:pt x="16" y="21"/>
                    <a:pt x="18" y="19"/>
                  </a:cubicBezTo>
                  <a:cubicBezTo>
                    <a:pt x="20" y="16"/>
                    <a:pt x="22" y="15"/>
                    <a:pt x="25" y="14"/>
                  </a:cubicBezTo>
                  <a:cubicBezTo>
                    <a:pt x="27" y="13"/>
                    <a:pt x="31" y="12"/>
                    <a:pt x="37" y="12"/>
                  </a:cubicBezTo>
                  <a:cubicBezTo>
                    <a:pt x="43" y="11"/>
                    <a:pt x="45" y="11"/>
                    <a:pt x="62" y="11"/>
                  </a:cubicBezTo>
                  <a:moveTo>
                    <a:pt x="62" y="0"/>
                  </a:moveTo>
                  <a:cubicBezTo>
                    <a:pt x="45" y="0"/>
                    <a:pt x="43" y="0"/>
                    <a:pt x="36" y="1"/>
                  </a:cubicBezTo>
                  <a:cubicBezTo>
                    <a:pt x="30" y="1"/>
                    <a:pt x="25" y="2"/>
                    <a:pt x="21" y="3"/>
                  </a:cubicBezTo>
                  <a:cubicBezTo>
                    <a:pt x="17" y="5"/>
                    <a:pt x="14" y="7"/>
                    <a:pt x="10" y="11"/>
                  </a:cubicBezTo>
                  <a:cubicBezTo>
                    <a:pt x="7" y="14"/>
                    <a:pt x="5" y="18"/>
                    <a:pt x="3" y="22"/>
                  </a:cubicBezTo>
                  <a:cubicBezTo>
                    <a:pt x="1" y="26"/>
                    <a:pt x="0" y="30"/>
                    <a:pt x="0" y="37"/>
                  </a:cubicBezTo>
                  <a:cubicBezTo>
                    <a:pt x="0" y="43"/>
                    <a:pt x="0" y="46"/>
                    <a:pt x="0" y="62"/>
                  </a:cubicBezTo>
                  <a:cubicBezTo>
                    <a:pt x="0" y="79"/>
                    <a:pt x="0" y="81"/>
                    <a:pt x="0" y="88"/>
                  </a:cubicBezTo>
                  <a:cubicBezTo>
                    <a:pt x="0" y="95"/>
                    <a:pt x="1" y="99"/>
                    <a:pt x="3" y="103"/>
                  </a:cubicBezTo>
                  <a:cubicBezTo>
                    <a:pt x="5" y="107"/>
                    <a:pt x="7" y="111"/>
                    <a:pt x="10" y="114"/>
                  </a:cubicBezTo>
                  <a:cubicBezTo>
                    <a:pt x="14" y="118"/>
                    <a:pt x="17" y="120"/>
                    <a:pt x="21" y="121"/>
                  </a:cubicBezTo>
                  <a:cubicBezTo>
                    <a:pt x="25" y="123"/>
                    <a:pt x="30" y="124"/>
                    <a:pt x="36" y="124"/>
                  </a:cubicBezTo>
                  <a:cubicBezTo>
                    <a:pt x="43" y="125"/>
                    <a:pt x="45" y="125"/>
                    <a:pt x="62" y="125"/>
                  </a:cubicBezTo>
                  <a:cubicBezTo>
                    <a:pt x="79" y="125"/>
                    <a:pt x="81" y="125"/>
                    <a:pt x="88" y="124"/>
                  </a:cubicBezTo>
                  <a:cubicBezTo>
                    <a:pt x="94" y="124"/>
                    <a:pt x="99" y="123"/>
                    <a:pt x="103" y="121"/>
                  </a:cubicBezTo>
                  <a:cubicBezTo>
                    <a:pt x="107" y="120"/>
                    <a:pt x="110" y="118"/>
                    <a:pt x="114" y="114"/>
                  </a:cubicBezTo>
                  <a:cubicBezTo>
                    <a:pt x="117" y="111"/>
                    <a:pt x="119" y="107"/>
                    <a:pt x="121" y="103"/>
                  </a:cubicBezTo>
                  <a:cubicBezTo>
                    <a:pt x="123" y="99"/>
                    <a:pt x="124" y="95"/>
                    <a:pt x="124" y="88"/>
                  </a:cubicBezTo>
                  <a:cubicBezTo>
                    <a:pt x="124" y="81"/>
                    <a:pt x="124" y="79"/>
                    <a:pt x="124" y="62"/>
                  </a:cubicBezTo>
                  <a:cubicBezTo>
                    <a:pt x="124" y="46"/>
                    <a:pt x="124" y="43"/>
                    <a:pt x="124" y="37"/>
                  </a:cubicBezTo>
                  <a:cubicBezTo>
                    <a:pt x="124" y="30"/>
                    <a:pt x="123" y="26"/>
                    <a:pt x="121" y="22"/>
                  </a:cubicBezTo>
                  <a:cubicBezTo>
                    <a:pt x="119" y="18"/>
                    <a:pt x="117" y="14"/>
                    <a:pt x="114" y="11"/>
                  </a:cubicBezTo>
                  <a:cubicBezTo>
                    <a:pt x="110" y="7"/>
                    <a:pt x="107" y="5"/>
                    <a:pt x="103" y="3"/>
                  </a:cubicBezTo>
                  <a:cubicBezTo>
                    <a:pt x="99" y="2"/>
                    <a:pt x="94" y="1"/>
                    <a:pt x="88" y="1"/>
                  </a:cubicBezTo>
                  <a:cubicBezTo>
                    <a:pt x="81" y="0"/>
                    <a:pt x="79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3FF02F-9E1A-EFD9-F6BE-E81B0D8A2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113" y="5786370"/>
              <a:ext cx="100284" cy="10028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53 h 64"/>
                <a:gd name="T12" fmla="*/ 11 w 64"/>
                <a:gd name="T13" fmla="*/ 32 h 64"/>
                <a:gd name="T14" fmla="*/ 32 w 64"/>
                <a:gd name="T15" fmla="*/ 12 h 64"/>
                <a:gd name="T16" fmla="*/ 53 w 64"/>
                <a:gd name="T17" fmla="*/ 32 h 64"/>
                <a:gd name="T18" fmla="*/ 32 w 64"/>
                <a:gd name="T1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53"/>
                  </a:moveTo>
                  <a:cubicBezTo>
                    <a:pt x="21" y="53"/>
                    <a:pt x="11" y="44"/>
                    <a:pt x="11" y="32"/>
                  </a:cubicBezTo>
                  <a:cubicBezTo>
                    <a:pt x="11" y="21"/>
                    <a:pt x="21" y="12"/>
                    <a:pt x="32" y="12"/>
                  </a:cubicBezTo>
                  <a:cubicBezTo>
                    <a:pt x="43" y="12"/>
                    <a:pt x="53" y="21"/>
                    <a:pt x="53" y="32"/>
                  </a:cubicBezTo>
                  <a:cubicBezTo>
                    <a:pt x="53" y="44"/>
                    <a:pt x="43" y="53"/>
                    <a:pt x="32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E7709AD-D773-02CA-0A92-DC156CF5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161" y="5773835"/>
              <a:ext cx="23752" cy="2375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Freeform 60">
            <a:extLst>
              <a:ext uri="{FF2B5EF4-FFF2-40B4-BE49-F238E27FC236}">
                <a16:creationId xmlns:a16="http://schemas.microsoft.com/office/drawing/2014/main" id="{8C142375-EC99-6A80-9E76-86D5F6E01BA3}"/>
              </a:ext>
            </a:extLst>
          </p:cNvPr>
          <p:cNvSpPr>
            <a:spLocks/>
          </p:cNvSpPr>
          <p:nvPr userDrawn="1"/>
        </p:nvSpPr>
        <p:spPr bwMode="auto">
          <a:xfrm>
            <a:off x="7566615" y="2376320"/>
            <a:ext cx="328928" cy="539598"/>
          </a:xfrm>
          <a:custGeom>
            <a:avLst/>
            <a:gdLst>
              <a:gd name="T0" fmla="*/ 79 w 85"/>
              <a:gd name="T1" fmla="*/ 89 h 159"/>
              <a:gd name="T2" fmla="*/ 84 w 85"/>
              <a:gd name="T3" fmla="*/ 60 h 159"/>
              <a:gd name="T4" fmla="*/ 56 w 85"/>
              <a:gd name="T5" fmla="*/ 60 h 159"/>
              <a:gd name="T6" fmla="*/ 56 w 85"/>
              <a:gd name="T7" fmla="*/ 42 h 159"/>
              <a:gd name="T8" fmla="*/ 72 w 85"/>
              <a:gd name="T9" fmla="*/ 26 h 159"/>
              <a:gd name="T10" fmla="*/ 85 w 85"/>
              <a:gd name="T11" fmla="*/ 26 h 159"/>
              <a:gd name="T12" fmla="*/ 85 w 85"/>
              <a:gd name="T13" fmla="*/ 2 h 159"/>
              <a:gd name="T14" fmla="*/ 63 w 85"/>
              <a:gd name="T15" fmla="*/ 0 h 159"/>
              <a:gd name="T16" fmla="*/ 25 w 85"/>
              <a:gd name="T17" fmla="*/ 39 h 159"/>
              <a:gd name="T18" fmla="*/ 25 w 85"/>
              <a:gd name="T19" fmla="*/ 60 h 159"/>
              <a:gd name="T20" fmla="*/ 0 w 85"/>
              <a:gd name="T21" fmla="*/ 60 h 159"/>
              <a:gd name="T22" fmla="*/ 0 w 85"/>
              <a:gd name="T23" fmla="*/ 89 h 159"/>
              <a:gd name="T24" fmla="*/ 25 w 85"/>
              <a:gd name="T25" fmla="*/ 89 h 159"/>
              <a:gd name="T26" fmla="*/ 25 w 85"/>
              <a:gd name="T27" fmla="*/ 158 h 159"/>
              <a:gd name="T28" fmla="*/ 41 w 85"/>
              <a:gd name="T29" fmla="*/ 159 h 159"/>
              <a:gd name="T30" fmla="*/ 56 w 85"/>
              <a:gd name="T31" fmla="*/ 158 h 159"/>
              <a:gd name="T32" fmla="*/ 56 w 85"/>
              <a:gd name="T33" fmla="*/ 89 h 159"/>
              <a:gd name="T34" fmla="*/ 79 w 85"/>
              <a:gd name="T35" fmla="*/ 8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159">
                <a:moveTo>
                  <a:pt x="79" y="89"/>
                </a:moveTo>
                <a:cubicBezTo>
                  <a:pt x="84" y="60"/>
                  <a:pt x="84" y="60"/>
                  <a:pt x="8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34"/>
                  <a:pt x="60" y="26"/>
                  <a:pt x="72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73" y="0"/>
                  <a:pt x="63" y="0"/>
                </a:cubicBezTo>
                <a:cubicBezTo>
                  <a:pt x="40" y="0"/>
                  <a:pt x="25" y="14"/>
                  <a:pt x="25" y="39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9"/>
                  <a:pt x="0" y="89"/>
                  <a:pt x="0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30" y="159"/>
                  <a:pt x="35" y="159"/>
                  <a:pt x="41" y="159"/>
                </a:cubicBezTo>
                <a:cubicBezTo>
                  <a:pt x="46" y="159"/>
                  <a:pt x="51" y="159"/>
                  <a:pt x="56" y="158"/>
                </a:cubicBezTo>
                <a:cubicBezTo>
                  <a:pt x="56" y="89"/>
                  <a:pt x="56" y="89"/>
                  <a:pt x="56" y="89"/>
                </a:cubicBezTo>
                <a:lnTo>
                  <a:pt x="79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C51EC0D-B6B7-1C11-8C69-839D66BFE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3379788"/>
            <a:ext cx="1597025" cy="15557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1BABE66C-0E1B-8436-6E69-C74AEDEF5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917" y="3470049"/>
            <a:ext cx="1482561" cy="1214725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6D796278-0B94-805A-C7A8-D11BBC791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9700" y="2500250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34F88004-A35C-1B61-A145-F2DE190CD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9700" y="3714755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4F242415-795B-CCA8-A484-520E4CAB7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9699" y="4868327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3BD959-CB6B-805C-D21D-342BC08CAA62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C9E3D4-B11E-ABB8-1BBA-B772ADDD174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0" name="Google Shape;86;p30">
                <a:extLst>
                  <a:ext uri="{FF2B5EF4-FFF2-40B4-BE49-F238E27FC236}">
                    <a16:creationId xmlns:a16="http://schemas.microsoft.com/office/drawing/2014/main" id="{8F569FFB-1107-82BE-2ECD-B978003F990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B27E9-59A0-5BA0-506F-8BE49EB0AC6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00FEE1A-771A-33F2-11F5-E87390C8A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53BC112D-25BB-393E-25D9-861ED0E57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352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462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43476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22A22-7A3E-E5F6-481F-C19C74B9655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F51669-6815-29EF-43F2-8BE05D584F1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7947AB2D-FE2E-9271-DFF0-5EC15724456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39D869-8F1E-C69C-0DEA-F5BF363469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59AB48-173C-1E70-407D-59604CEA2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7784BF6-8ECC-C360-A0A3-781B8B6DB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8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of H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91D85-FDE2-CBE9-650C-D9AE0222ED63}"/>
              </a:ext>
            </a:extLst>
          </p:cNvPr>
          <p:cNvSpPr/>
          <p:nvPr userDrawn="1"/>
        </p:nvSpPr>
        <p:spPr>
          <a:xfrm>
            <a:off x="844550" y="1650999"/>
            <a:ext cx="5788480" cy="477882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9BCD-69B5-74F9-E2A2-946F3B89A95A}"/>
              </a:ext>
            </a:extLst>
          </p:cNvPr>
          <p:cNvSpPr txBox="1"/>
          <p:nvPr userDrawn="1"/>
        </p:nvSpPr>
        <p:spPr>
          <a:xfrm>
            <a:off x="929462" y="728843"/>
            <a:ext cx="3947338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>
                <a:latin typeface="+mj-lt"/>
                <a:ea typeface="Calibri" panose="020F0502020204030204" pitchFamily="34" charset="0"/>
                <a:cs typeface="Poppins Medium" panose="00000600000000000000" pitchFamily="2" charset="0"/>
              </a:rPr>
              <a:t>Clothe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449AFF-977F-9D2F-6EEB-C70165542497}"/>
              </a:ext>
            </a:extLst>
          </p:cNvPr>
          <p:cNvSpPr/>
          <p:nvPr userDrawn="1"/>
        </p:nvSpPr>
        <p:spPr>
          <a:xfrm>
            <a:off x="4948540" y="2445389"/>
            <a:ext cx="3254156" cy="325415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CD02-D26F-B29E-FF77-8BD224C39200}"/>
              </a:ext>
            </a:extLst>
          </p:cNvPr>
          <p:cNvSpPr txBox="1"/>
          <p:nvPr userDrawn="1"/>
        </p:nvSpPr>
        <p:spPr>
          <a:xfrm>
            <a:off x="8597102" y="2634717"/>
            <a:ext cx="25222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9 Thrift Stores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+ </a:t>
            </a:r>
          </a:p>
          <a:p>
            <a:pPr defTabSz="609585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E-Commerce Store “Vinny’s Thrift &amp; Collectibles”</a:t>
            </a:r>
            <a:endParaRPr lang="en-ID" sz="2000"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D78BF-F6A1-F17E-430F-39AABEE57364}"/>
              </a:ext>
            </a:extLst>
          </p:cNvPr>
          <p:cNvSpPr txBox="1"/>
          <p:nvPr userDrawn="1"/>
        </p:nvSpPr>
        <p:spPr>
          <a:xfrm>
            <a:off x="8639926" y="4796166"/>
            <a:ext cx="278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50</a:t>
            </a:r>
            <a:r>
              <a:rPr lang="en-US" sz="20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Employees</a:t>
            </a:r>
            <a:endParaRPr lang="en-ID" sz="2000" b="1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BC8-B114-9F29-347A-59A748A73B6C}"/>
              </a:ext>
            </a:extLst>
          </p:cNvPr>
          <p:cNvSpPr txBox="1"/>
          <p:nvPr userDrawn="1"/>
        </p:nvSpPr>
        <p:spPr>
          <a:xfrm>
            <a:off x="2270719" y="1945568"/>
            <a:ext cx="220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$4.6M </a:t>
            </a:r>
          </a:p>
          <a:p>
            <a:pPr algn="ctr" defTabSz="609585"/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Revenue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65EA7-38F3-411E-2DF2-54B74DB0CE3C}"/>
              </a:ext>
            </a:extLst>
          </p:cNvPr>
          <p:cNvSpPr txBox="1"/>
          <p:nvPr userDrawn="1"/>
        </p:nvSpPr>
        <p:spPr>
          <a:xfrm>
            <a:off x="1121663" y="3327885"/>
            <a:ext cx="20397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$1.8M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Conference Direct Aid</a:t>
            </a:r>
            <a:endParaRPr lang="en-ID" sz="2000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8D40-4779-D1FE-8233-05C6CDD08798}"/>
              </a:ext>
            </a:extLst>
          </p:cNvPr>
          <p:cNvSpPr txBox="1"/>
          <p:nvPr userDrawn="1"/>
        </p:nvSpPr>
        <p:spPr>
          <a:xfrm>
            <a:off x="3073777" y="4255917"/>
            <a:ext cx="1874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$50K</a:t>
            </a:r>
            <a:r>
              <a:rPr lang="en-US" sz="1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Merchandise Vouchers to Neighbors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CD6EE1-53B2-F632-1D79-C7C3457303A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EB88D5-2C86-5360-2428-0CEC5CD0968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4" name="Google Shape;86;p30">
                <a:extLst>
                  <a:ext uri="{FF2B5EF4-FFF2-40B4-BE49-F238E27FC236}">
                    <a16:creationId xmlns:a16="http://schemas.microsoft.com/office/drawing/2014/main" id="{24B62B79-9ECD-0922-0E8E-0E4B65696CC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30268E-0AB2-C022-72CA-80ACB29595BC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3" name="Picture 12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5FD9C61-D395-32C1-238F-93A28C4E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8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y of H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A9271-C914-BA60-A2BB-CE0E64A42F8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4DDAA8-23AA-0E38-30EC-ED31FE52B8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6A1A1CFC-E759-64AB-AA52-AC0DE7E4380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8B868F-FBD4-2632-8F63-E99C7C66DA3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0A9C4A-0AA0-6AE1-25AF-AFCD454BE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91A2491C-C7A9-49BB-F9AA-61D0851BB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81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307689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98206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0377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0E5D1-4A63-3F22-659E-B760239C350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81CDC2-F125-2292-93C6-808DE4C73D6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7FA3760D-B86D-892A-5737-8E07E740DEF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6211F-2C05-900D-90C7-92E6CA7A560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2E0DC0-BC0C-26AC-D13C-B14E597FF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69845A3-EA17-1422-C37F-95459E9C1F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401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41800" y="1800696"/>
            <a:ext cx="3032940" cy="4267199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ADBB11-A1B8-F794-0EF8-B7E11E6A0BA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6123D-4395-9D96-3C76-C15A18D66F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BED36E85-AA1A-2BC0-E559-7EC5BE7C9D5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1409D6-7674-4E9F-0468-5EA4BF27FE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631587E-9581-08EA-6396-D17C2D73C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34E015AE-28BE-5BCB-EC8C-1678C90B0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023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0D483-FC44-F5BE-2EA5-CD8BF8A6B7C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62044D-99C3-BEBA-43BD-9E6C071F324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A60C9B68-D4A8-1350-C01D-7FFC1183E89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21E4F1-0FC4-7BE9-C898-73D9CD1E39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3A6787C-DA7E-36B0-702E-ECB739BA3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B4996D5-E273-FFCB-8E10-AC63C1AA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2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73026" y="2673713"/>
            <a:ext cx="4028316" cy="3604546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BDB1A1D-BDAD-0F1D-6449-47842476D0BE}"/>
              </a:ext>
            </a:extLst>
          </p:cNvPr>
          <p:cNvSpPr/>
          <p:nvPr userDrawn="1"/>
        </p:nvSpPr>
        <p:spPr>
          <a:xfrm>
            <a:off x="6173460" y="2647431"/>
            <a:ext cx="4438123" cy="4178183"/>
          </a:xfrm>
          <a:prstGeom prst="arc">
            <a:avLst>
              <a:gd name="adj1" fmla="val 8485088"/>
              <a:gd name="adj2" fmla="val 12570782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C7A8FB-0AB9-A9C4-D04F-325F386AC4F1}"/>
              </a:ext>
            </a:extLst>
          </p:cNvPr>
          <p:cNvSpPr/>
          <p:nvPr userDrawn="1"/>
        </p:nvSpPr>
        <p:spPr>
          <a:xfrm>
            <a:off x="6352940" y="2658920"/>
            <a:ext cx="4438123" cy="4178183"/>
          </a:xfrm>
          <a:prstGeom prst="arc">
            <a:avLst>
              <a:gd name="adj1" fmla="val 20782156"/>
              <a:gd name="adj2" fmla="val 2175158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0BC814-14CF-BCFC-1968-3561FDB0C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5E483EE-557F-7717-CC08-187ADE47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251" y="1278135"/>
            <a:ext cx="4632325" cy="7048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[subtitle]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4E94F-8BEF-E4CB-EC37-C74E402CF677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4D529F-2289-8B63-6D44-FC4D51FE9FD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04B6E030-7BAC-6C5D-B020-69EE0251DD9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0728A0-6824-CE4C-ED6F-B8CC35693A6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D993626-AB3B-FA78-CCE4-6B77E014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0870D4-8790-25CB-6D32-517856F43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425" y="2467898"/>
            <a:ext cx="4738688" cy="32725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D5C4A-2951-5D67-A860-A4FAA649E7C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CCF325-FF58-6D2B-221B-E79E1D35374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09DDCAFB-33A4-14D6-F1CB-83C2CAA657E9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5CF796-58A5-3A3F-718B-0B2F69466AE1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7298A6A-769D-F73D-9A82-2AF0B2E04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019D9F0-DF9F-54B6-DDA4-1D58E9E0E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0" y="3033810"/>
            <a:ext cx="1136080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6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77AAEA6-5324-4061-C0B8-45D7C02A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CA8499-1A66-45D5-C2F9-E37860CE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7D7B9-C8FE-3E2F-EC4B-9AC58BD7CF31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DE7106-3434-128D-F2D6-5AF35356D76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CE5B549A-5664-17F6-F714-A85ED849911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FD687B-D97E-E5F0-EA8A-352FCAFA65A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D0F0C68-582B-A8EC-1CE0-BFA4D2BFF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386CA5D-4514-C266-96AC-0F3A4C2BD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1095" y="4309368"/>
            <a:ext cx="786981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29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0D8E6-21E0-A607-E782-7A7CE578EE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F09470-304A-BCF0-9CDC-5802DB19C9F3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80980BC4-B411-2A6D-B052-64D73A86688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8EC5DF-6255-2AC3-1CF4-9EE84991EF2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BE0912C-9146-73B3-DA02-D696037F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841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621BB4-1D7F-A724-C61C-E461CF72CB2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38BF44-CA62-97C0-39F5-BB219EEECF1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25406F4E-1992-02B2-1BC0-29F23BC7C2CE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4061D4-8E56-4FC2-0685-CD6ED5FAA848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85FE2DE-DAE6-499E-6FB7-EE4B312EB6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995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03E57-6E08-4DC5-B990-A980B4AB463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1EF6F-948A-265E-D4B5-B685DC9750A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B0168B23-420A-C5E4-F65C-91E70ACCF74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24D026-4C80-39BB-4F33-358D9E2497F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A35ECAD-A8BC-C832-F884-3F1ACA9BA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34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4081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5ACB5A3-3B3C-E7B1-10C2-22B969E20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81" y="536358"/>
            <a:ext cx="8472536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591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BC92-31D6-2B56-E51B-D869661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782" y="6375091"/>
            <a:ext cx="1097132" cy="365125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7495-CA33-3344-32B7-E292103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901" y="6332323"/>
            <a:ext cx="432465" cy="365125"/>
          </a:xfrm>
        </p:spPr>
        <p:txBody>
          <a:bodyPr/>
          <a:lstStyle>
            <a:lvl1pPr algn="l"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9CE1A8-1549-4E5B-4DC0-969443E642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D9A298-8119-7353-F481-27B5B00E79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974B2967-86E7-2C57-273A-9E9D120C4EC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D8BFA-5FA3-6F39-7336-C8EA410B768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EEE8D3E-05EA-64F9-97E9-D2DE627C4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60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1" y="457854"/>
            <a:ext cx="11684232" cy="4984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5882" y="1211142"/>
            <a:ext cx="5801980" cy="502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75" y="1211142"/>
            <a:ext cx="5803847" cy="502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9B32A-1DEA-DB28-2902-4A79E030C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8D2017-DD69-42E7-8DF5-33B746396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01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ACCF5-0BD3-92CB-BFB8-7853D9E16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F1F6EB-A52B-46CD-A235-4B8FB47CC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37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86E50-CB19-D779-4A86-C0C1F29E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AEE8F-9C19-4DE8-A725-26ABA6EB7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0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>
            <a:normAutofit/>
          </a:bodyPr>
          <a:lstStyle>
            <a:lvl2pPr marL="0" indent="0">
              <a:buFont typeface="Arial" panose="020B0604020202020204" pitchFamily="34" charset="0"/>
              <a:buNone/>
              <a:defRPr sz="1800"/>
            </a:lvl2pPr>
          </a:lstStyle>
          <a:p>
            <a:pPr lvl="1"/>
            <a:r>
              <a:rPr lang="en-US"/>
              <a:t>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B57FA-3CF8-D6AD-ED9C-28B18A07FF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FB82E4-0022-360C-C60D-24FDF3FE54D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2" name="Google Shape;86;p30">
                <a:extLst>
                  <a:ext uri="{FF2B5EF4-FFF2-40B4-BE49-F238E27FC236}">
                    <a16:creationId xmlns:a16="http://schemas.microsoft.com/office/drawing/2014/main" id="{745BC459-AB1A-4F02-E296-98CAEDC6D4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D53FC-263A-052C-E689-F62289C7880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1" name="Picture 10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CF943FC-DB3B-9359-5289-3AE0D8B84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3B69F74-E2EE-3DA1-6F6C-FC81FF8D8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487" y="536358"/>
            <a:ext cx="6733802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54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Item Lis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73005" y="1411885"/>
            <a:ext cx="3903796" cy="4448537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89425-F3A7-7C94-73C3-9D25EE6509CE}"/>
              </a:ext>
            </a:extLst>
          </p:cNvPr>
          <p:cNvSpPr/>
          <p:nvPr userDrawn="1"/>
        </p:nvSpPr>
        <p:spPr>
          <a:xfrm>
            <a:off x="0" y="-1220"/>
            <a:ext cx="3581401" cy="618394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15D2C-B18D-0390-9545-52E765C053FF}"/>
              </a:ext>
            </a:extLst>
          </p:cNvPr>
          <p:cNvSpPr/>
          <p:nvPr userDrawn="1"/>
        </p:nvSpPr>
        <p:spPr>
          <a:xfrm>
            <a:off x="5055123" y="2960105"/>
            <a:ext cx="123825" cy="1352096"/>
          </a:xfrm>
          <a:prstGeom prst="rect">
            <a:avLst/>
          </a:prstGeom>
          <a:gradFill>
            <a:gsLst>
              <a:gs pos="0">
                <a:schemeClr val="accent1"/>
              </a:gs>
              <a:gs pos="94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208;p35">
            <a:extLst>
              <a:ext uri="{FF2B5EF4-FFF2-40B4-BE49-F238E27FC236}">
                <a16:creationId xmlns:a16="http://schemas.microsoft.com/office/drawing/2014/main" id="{69B4CB2D-4F64-BAC3-1D09-48FD0B6137C7}"/>
              </a:ext>
            </a:extLst>
          </p:cNvPr>
          <p:cNvSpPr/>
          <p:nvPr userDrawn="1"/>
        </p:nvSpPr>
        <p:spPr>
          <a:xfrm>
            <a:off x="5405134" y="2034042"/>
            <a:ext cx="6324781" cy="1200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9" name="Google Shape;215;p35">
            <a:extLst>
              <a:ext uri="{FF2B5EF4-FFF2-40B4-BE49-F238E27FC236}">
                <a16:creationId xmlns:a16="http://schemas.microsoft.com/office/drawing/2014/main" id="{4AF14A80-B089-B646-D64F-0F04F45A0323}"/>
              </a:ext>
            </a:extLst>
          </p:cNvPr>
          <p:cNvSpPr/>
          <p:nvPr userDrawn="1"/>
        </p:nvSpPr>
        <p:spPr>
          <a:xfrm>
            <a:off x="5395732" y="3310420"/>
            <a:ext cx="6324781" cy="1200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14" name="Google Shape;221;p35">
            <a:extLst>
              <a:ext uri="{FF2B5EF4-FFF2-40B4-BE49-F238E27FC236}">
                <a16:creationId xmlns:a16="http://schemas.microsoft.com/office/drawing/2014/main" id="{310FD165-200E-5934-473A-F5DC3F0B66B8}"/>
              </a:ext>
            </a:extLst>
          </p:cNvPr>
          <p:cNvSpPr/>
          <p:nvPr userDrawn="1"/>
        </p:nvSpPr>
        <p:spPr>
          <a:xfrm>
            <a:off x="5395732" y="4586798"/>
            <a:ext cx="6324781" cy="1200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94E1F64-4370-82C6-2A34-78ED71120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049" y="214326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87703CB-75E5-3D2F-428A-9D2753FA8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48" y="2545498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ADDE04A-D82E-DC30-83E5-E1CAA63BA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7050" y="342233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77BBD9E-6842-E064-3A5D-73D4CEBBF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049" y="382455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EDFABD45-A444-88FF-AD09-0327BE017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049" y="4718111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D67EC27-B827-03E8-85F8-7EA97CE76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048" y="512034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79D89-D7FB-1A03-5937-DFB276864AF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DECEC5-600C-0F1F-AC5C-459069F7DC6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243698C1-1475-6C60-ED76-AA2CE56BDBA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7EAFA-F434-6482-AD9A-1EEB3C134A5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AFAC5BA-1FCB-FA6B-CB2C-99B636A7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B38BF69-D790-F20B-54A0-D859269EC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4131" y="536358"/>
            <a:ext cx="73684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4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4037B6-C6B3-1B47-33A9-98536A1556B4}"/>
              </a:ext>
            </a:extLst>
          </p:cNvPr>
          <p:cNvSpPr/>
          <p:nvPr userDrawn="1"/>
        </p:nvSpPr>
        <p:spPr>
          <a:xfrm>
            <a:off x="5157243" y="0"/>
            <a:ext cx="7034758" cy="685805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0435F-86DD-4DC7-1B2B-4E54077B7DF0}"/>
              </a:ext>
            </a:extLst>
          </p:cNvPr>
          <p:cNvSpPr/>
          <p:nvPr userDrawn="1"/>
        </p:nvSpPr>
        <p:spPr>
          <a:xfrm>
            <a:off x="589619" y="2334379"/>
            <a:ext cx="825218" cy="8252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038E5F-C0DF-A6FA-997F-2BFFE966B50B}"/>
              </a:ext>
            </a:extLst>
          </p:cNvPr>
          <p:cNvSpPr/>
          <p:nvPr userDrawn="1"/>
        </p:nvSpPr>
        <p:spPr>
          <a:xfrm>
            <a:off x="561702" y="3484912"/>
            <a:ext cx="825218" cy="8252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2A17A-D1B5-71F6-C1C4-2CA8E154728D}"/>
              </a:ext>
            </a:extLst>
          </p:cNvPr>
          <p:cNvSpPr/>
          <p:nvPr userDrawn="1"/>
        </p:nvSpPr>
        <p:spPr>
          <a:xfrm>
            <a:off x="535260" y="4589861"/>
            <a:ext cx="825218" cy="8252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7A2CB31-C377-874A-AF8C-8B1D63F94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650" y="3159125"/>
            <a:ext cx="3378200" cy="23383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DBBD46-D232-2420-AE97-8D62A1431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2973" y="2470661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932600B-85A0-C5B2-B3B3-23C2B81F0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2500" y="351756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E956F18-9060-339F-0984-137B957DE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2500" y="464341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56266" y="1928818"/>
            <a:ext cx="3377156" cy="3888446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B103-0E68-7F85-6E3F-94AFB50B002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8707BD-57FB-9BCA-3FF9-E32DBC2CFCE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3B0ED758-AF50-2D64-73AD-71BDDA8F593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FBE4A8-75DC-EE97-DCAA-4C0A94FA464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38B0F-0DA0-ED85-A932-1578688D2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6A62FF3-041C-2968-12C2-141F9CC4D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260" y="536357"/>
            <a:ext cx="4431303" cy="10659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07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57AA9D-BF26-4BD9-2F1E-2D73A558A92D}"/>
              </a:ext>
            </a:extLst>
          </p:cNvPr>
          <p:cNvSpPr/>
          <p:nvPr userDrawn="1"/>
        </p:nvSpPr>
        <p:spPr>
          <a:xfrm>
            <a:off x="5157243" y="1"/>
            <a:ext cx="7034758" cy="5999088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24465" y="574597"/>
            <a:ext cx="3377156" cy="4982133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6E1D80A-A71F-AB31-C4B0-21DB85F74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564" y="2225990"/>
            <a:ext cx="4487862" cy="3411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9C297200-B68B-5DC7-C185-B02EDF61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432" y="2781906"/>
            <a:ext cx="2743037" cy="8484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EDF4-15BF-28AC-C48F-2B2F38C2CC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6CE2D-7BFD-D428-3DCD-6850F970C3C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6344BC65-1ABD-7607-3151-0965BB89035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1B8F9-FFF6-36B9-6726-B116CFC2D4D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4B04E14-FA17-3339-E154-44A8854EB1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630B20-E874-AA6A-31CA-F9D4E5A52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565" y="536357"/>
            <a:ext cx="4188234" cy="1168155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08939" y="1711406"/>
            <a:ext cx="5086350" cy="4551278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DFAEA-B5A3-4528-A889-BD032C7FFDA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E55E59-3ED1-B331-21EF-B3BBAF95458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A4841C7-3D0F-F9E4-C387-FAA45061043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63A1D9-5C76-38AD-7C43-15C18843CB4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522FE47-43EF-7BD7-DD5F-EBEC895A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F5B834F5-BF71-43AD-5C3F-C6A282B93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82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1180" y="633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519" y="6316898"/>
            <a:ext cx="435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3" r:id="rId2"/>
    <p:sldLayoutId id="2147483779" r:id="rId3"/>
    <p:sldLayoutId id="2147483769" r:id="rId4"/>
    <p:sldLayoutId id="2147483651" r:id="rId5"/>
    <p:sldLayoutId id="2147483781" r:id="rId6"/>
    <p:sldLayoutId id="2147483783" r:id="rId7"/>
    <p:sldLayoutId id="2147483652" r:id="rId8"/>
    <p:sldLayoutId id="2147483780" r:id="rId9"/>
    <p:sldLayoutId id="2147483650" r:id="rId10"/>
    <p:sldLayoutId id="2147483772" r:id="rId11"/>
    <p:sldLayoutId id="2147483694" r:id="rId12"/>
    <p:sldLayoutId id="2147483782" r:id="rId13"/>
    <p:sldLayoutId id="2147483785" r:id="rId14"/>
    <p:sldLayoutId id="2147483765" r:id="rId15"/>
    <p:sldLayoutId id="2147483762" r:id="rId16"/>
    <p:sldLayoutId id="2147483778" r:id="rId17"/>
    <p:sldLayoutId id="2147483788" r:id="rId18"/>
    <p:sldLayoutId id="2147483654" r:id="rId19"/>
    <p:sldLayoutId id="2147483655" r:id="rId20"/>
    <p:sldLayoutId id="2147483794" r:id="rId21"/>
    <p:sldLayoutId id="2147483766" r:id="rId22"/>
    <p:sldLayoutId id="2147483670" r:id="rId23"/>
    <p:sldLayoutId id="2147483786" r:id="rId24"/>
    <p:sldLayoutId id="2147483789" r:id="rId25"/>
    <p:sldLayoutId id="2147483666" r:id="rId26"/>
    <p:sldLayoutId id="2147483775" r:id="rId27"/>
    <p:sldLayoutId id="2147483656" r:id="rId28"/>
    <p:sldLayoutId id="2147483792" r:id="rId29"/>
    <p:sldLayoutId id="2147483657" r:id="rId30"/>
    <p:sldLayoutId id="2147483658" r:id="rId31"/>
    <p:sldLayoutId id="2147483660" r:id="rId32"/>
    <p:sldLayoutId id="2147483790" r:id="rId33"/>
    <p:sldLayoutId id="2147483661" r:id="rId34"/>
    <p:sldLayoutId id="2147483662" r:id="rId35"/>
    <p:sldLayoutId id="2147483777" r:id="rId36"/>
    <p:sldLayoutId id="2147483663" r:id="rId37"/>
    <p:sldLayoutId id="2147483664" r:id="rId38"/>
    <p:sldLayoutId id="2147483665" r:id="rId39"/>
    <p:sldLayoutId id="2147483720" r:id="rId40"/>
    <p:sldLayoutId id="2147483721" r:id="rId41"/>
    <p:sldLayoutId id="2147483722" r:id="rId42"/>
    <p:sldLayoutId id="2147483723" r:id="rId43"/>
    <p:sldLayoutId id="2147483724" r:id="rId44"/>
    <p:sldLayoutId id="2147483725" r:id="rId45"/>
    <p:sldLayoutId id="2147483726" r:id="rId46"/>
    <p:sldLayoutId id="2147483796" r:id="rId47"/>
    <p:sldLayoutId id="2147483797" r:id="rId48"/>
    <p:sldLayoutId id="2147483798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consultant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@mpmeredith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8345-88E7-F5DB-25E8-B9F0E40E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49089-B305-4115-2642-DC0BA71B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"/>
            <a:ext cx="12192000" cy="682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CD6DB-746B-E211-007A-3A5CEF48906E}"/>
              </a:ext>
            </a:extLst>
          </p:cNvPr>
          <p:cNvSpPr txBox="1"/>
          <p:nvPr/>
        </p:nvSpPr>
        <p:spPr>
          <a:xfrm>
            <a:off x="4312508" y="2460884"/>
            <a:ext cx="59436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1518F"/>
                </a:solidFill>
                <a:latin typeface="+mj-lt"/>
              </a:rPr>
              <a:t>A “Coach Approach” </a:t>
            </a:r>
            <a:r>
              <a:rPr lang="en-US" sz="3600" b="1" dirty="0">
                <a:solidFill>
                  <a:srgbClr val="01518F"/>
                </a:solidFill>
                <a:latin typeface="+mj-lt"/>
              </a:rPr>
              <a:t>Towards Servant Leadership </a:t>
            </a:r>
            <a:endParaRPr lang="en-US" sz="4800" b="1" dirty="0">
              <a:solidFill>
                <a:srgbClr val="01518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ACA94-2B6A-DFE5-0A37-FF57E23EBEEA}"/>
              </a:ext>
            </a:extLst>
          </p:cNvPr>
          <p:cNvSpPr txBox="1"/>
          <p:nvPr/>
        </p:nvSpPr>
        <p:spPr>
          <a:xfrm>
            <a:off x="3914983" y="4153655"/>
            <a:ext cx="56995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6871F"/>
                </a:solidFill>
                <a:latin typeface="+mj-lt"/>
              </a:rPr>
              <a:t>Mark Meredith</a:t>
            </a:r>
          </a:p>
          <a:p>
            <a:pPr algn="ctr"/>
            <a:r>
              <a:rPr lang="en-US" sz="2400" dirty="0">
                <a:solidFill>
                  <a:srgbClr val="F6871F"/>
                </a:solidFill>
                <a:latin typeface="+mj-lt"/>
              </a:rPr>
              <a:t>Holy Family Conference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D75A6-F311-9C6C-5432-05FB49B3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09" y="4984652"/>
            <a:ext cx="963355" cy="10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D25C-CC85-A690-3ACD-CFB579E6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22EC-18DB-DF2E-0626-6B84AB0C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94" y="-246098"/>
            <a:ext cx="7278423" cy="1007600"/>
          </a:xfrm>
        </p:spPr>
        <p:txBody>
          <a:bodyPr/>
          <a:lstStyle/>
          <a:p>
            <a:r>
              <a:rPr lang="en-US" dirty="0"/>
              <a:t>Practice using G.R.O.W.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3D9E4-9F43-5D3D-2B70-B4A104F3BA10}"/>
              </a:ext>
            </a:extLst>
          </p:cNvPr>
          <p:cNvSpPr txBox="1"/>
          <p:nvPr/>
        </p:nvSpPr>
        <p:spPr>
          <a:xfrm>
            <a:off x="413547" y="868097"/>
            <a:ext cx="11364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Pair up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Each person think of an SVdP situation/issue that you would be willing to be coached on… </a:t>
            </a:r>
            <a:r>
              <a:rPr lang="en-US" dirty="0">
                <a:solidFill>
                  <a:srgbClr val="FF0000"/>
                </a:solidFill>
              </a:rPr>
              <a:t>30 seconds in silence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F1C0A-78AB-8B55-64A3-E8E28D5DA966}"/>
              </a:ext>
            </a:extLst>
          </p:cNvPr>
          <p:cNvSpPr txBox="1"/>
          <p:nvPr/>
        </p:nvSpPr>
        <p:spPr>
          <a:xfrm>
            <a:off x="413547" y="138922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Round 1: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 minutes total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E0891-5F40-7839-829B-72FBE653774D}"/>
              </a:ext>
            </a:extLst>
          </p:cNvPr>
          <p:cNvSpPr txBox="1"/>
          <p:nvPr/>
        </p:nvSpPr>
        <p:spPr>
          <a:xfrm>
            <a:off x="413547" y="171094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who will be the coach and coachee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CE710-5DA6-6AC2-4B57-6B9C368896CE}"/>
              </a:ext>
            </a:extLst>
          </p:cNvPr>
          <p:cNvSpPr txBox="1"/>
          <p:nvPr/>
        </p:nvSpPr>
        <p:spPr>
          <a:xfrm>
            <a:off x="229394" y="1980876"/>
            <a:ext cx="1080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Coachee: briefly describe the situation – make it real: </a:t>
            </a:r>
            <a:r>
              <a:rPr lang="en-US" dirty="0">
                <a:solidFill>
                  <a:srgbClr val="FF0000"/>
                </a:solidFill>
              </a:rPr>
              <a:t>1 minute </a:t>
            </a:r>
            <a:r>
              <a:rPr lang="en-US" dirty="0"/>
              <a:t>(Coach just listens, does not say anything)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Coach: Practice using G.R.O.W. </a:t>
            </a:r>
            <a:r>
              <a:rPr lang="en-US" dirty="0">
                <a:solidFill>
                  <a:srgbClr val="FF0000"/>
                </a:solidFill>
              </a:rPr>
              <a:t>7 minutes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8880C-D33A-AF5A-2F43-5F5FBD0C5D3D}"/>
              </a:ext>
            </a:extLst>
          </p:cNvPr>
          <p:cNvSpPr txBox="1"/>
          <p:nvPr/>
        </p:nvSpPr>
        <p:spPr>
          <a:xfrm>
            <a:off x="413547" y="3969992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Coachee gives Coach Feedback: </a:t>
            </a:r>
            <a:r>
              <a:rPr lang="en-US" dirty="0">
                <a:solidFill>
                  <a:srgbClr val="FF0000"/>
                </a:solidFill>
              </a:rPr>
              <a:t>2 minutes </a:t>
            </a:r>
            <a:r>
              <a:rPr lang="en-US" dirty="0"/>
              <a:t>– Open Questions used? What happened when Closed Questions were used?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How did “Powerful Questions” land?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4244C8-372F-890D-F87F-6DBE9F669BB1}"/>
              </a:ext>
            </a:extLst>
          </p:cNvPr>
          <p:cNvSpPr txBox="1"/>
          <p:nvPr/>
        </p:nvSpPr>
        <p:spPr>
          <a:xfrm>
            <a:off x="454106" y="5017041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Round 2: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 minutes total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Switch roles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Same as Round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9B7E7-52EE-05FD-64A8-0D14D2A1FC18}"/>
              </a:ext>
            </a:extLst>
          </p:cNvPr>
          <p:cNvSpPr txBox="1"/>
          <p:nvPr/>
        </p:nvSpPr>
        <p:spPr>
          <a:xfrm>
            <a:off x="337517" y="2645944"/>
            <a:ext cx="1092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3" indent="111125"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dirty="0">
                <a:highlight>
                  <a:srgbClr val="FFFF00"/>
                </a:highlight>
              </a:rPr>
              <a:t>Ask only Open questions – no Closed Questions</a:t>
            </a:r>
          </a:p>
          <a:p>
            <a:pPr marL="61913" indent="111125">
              <a:buFont typeface="Arial" panose="020B0604020202020204" pitchFamily="34" charset="0"/>
              <a:buChar char="•"/>
            </a:pPr>
            <a:r>
              <a:rPr lang="en-US" dirty="0"/>
              <a:t>   If Coach asks a Closed Question, </a:t>
            </a:r>
            <a:r>
              <a:rPr lang="en-US" u="sng" dirty="0"/>
              <a:t>hold up your hand and answer only with yes or no - have Coach reframe question </a:t>
            </a:r>
            <a:r>
              <a:rPr lang="en-US" dirty="0"/>
              <a:t>into an Open Question</a:t>
            </a:r>
          </a:p>
          <a:p>
            <a:pPr marL="61913" indent="111125">
              <a:buFont typeface="Arial" panose="020B0604020202020204" pitchFamily="34" charset="0"/>
              <a:buChar char="•"/>
            </a:pPr>
            <a:r>
              <a:rPr lang="en-US" dirty="0"/>
              <a:t>   Try asking a Powerful Question (short, 7 words or less, creates insight, deepens learning)</a:t>
            </a:r>
          </a:p>
        </p:txBody>
      </p:sp>
    </p:spTree>
    <p:extLst>
      <p:ext uri="{BB962C8B-B14F-4D97-AF65-F5344CB8AC3E}">
        <p14:creationId xmlns:p14="http://schemas.microsoft.com/office/powerpoint/2010/main" val="197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5" grpId="0"/>
      <p:bldP spid="1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>
            <a:extLst>
              <a:ext uri="{FF2B5EF4-FFF2-40B4-BE49-F238E27FC236}">
                <a16:creationId xmlns:a16="http://schemas.microsoft.com/office/drawing/2014/main" id="{AC202A9A-7B78-BCBE-AF86-DD8CE15B1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7" y="-93565"/>
            <a:ext cx="7278423" cy="1007600"/>
          </a:xfrm>
        </p:spPr>
        <p:txBody>
          <a:bodyPr/>
          <a:lstStyle/>
          <a:p>
            <a:pPr eaLnBrk="1" hangingPunct="1"/>
            <a:r>
              <a:rPr lang="en-US" altLang="en-US" dirty="0"/>
              <a:t>Call to Action: 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AC2053B7-02AC-1A1F-3D1D-9925ECC82C9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36365" y="914035"/>
            <a:ext cx="8212260" cy="4135804"/>
          </a:xfrm>
        </p:spPr>
        <p:txBody>
          <a:bodyPr>
            <a:normAutofit/>
          </a:bodyPr>
          <a:lstStyle/>
          <a:p>
            <a:pPr marL="403250" indent="-403250">
              <a:lnSpc>
                <a:spcPct val="11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>
                <a:highlight>
                  <a:srgbClr val="FFFF00"/>
                </a:highlight>
                <a:latin typeface="+mj-lt"/>
              </a:rPr>
              <a:t>Practice</a:t>
            </a:r>
          </a:p>
          <a:p>
            <a:pPr marL="800900" lvl="1" indent="-336042">
              <a:lnSpc>
                <a:spcPct val="110000"/>
              </a:lnSpc>
            </a:pPr>
            <a:r>
              <a:rPr lang="en-US" altLang="en-US" sz="1800" dirty="0">
                <a:latin typeface="+mj-lt"/>
              </a:rPr>
              <a:t>Keep and refer to today’s handout</a:t>
            </a:r>
          </a:p>
          <a:p>
            <a:pPr marL="800900" lvl="1" indent="-336042">
              <a:lnSpc>
                <a:spcPct val="110000"/>
              </a:lnSpc>
            </a:pPr>
            <a:r>
              <a:rPr lang="en-US" altLang="en-US" sz="1800" dirty="0">
                <a:latin typeface="+mj-lt"/>
              </a:rPr>
              <a:t>Use </a:t>
            </a:r>
            <a:r>
              <a:rPr lang="en-US" altLang="en-US" sz="1800" u="sng" dirty="0">
                <a:latin typeface="+mj-lt"/>
              </a:rPr>
              <a:t>G.R.O.W.</a:t>
            </a:r>
            <a:r>
              <a:rPr lang="en-US" altLang="en-US" sz="1800" dirty="0">
                <a:latin typeface="+mj-lt"/>
              </a:rPr>
              <a:t> with fellow Vincentians, Neighbors in Need</a:t>
            </a:r>
          </a:p>
          <a:p>
            <a:pPr marL="800900" lvl="1" indent="-336042">
              <a:lnSpc>
                <a:spcPct val="110000"/>
              </a:lnSpc>
            </a:pPr>
            <a:r>
              <a:rPr lang="en-US" altLang="en-US" sz="1800" u="sng" dirty="0">
                <a:latin typeface="+mj-lt"/>
              </a:rPr>
              <a:t>Ask Open, Powerful Questions </a:t>
            </a:r>
            <a:r>
              <a:rPr lang="en-US" altLang="en-US" sz="1800" dirty="0">
                <a:latin typeface="+mj-lt"/>
              </a:rPr>
              <a:t>as a Servant Leader when coaching</a:t>
            </a:r>
            <a:br>
              <a:rPr lang="en-US" altLang="en-US" sz="1800" dirty="0">
                <a:latin typeface="+mj-lt"/>
              </a:rPr>
            </a:br>
            <a:endParaRPr lang="en-US" altLang="en-US" sz="1800" dirty="0">
              <a:latin typeface="+mj-lt"/>
            </a:endParaRPr>
          </a:p>
          <a:p>
            <a:pPr marL="1258100" lvl="2" indent="-336042"/>
            <a:endParaRPr lang="en-US" altLang="en-US" dirty="0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14EA33B0-52EB-400D-28A6-8B3C0173E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07731CFB-C3CD-434D-8435-1994E2AC4489}" type="slidenum">
              <a:rPr lang="en-US" altLang="en-US">
                <a:solidFill>
                  <a:schemeClr val="bg1"/>
                </a:solidFill>
              </a:rPr>
              <a:pPr>
                <a:lnSpc>
                  <a:spcPct val="100000"/>
                </a:lnSpc>
              </a:pPr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7D8D1-6748-91B2-2B7E-A911E638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503" y="151986"/>
            <a:ext cx="1685714" cy="2504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819DE-A71A-56C8-93F2-6FE983EC966B}"/>
              </a:ext>
            </a:extLst>
          </p:cNvPr>
          <p:cNvSpPr txBox="1"/>
          <p:nvPr/>
        </p:nvSpPr>
        <p:spPr>
          <a:xfrm>
            <a:off x="-19894" y="2644222"/>
            <a:ext cx="6098058" cy="2393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900" lvl="1" indent="-336042">
              <a:lnSpc>
                <a:spcPct val="120000"/>
              </a:lnSpc>
            </a:pPr>
            <a:r>
              <a:rPr lang="en-US" altLang="en-US" dirty="0">
                <a:latin typeface="+mj-lt"/>
              </a:rPr>
              <a:t>2.   </a:t>
            </a:r>
            <a:r>
              <a:rPr lang="en-US" altLang="en-US" sz="1800" dirty="0">
                <a:highlight>
                  <a:srgbClr val="FFFF00"/>
                </a:highlight>
                <a:latin typeface="+mj-lt"/>
              </a:rPr>
              <a:t>Teach</a:t>
            </a:r>
            <a:r>
              <a:rPr lang="en-US" altLang="en-US" sz="1800" dirty="0">
                <a:latin typeface="+mj-lt"/>
              </a:rPr>
              <a:t> this topic in a Conference Meeting</a:t>
            </a:r>
          </a:p>
          <a:p>
            <a:pPr marL="12573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Read </a:t>
            </a:r>
            <a:r>
              <a:rPr lang="en-US" altLang="en-US" sz="1800" u="sng" dirty="0">
                <a:latin typeface="+mj-lt"/>
              </a:rPr>
              <a:t>Performance Coaching</a:t>
            </a:r>
            <a:r>
              <a:rPr lang="en-US" altLang="en-US" sz="1800" dirty="0">
                <a:latin typeface="+mj-lt"/>
              </a:rPr>
              <a:t>: Sir John Whitmore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ISBN</a:t>
            </a:r>
            <a:r>
              <a:rPr lang="en-US" altLang="en-US" sz="1800">
                <a:latin typeface="+mj-lt"/>
              </a:rPr>
              <a:t># 978089842383			</a:t>
            </a:r>
            <a:endParaRPr lang="en-US" altLang="en-US" sz="1800" dirty="0">
              <a:latin typeface="+mj-lt"/>
            </a:endParaRPr>
          </a:p>
          <a:p>
            <a:pPr marL="800900" lvl="1" indent="-336042">
              <a:lnSpc>
                <a:spcPct val="120000"/>
              </a:lnSpc>
            </a:pPr>
            <a:r>
              <a:rPr lang="en-US" altLang="en-US" sz="1800" dirty="0">
                <a:latin typeface="+mj-lt"/>
              </a:rPr>
              <a:t>3.    </a:t>
            </a:r>
            <a:r>
              <a:rPr lang="en-US" altLang="en-US" sz="1800" dirty="0">
                <a:highlight>
                  <a:srgbClr val="FFFF00"/>
                </a:highlight>
                <a:latin typeface="+mj-lt"/>
              </a:rPr>
              <a:t>Visit </a:t>
            </a:r>
            <a:r>
              <a:rPr lang="en-US" altLang="en-US" sz="1800" dirty="0">
                <a:latin typeface="+mj-lt"/>
              </a:rPr>
              <a:t>Performance Consultants website</a:t>
            </a:r>
          </a:p>
          <a:p>
            <a:pPr marL="1258100" lvl="2" indent="-336042">
              <a:lnSpc>
                <a:spcPct val="120000"/>
              </a:lnSpc>
            </a:pPr>
            <a:r>
              <a:rPr lang="en-US" altLang="en-US" sz="1800" dirty="0">
                <a:latin typeface="+mj-lt"/>
                <a:hlinkClick r:id="rId3"/>
              </a:rPr>
              <a:t>https://www.performanceconsultants.com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FE700-4030-CC79-8DC1-1001D967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54" y="3114900"/>
            <a:ext cx="910952" cy="12295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DF809D-8FBC-209A-5C4C-73127D8780B6}"/>
              </a:ext>
            </a:extLst>
          </p:cNvPr>
          <p:cNvGrpSpPr/>
          <p:nvPr/>
        </p:nvGrpSpPr>
        <p:grpSpPr>
          <a:xfrm>
            <a:off x="6111924" y="3064573"/>
            <a:ext cx="6098058" cy="2696712"/>
            <a:chOff x="6344236" y="3057106"/>
            <a:chExt cx="6098058" cy="269671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630B8-0AB3-265D-0DA7-72C9E1B18A7B}"/>
                </a:ext>
              </a:extLst>
            </p:cNvPr>
            <p:cNvSpPr txBox="1"/>
            <p:nvPr/>
          </p:nvSpPr>
          <p:spPr>
            <a:xfrm>
              <a:off x="6344236" y="3057106"/>
              <a:ext cx="60980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64858" lvl="1" indent="0" algn="ctr">
                <a:buNone/>
              </a:pPr>
              <a:r>
                <a:rPr lang="en-US" altLang="en-US" sz="3200" dirty="0">
                  <a:latin typeface="+mj-lt"/>
                </a:rPr>
                <a:t>THANK YOU!🙏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406E56-F089-2E78-233D-7578014EA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084" y="3639866"/>
              <a:ext cx="841551" cy="893556"/>
            </a:xfrm>
            <a:prstGeom prst="rect">
              <a:avLst/>
            </a:prstGeom>
          </p:spPr>
        </p:pic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0FFBB102-DB53-9D0C-C04C-C0496BAA98F6}"/>
                </a:ext>
              </a:extLst>
            </p:cNvPr>
            <p:cNvSpPr txBox="1">
              <a:spLocks/>
            </p:cNvSpPr>
            <p:nvPr/>
          </p:nvSpPr>
          <p:spPr>
            <a:xfrm>
              <a:off x="8069569" y="3585381"/>
              <a:ext cx="4140413" cy="21684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None/>
              </a:pPr>
              <a:r>
                <a:rPr lang="en-US" dirty="0">
                  <a:latin typeface="Montserrat"/>
                  <a:ea typeface="Calibri"/>
                </a:rPr>
                <a:t>Mark Meredith</a:t>
              </a:r>
            </a:p>
            <a:p>
              <a:pPr marL="0" indent="0">
                <a:lnSpc>
                  <a:spcPts val="1600"/>
                </a:lnSpc>
                <a:buNone/>
              </a:pPr>
              <a:r>
                <a:rPr lang="en-US" dirty="0">
                  <a:latin typeface="Montserrat"/>
                  <a:ea typeface="Calibri"/>
                </a:rPr>
                <a:t>Holy Family Conference  </a:t>
              </a:r>
              <a:endParaRPr lang="en-US" dirty="0"/>
            </a:p>
            <a:p>
              <a:pPr marL="0" indent="0">
                <a:lnSpc>
                  <a:spcPts val="1600"/>
                </a:lnSpc>
                <a:buNone/>
              </a:pPr>
              <a:r>
                <a:rPr lang="en-US" dirty="0">
                  <a:hlinkClick r:id="rId6"/>
                </a:rPr>
                <a:t>mark@mpmeredith.com</a:t>
              </a:r>
              <a:endParaRPr lang="en-US" dirty="0"/>
            </a:p>
            <a:p>
              <a:pPr marL="0" indent="0">
                <a:lnSpc>
                  <a:spcPts val="1600"/>
                </a:lnSpc>
                <a:buNone/>
              </a:pPr>
              <a:r>
                <a:rPr lang="en-US" dirty="0"/>
                <a:t>770-877-1772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4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19F42A60-CA81-1FC2-6DE3-A3EE9EF9B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187264"/>
            <a:ext cx="7278423" cy="1007600"/>
          </a:xfrm>
        </p:spPr>
        <p:txBody>
          <a:bodyPr/>
          <a:lstStyle/>
          <a:p>
            <a:pPr eaLnBrk="1" hangingPunct="1"/>
            <a:r>
              <a:rPr lang="en-US" altLang="en-US" dirty="0"/>
              <a:t>Session Objectives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2366A09-8628-63D8-B905-DAE26626C5F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513556" y="1194864"/>
            <a:ext cx="8146317" cy="4686239"/>
          </a:xfrm>
        </p:spPr>
        <p:txBody>
          <a:bodyPr>
            <a:normAutofit fontScale="55000" lnSpcReduction="20000"/>
          </a:bodyPr>
          <a:lstStyle/>
          <a:p>
            <a:pPr eaLnBrk="1" hangingPunct="1"/>
            <a:endParaRPr lang="en-US" altLang="en-US" sz="1764" dirty="0"/>
          </a:p>
          <a:p>
            <a:pPr eaLnBrk="1" hangingPunct="1">
              <a:lnSpc>
                <a:spcPct val="120000"/>
              </a:lnSpc>
            </a:pPr>
            <a:r>
              <a:rPr lang="en-US" altLang="en-US" sz="3800" dirty="0">
                <a:latin typeface="Montserrat" panose="00000500000000000000" pitchFamily="2" charset="0"/>
              </a:rPr>
              <a:t>Use a “coach approach to assist you in Servant Leader role:</a:t>
            </a:r>
          </a:p>
          <a:p>
            <a:pPr marL="807758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3800" dirty="0">
                <a:latin typeface="Montserrat" panose="00000500000000000000" pitchFamily="2" charset="0"/>
              </a:rPr>
              <a:t> To enhance communication skills</a:t>
            </a:r>
          </a:p>
          <a:p>
            <a:pPr marL="126495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3400" dirty="0">
                <a:latin typeface="Montserrat" panose="00000500000000000000" pitchFamily="2" charset="0"/>
              </a:rPr>
              <a:t>Asking “Powerful Questions”</a:t>
            </a:r>
          </a:p>
          <a:p>
            <a:pPr marL="126495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3400" dirty="0">
                <a:latin typeface="Montserrat" panose="00000500000000000000" pitchFamily="2" charset="0"/>
              </a:rPr>
              <a:t>Listening Skills</a:t>
            </a:r>
          </a:p>
          <a:p>
            <a:pPr marL="807758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3800" dirty="0">
                <a:latin typeface="Montserrat" panose="00000500000000000000" pitchFamily="2" charset="0"/>
              </a:rPr>
              <a:t> Works with:</a:t>
            </a:r>
          </a:p>
          <a:p>
            <a:pPr marL="126495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3400" dirty="0">
                <a:latin typeface="Montserrat" panose="00000500000000000000" pitchFamily="2" charset="0"/>
              </a:rPr>
              <a:t> Vincentians</a:t>
            </a:r>
          </a:p>
          <a:p>
            <a:pPr marL="126495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3400" dirty="0">
                <a:latin typeface="Montserrat" panose="00000500000000000000" pitchFamily="2" charset="0"/>
              </a:rPr>
              <a:t> NsiN </a:t>
            </a:r>
          </a:p>
          <a:p>
            <a:pPr marL="807758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3800" dirty="0">
                <a:latin typeface="Montserrat" panose="00000500000000000000" pitchFamily="2" charset="0"/>
              </a:rPr>
              <a:t> Reduces the need for you to always be the “Answer Person!”</a:t>
            </a:r>
          </a:p>
          <a:p>
            <a:pPr marL="350558" indent="-342900">
              <a:lnSpc>
                <a:spcPct val="120000"/>
              </a:lnSpc>
            </a:pPr>
            <a:r>
              <a:rPr lang="en-US" altLang="en-US" sz="3800" dirty="0">
                <a:latin typeface="Montserrat" panose="00000500000000000000" pitchFamily="2" charset="0"/>
              </a:rPr>
              <a:t>Practice using the G.R.O.W. model to build coaching skill and confidence</a:t>
            </a:r>
          </a:p>
          <a:p>
            <a:pPr marL="464858" lvl="1" indent="0">
              <a:lnSpc>
                <a:spcPct val="120000"/>
              </a:lnSpc>
              <a:buNone/>
            </a:pPr>
            <a:endParaRPr lang="en-US" altLang="en-US" sz="3800" dirty="0">
              <a:latin typeface="Montserrat" panose="00000500000000000000" pitchFamily="2" charset="0"/>
            </a:endParaRPr>
          </a:p>
          <a:p>
            <a:pPr marL="464858" lvl="1" indent="0">
              <a:buNone/>
            </a:pPr>
            <a:endParaRPr lang="en-US" altLang="en-US" sz="2117" dirty="0"/>
          </a:p>
          <a:p>
            <a:pPr marL="464858" lvl="1" indent="0">
              <a:buNone/>
            </a:pPr>
            <a:endParaRPr lang="en-US" altLang="en-US" sz="2117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764" dirty="0"/>
          </a:p>
        </p:txBody>
      </p:sp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8339683E-949A-8F5E-24B7-F299FEE7BA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B8CA56C3-BB17-46CB-B3E6-4E274ABF302D}" type="slidenum">
              <a:rPr lang="en-US" altLang="en-US">
                <a:solidFill>
                  <a:schemeClr val="bg1"/>
                </a:solidFill>
              </a:rPr>
              <a:pPr>
                <a:lnSpc>
                  <a:spcPct val="100000"/>
                </a:lnSpc>
              </a:pPr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33F5118-3EA4-3058-DCED-510BBC299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r="24461"/>
          <a:stretch/>
        </p:blipFill>
        <p:spPr>
          <a:xfrm>
            <a:off x="8416315" y="1991"/>
            <a:ext cx="3360086" cy="294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73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6643-31CF-D147-01B0-FE60693D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600A3CE2-15D8-7593-C9AA-85A50C1C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738" y="462293"/>
            <a:ext cx="7278423" cy="1007600"/>
          </a:xfrm>
        </p:spPr>
        <p:txBody>
          <a:bodyPr/>
          <a:lstStyle/>
          <a:p>
            <a:pPr eaLnBrk="1" hangingPunct="1"/>
            <a:r>
              <a:rPr lang="en-US" altLang="en-US" sz="3263" dirty="0"/>
              <a:t>Servant Leadership Defined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7778389-0A4F-F6FE-ED6D-17C5BC91FCF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 rot="10800000" flipV="1">
            <a:off x="222738" y="4063268"/>
            <a:ext cx="6241866" cy="178999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1400" dirty="0"/>
              <a:t>	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600" dirty="0">
                <a:latin typeface="Montserrat" panose="00000500000000000000" pitchFamily="2" charset="0"/>
              </a:rPr>
              <a:t>“Servant leaders are </a:t>
            </a:r>
            <a:r>
              <a:rPr lang="en-US" altLang="en-US" sz="1600" u="sng" dirty="0">
                <a:latin typeface="Montserrat" panose="00000500000000000000" pitchFamily="2" charset="0"/>
              </a:rPr>
              <a:t>not</a:t>
            </a:r>
            <a:r>
              <a:rPr lang="en-US" altLang="en-US" sz="1600" dirty="0">
                <a:latin typeface="Montserrat" panose="00000500000000000000" pitchFamily="2" charset="0"/>
              </a:rPr>
              <a:t> expected to do all the work but are </a:t>
            </a:r>
            <a:r>
              <a:rPr lang="en-US" altLang="en-US" sz="1600" dirty="0">
                <a:highlight>
                  <a:srgbClr val="FFFF00"/>
                </a:highlight>
                <a:latin typeface="Montserrat" panose="00000500000000000000" pitchFamily="2" charset="0"/>
              </a:rPr>
              <a:t>called to delegate, encourage, inspire </a:t>
            </a:r>
            <a:r>
              <a:rPr lang="en-US" altLang="en-US" sz="1600" dirty="0">
                <a:latin typeface="Montserrat" panose="00000500000000000000" pitchFamily="2" charset="0"/>
              </a:rPr>
              <a:t>the members to </a:t>
            </a:r>
            <a:r>
              <a:rPr lang="en-US" altLang="en-US" sz="1600" dirty="0">
                <a:highlight>
                  <a:srgbClr val="FFFF00"/>
                </a:highlight>
                <a:latin typeface="Montserrat" panose="00000500000000000000" pitchFamily="2" charset="0"/>
              </a:rPr>
              <a:t>work together </a:t>
            </a:r>
            <a:r>
              <a:rPr lang="en-US" altLang="en-US" sz="1600" dirty="0">
                <a:latin typeface="Montserrat" panose="00000500000000000000" pitchFamily="2" charset="0"/>
              </a:rPr>
              <a:t>to accomplish the mission”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5F65E120-15A4-FF0F-B023-08B87F5F78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57CCAFD-2E53-416B-8E43-2758C36E8BB4}" type="slidenum">
              <a:rPr lang="en-US" altLang="en-US">
                <a:solidFill>
                  <a:schemeClr val="bg1"/>
                </a:solidFill>
              </a:rPr>
              <a:pPr>
                <a:lnSpc>
                  <a:spcPct val="100000"/>
                </a:lnSpc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86533D-E28E-9A86-1AB2-126B04039110}"/>
              </a:ext>
            </a:extLst>
          </p:cNvPr>
          <p:cNvGrpSpPr/>
          <p:nvPr/>
        </p:nvGrpSpPr>
        <p:grpSpPr>
          <a:xfrm>
            <a:off x="6464208" y="1946329"/>
            <a:ext cx="4555088" cy="1820632"/>
            <a:chOff x="1218713" y="4526969"/>
            <a:chExt cx="4794493" cy="2043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3B9768-34B1-B734-C649-2C7CBED82939}"/>
                </a:ext>
              </a:extLst>
            </p:cNvPr>
            <p:cNvSpPr txBox="1"/>
            <p:nvPr/>
          </p:nvSpPr>
          <p:spPr>
            <a:xfrm>
              <a:off x="1817873" y="5365214"/>
              <a:ext cx="4195333" cy="1070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i="1" dirty="0"/>
                <a:t>	</a:t>
              </a:r>
              <a:r>
                <a:rPr lang="en-US" sz="2000" u="none" strike="noStrike" baseline="0" dirty="0"/>
                <a:t>The Rule, Part III, Statute 11</a:t>
              </a:r>
              <a:endParaRPr lang="en-US" sz="2400" u="none" strike="noStrike" baseline="0" dirty="0"/>
            </a:p>
            <a:p>
              <a:pPr algn="l"/>
              <a:endParaRPr lang="en-US" sz="2800" b="1" i="1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519F44-997D-0D22-562A-71CEF4BC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713" y="4526969"/>
              <a:ext cx="1609904" cy="204334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5737BC-AFA6-28F2-EB5B-4F7703DC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04" y="4013356"/>
            <a:ext cx="1531743" cy="1977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B74047-39A1-E921-387E-89B65C57A464}"/>
              </a:ext>
            </a:extLst>
          </p:cNvPr>
          <p:cNvSpPr txBox="1"/>
          <p:nvPr/>
        </p:nvSpPr>
        <p:spPr>
          <a:xfrm>
            <a:off x="6644695" y="3766961"/>
            <a:ext cx="5898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i="1" dirty="0"/>
              <a:t>	</a:t>
            </a:r>
            <a:endParaRPr lang="en-US" sz="2400" u="none" strike="noStrike" baseline="0" dirty="0"/>
          </a:p>
          <a:p>
            <a:pPr algn="l"/>
            <a:endParaRPr lang="en-US" sz="28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FF856-8A23-20F5-09C8-80AE2FA92D58}"/>
              </a:ext>
            </a:extLst>
          </p:cNvPr>
          <p:cNvSpPr txBox="1"/>
          <p:nvPr/>
        </p:nvSpPr>
        <p:spPr>
          <a:xfrm>
            <a:off x="-1" y="2117793"/>
            <a:ext cx="597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latin typeface="Montserrat" panose="00000500000000000000" pitchFamily="2" charset="0"/>
              </a:rPr>
              <a:t>	</a:t>
            </a:r>
            <a:r>
              <a:rPr lang="en-US" altLang="en-US" sz="1600" dirty="0"/>
              <a:t>					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C559E-E098-6B66-FB3C-32B4C6750296}"/>
              </a:ext>
            </a:extLst>
          </p:cNvPr>
          <p:cNvSpPr txBox="1"/>
          <p:nvPr/>
        </p:nvSpPr>
        <p:spPr>
          <a:xfrm>
            <a:off x="5681113" y="4524851"/>
            <a:ext cx="5898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i="1" dirty="0"/>
              <a:t>	  </a:t>
            </a:r>
            <a:r>
              <a:rPr lang="en-US" sz="2400" u="none" strike="noStrike" baseline="0" dirty="0"/>
              <a:t> </a:t>
            </a:r>
            <a:r>
              <a:rPr lang="en-US" sz="2000" dirty="0"/>
              <a:t>C</a:t>
            </a:r>
            <a:r>
              <a:rPr lang="en-US" sz="2000" u="none" strike="noStrike" baseline="0" dirty="0"/>
              <a:t>onference President Handbook</a:t>
            </a:r>
            <a:endParaRPr lang="en-US" sz="2400" u="none" strike="noStrike" baseline="0" dirty="0"/>
          </a:p>
          <a:p>
            <a:pPr algn="l"/>
            <a:endParaRPr lang="en-US" sz="2800" b="1" i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32F945-820E-F85B-5BBE-FDD263C10798}"/>
              </a:ext>
            </a:extLst>
          </p:cNvPr>
          <p:cNvSpPr txBox="1">
            <a:spLocks noChangeArrowheads="1"/>
          </p:cNvSpPr>
          <p:nvPr/>
        </p:nvSpPr>
        <p:spPr>
          <a:xfrm rot="10800000" flipV="1">
            <a:off x="217487" y="1976963"/>
            <a:ext cx="5941768" cy="178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1400" dirty="0"/>
              <a:t>					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latin typeface="Montserrat" panose="00000500000000000000" pitchFamily="2" charset="0"/>
              </a:rPr>
              <a:t>“Servant leadership is done in imitation of Jesus who said, “For the Son of Man came </a:t>
            </a:r>
            <a:r>
              <a:rPr lang="en-US" altLang="en-US" sz="1600" dirty="0">
                <a:highlight>
                  <a:srgbClr val="FFFF00"/>
                </a:highlight>
                <a:latin typeface="Montserrat" panose="00000500000000000000" pitchFamily="2" charset="0"/>
              </a:rPr>
              <a:t>not to be served but to serve</a:t>
            </a:r>
            <a:r>
              <a:rPr lang="en-US" altLang="en-US" sz="1600" dirty="0">
                <a:latin typeface="Montserrat" panose="00000500000000000000" pitchFamily="2" charset="0"/>
              </a:rPr>
              <a:t> and give his life as a ransom for many.” Mk 10:45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9EA4B-9DFE-599B-84A1-C2DDD3656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24" y="153482"/>
            <a:ext cx="2269194" cy="1594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69B07-08D7-2221-F121-65D398110C5B}"/>
              </a:ext>
            </a:extLst>
          </p:cNvPr>
          <p:cNvSpPr txBox="1"/>
          <p:nvPr/>
        </p:nvSpPr>
        <p:spPr>
          <a:xfrm>
            <a:off x="7749608" y="519377"/>
            <a:ext cx="1844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Warren Buffet</a:t>
            </a:r>
          </a:p>
          <a:p>
            <a:pPr algn="ctr"/>
            <a:r>
              <a:rPr lang="en-US" sz="1600" dirty="0"/>
              <a:t>Former CEO</a:t>
            </a:r>
          </a:p>
          <a:p>
            <a:pPr algn="ctr"/>
            <a:r>
              <a:rPr lang="en-US" sz="1600" dirty="0"/>
              <a:t>Berkshire Hathaway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B5AFE-19BA-CC1F-2FF5-AF0B6E59CCF5}"/>
              </a:ext>
            </a:extLst>
          </p:cNvPr>
          <p:cNvSpPr txBox="1"/>
          <p:nvPr/>
        </p:nvSpPr>
        <p:spPr>
          <a:xfrm>
            <a:off x="9485738" y="1716268"/>
            <a:ext cx="256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“What Can I do for </a:t>
            </a:r>
            <a:r>
              <a:rPr lang="en-US" u="sng" dirty="0"/>
              <a:t>YOU”</a:t>
            </a:r>
          </a:p>
        </p:txBody>
      </p:sp>
    </p:spTree>
    <p:extLst>
      <p:ext uri="{BB962C8B-B14F-4D97-AF65-F5344CB8AC3E}">
        <p14:creationId xmlns:p14="http://schemas.microsoft.com/office/powerpoint/2010/main" val="23823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7" grpId="0"/>
      <p:bldP spid="10" grpId="0"/>
      <p:bldP spid="8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CB897-C0D0-21F2-2626-B025834B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10BE4-B5D6-437F-5D0E-44AE5BE8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9164"/>
            <a:ext cx="7278423" cy="1007600"/>
          </a:xfrm>
        </p:spPr>
        <p:txBody>
          <a:bodyPr/>
          <a:lstStyle/>
          <a:p>
            <a:r>
              <a:rPr lang="en-US" sz="2800" dirty="0"/>
              <a:t>Coaching Defined</a:t>
            </a:r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4E463AA-6981-1A19-39BE-750F1D0A5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8A0BC75-21BF-4DFB-BB76-3E572D4167A4}" type="slidenum">
              <a:rPr lang="en-US" altLang="en-US">
                <a:solidFill>
                  <a:schemeClr val="bg1"/>
                </a:solidFill>
              </a:rPr>
              <a:pPr>
                <a:lnSpc>
                  <a:spcPct val="100000"/>
                </a:lnSpc>
              </a:pPr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5D9F097-E152-28F5-896E-105CA576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20" y="879896"/>
            <a:ext cx="8377084" cy="88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150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"Unlocking People's Potential to Maximize their Performance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"</a:t>
            </a:r>
          </a:p>
          <a:p>
            <a:pPr>
              <a:lnSpc>
                <a:spcPct val="100000"/>
              </a:lnSpc>
              <a:spcAft>
                <a:spcPct val="15000"/>
              </a:spcAft>
            </a:pPr>
            <a:r>
              <a:rPr lang="en-US" altLang="en-US" sz="2999" dirty="0">
                <a:solidFill>
                  <a:srgbClr val="000000"/>
                </a:solidFill>
                <a:latin typeface="+mj-lt"/>
              </a:rPr>
              <a:t>                                  </a:t>
            </a:r>
            <a:endParaRPr lang="en-US" altLang="en-US" sz="238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0C05405-AC8B-E751-0774-2FCCEFBB6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70" y="5159643"/>
            <a:ext cx="11098204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Create awareness by asking </a:t>
            </a:r>
            <a:r>
              <a:rPr lang="en-US" altLang="en-US" sz="2400" u="sng" dirty="0">
                <a:solidFill>
                  <a:srgbClr val="000000"/>
                </a:solidFill>
                <a:latin typeface="+mj-lt"/>
              </a:rPr>
              <a:t>open</a:t>
            </a:r>
            <a:endParaRPr lang="en-US" altLang="en-US" sz="24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100000"/>
              </a:lnSpc>
              <a:spcAft>
                <a:spcPct val="150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(can’t be answered by yes/no) POWERFUL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3A7FD8-6440-2F86-7544-FFBBCCDC169E}"/>
              </a:ext>
            </a:extLst>
          </p:cNvPr>
          <p:cNvSpPr txBox="1"/>
          <p:nvPr/>
        </p:nvSpPr>
        <p:spPr>
          <a:xfrm>
            <a:off x="9565538" y="629532"/>
            <a:ext cx="175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Montserrat" panose="00000500000000000000" pitchFamily="2" charset="0"/>
              </a:rPr>
              <a:t>Not: 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Montserrat" panose="00000500000000000000" pitchFamily="2" charset="0"/>
              </a:rPr>
              <a:t> Yelling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Montserrat" panose="00000500000000000000" pitchFamily="2" charset="0"/>
              </a:rPr>
              <a:t> Telling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Montserrat" panose="00000500000000000000" pitchFamily="2" charset="0"/>
              </a:rPr>
              <a:t> Selling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995F2-4E30-6614-CA08-955BD9D7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364" y="446719"/>
            <a:ext cx="1105625" cy="1492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9E8FD-4213-F3C1-C7A3-B35276F7AAB3}"/>
              </a:ext>
            </a:extLst>
          </p:cNvPr>
          <p:cNvSpPr txBox="1"/>
          <p:nvPr/>
        </p:nvSpPr>
        <p:spPr>
          <a:xfrm flipH="1">
            <a:off x="1176288" y="2939845"/>
            <a:ext cx="1003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AE9A6-FE13-F16A-5C8B-335C68F8C8D7}"/>
              </a:ext>
            </a:extLst>
          </p:cNvPr>
          <p:cNvSpPr txBox="1"/>
          <p:nvPr/>
        </p:nvSpPr>
        <p:spPr>
          <a:xfrm>
            <a:off x="265471" y="1505795"/>
            <a:ext cx="114197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When to Coach:</a:t>
            </a:r>
            <a:endParaRPr lang="en-US" i="1" dirty="0">
              <a:latin typeface="+mj-lt"/>
            </a:endParaRPr>
          </a:p>
          <a:p>
            <a:pPr marL="285750" indent="-227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A joint problem-solving opportunity that takes a little time (5-7 minutes)</a:t>
            </a:r>
          </a:p>
          <a:p>
            <a:pPr marL="285750" indent="-227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Noticing the same question is being repeatedly asked</a:t>
            </a:r>
          </a:p>
          <a:p>
            <a:pPr marL="285750" indent="-227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A dependency has developed where you have become the “Answer Person”, time to break the dependency</a:t>
            </a:r>
          </a:p>
          <a:p>
            <a:pPr marL="285750" indent="-227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For developmental purposes – to build leadership skills in others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7BFF7-8304-B967-4924-1797CE7DD2D3}"/>
              </a:ext>
            </a:extLst>
          </p:cNvPr>
          <p:cNvSpPr txBox="1"/>
          <p:nvPr/>
        </p:nvSpPr>
        <p:spPr>
          <a:xfrm>
            <a:off x="265471" y="3356261"/>
            <a:ext cx="1017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When </a:t>
            </a:r>
            <a:r>
              <a:rPr lang="en-US" u="sng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to Coach: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When you don’t have the time to invest in dialog (e.g., emergency)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When the person is new to the job/task (don’t know what to do)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For tasks, decisions needing a simple answer (yes, no)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18" grpId="0"/>
      <p:bldP spid="19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98" y="-1821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8C1AD-6623-4679-0F88-C76CF1F3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64" y="93170"/>
            <a:ext cx="4193267" cy="6230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073DF3-589F-B73E-D141-347CA1B17ECF}"/>
              </a:ext>
            </a:extLst>
          </p:cNvPr>
          <p:cNvSpPr txBox="1"/>
          <p:nvPr/>
        </p:nvSpPr>
        <p:spPr>
          <a:xfrm>
            <a:off x="377322" y="1594908"/>
            <a:ext cx="2754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Ask one another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“What is it that </a:t>
            </a:r>
            <a:r>
              <a:rPr lang="en-US" sz="2800" u="sng" dirty="0">
                <a:solidFill>
                  <a:schemeClr val="bg1"/>
                </a:solidFill>
                <a:latin typeface="+mj-lt"/>
              </a:rPr>
              <a:t>you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see?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9EC990B-F2FA-37FA-2296-E61685C8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708" y="12020366"/>
            <a:ext cx="276225" cy="392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B1D93-4087-905B-07B2-F543DA1DC339}"/>
              </a:ext>
            </a:extLst>
          </p:cNvPr>
          <p:cNvSpPr txBox="1"/>
          <p:nvPr/>
        </p:nvSpPr>
        <p:spPr>
          <a:xfrm>
            <a:off x="7896973" y="1594908"/>
            <a:ext cx="4264629" cy="2266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do the expressions tell you?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Who is helping who?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When did they first meet?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did the “Neighbor in Need” say?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How did  SVdP respond?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happens next?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5E11D-1D2F-965F-4DB6-37538DEEF0DF}"/>
              </a:ext>
            </a:extLst>
          </p:cNvPr>
          <p:cNvSpPr txBox="1"/>
          <p:nvPr/>
        </p:nvSpPr>
        <p:spPr>
          <a:xfrm>
            <a:off x="7764776" y="887022"/>
            <a:ext cx="419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Ask Open (Powerful) Questions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u="sng" dirty="0">
                <a:solidFill>
                  <a:schemeClr val="bg1"/>
                </a:solidFill>
                <a:latin typeface="+mj-lt"/>
              </a:rPr>
              <a:t>can’t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be answered by yes/no)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145DA-052D-FC55-7BFF-F8BBB059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69" y="887022"/>
            <a:ext cx="17436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>
            <a:extLst>
              <a:ext uri="{FF2B5EF4-FFF2-40B4-BE49-F238E27FC236}">
                <a16:creationId xmlns:a16="http://schemas.microsoft.com/office/drawing/2014/main" id="{3EABF987-320D-EACA-0A58-9E2D6A193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481" y="457854"/>
            <a:ext cx="11684232" cy="49845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>
                <a:latin typeface="+mj-lt"/>
              </a:rPr>
              <a:t>Key Questioning Tips</a:t>
            </a:r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FFDC47DB-9612-6F1C-C05E-7CECB48277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085" y="1231433"/>
            <a:ext cx="5801980" cy="50293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latin typeface="+mj-lt"/>
              </a:rPr>
              <a:t>Questions should come from a place of curiosity and intuition.</a:t>
            </a:r>
            <a:br>
              <a:rPr lang="en-US" altLang="en-US" sz="1800" dirty="0">
                <a:latin typeface="+mj-lt"/>
              </a:rPr>
            </a:b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Simple, seven words or less. Use “open” questions (Powerful)</a:t>
            </a:r>
            <a:br>
              <a:rPr lang="en-US" altLang="en-US" sz="1800" dirty="0">
                <a:latin typeface="+mj-lt"/>
              </a:rPr>
            </a:b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Ask one question at a time</a:t>
            </a:r>
            <a:br>
              <a:rPr lang="en-US" altLang="en-US" sz="1800" dirty="0">
                <a:latin typeface="+mj-lt"/>
              </a:rPr>
            </a:b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Allow time for the person to answer your question, everyone has a different processing time.</a:t>
            </a:r>
          </a:p>
        </p:txBody>
      </p:sp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CE9F4EBF-3A02-16BF-0FD0-883C0E164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519" y="6316898"/>
            <a:ext cx="435132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C4E8FFF-1AA8-44F5-8C45-43B849A6FA90}" type="slidenum">
              <a:rPr lang="en-US" altLang="en-US">
                <a:solidFill>
                  <a:schemeClr val="accent3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D6F96-EBF1-E2C2-229C-3660586C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83" y="1211140"/>
            <a:ext cx="2265365" cy="3366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FC14-7014-FA4D-FA0F-544093C36B92}"/>
              </a:ext>
            </a:extLst>
          </p:cNvPr>
          <p:cNvSpPr txBox="1"/>
          <p:nvPr/>
        </p:nvSpPr>
        <p:spPr>
          <a:xfrm>
            <a:off x="8784448" y="1624907"/>
            <a:ext cx="6097772" cy="199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What do the expressions tell you?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Who is helping who?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When did they first meet?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What did the “NiN” say?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How did  SVdP respond?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21339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A782-DA60-2C2E-77EF-0483E1C20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5B3EA-8FC4-53A3-C2F4-3E2A29CE5E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</p:spPr>
        <p:txBody>
          <a:bodyPr/>
          <a:lstStyle/>
          <a:p>
            <a:pPr>
              <a:defRPr/>
            </a:pPr>
            <a:fld id="{5BDAEE8F-9C19-4DE8-A725-26ABA6EB747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CBB5F-778D-6EAD-158D-28D74C020016}"/>
              </a:ext>
            </a:extLst>
          </p:cNvPr>
          <p:cNvSpPr txBox="1"/>
          <p:nvPr/>
        </p:nvSpPr>
        <p:spPr>
          <a:xfrm>
            <a:off x="761999" y="807463"/>
            <a:ext cx="6164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838" indent="-303838"/>
            <a:r>
              <a:rPr lang="en-US" altLang="en-US" sz="1600" u="sng" dirty="0">
                <a:latin typeface="Montserrat" panose="00000500000000000000" pitchFamily="2" charset="0"/>
              </a:rPr>
              <a:t>Leading Questions:</a:t>
            </a:r>
          </a:p>
          <a:p>
            <a:pPr marL="284163" lvl="1" indent="-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Intent - subliminally offer an answer, suggestion,      opinion and/or idea</a:t>
            </a:r>
          </a:p>
          <a:p>
            <a:pPr marL="111125" lvl="1" indent="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Impact - can feel like manipulation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255C42-3F62-2DDA-3AB5-1AEDBBFEDF99}"/>
              </a:ext>
            </a:extLst>
          </p:cNvPr>
          <p:cNvSpPr txBox="1">
            <a:spLocks noChangeArrowheads="1"/>
          </p:cNvSpPr>
          <p:nvPr/>
        </p:nvSpPr>
        <p:spPr>
          <a:xfrm>
            <a:off x="217487" y="206319"/>
            <a:ext cx="10159613" cy="10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r>
              <a:rPr lang="en-US" altLang="en-US" sz="3200" dirty="0"/>
              <a:t>Focus on Open/Powerful Questions when Coaching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75E9F-7F05-0579-BB89-00D21434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" y="3687012"/>
            <a:ext cx="795238" cy="780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A16C8C-FA00-C8C6-B0CB-0561B99E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" y="4986845"/>
            <a:ext cx="795238" cy="780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EC8E5-591A-101D-CA94-5D36C25A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65" y="1469989"/>
            <a:ext cx="2366857" cy="3516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102829-C77B-AD5E-98E2-086055167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7" y="900451"/>
            <a:ext cx="715105" cy="640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4A36C3-20AE-9092-D09C-3AC0DAC1D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9" y="2359541"/>
            <a:ext cx="715105" cy="640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E21AD-F4E2-FF7B-82C7-457D779CC5C0}"/>
              </a:ext>
            </a:extLst>
          </p:cNvPr>
          <p:cNvSpPr txBox="1"/>
          <p:nvPr/>
        </p:nvSpPr>
        <p:spPr>
          <a:xfrm>
            <a:off x="830749" y="2214064"/>
            <a:ext cx="66506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838" indent="-303838"/>
            <a:r>
              <a:rPr lang="en-US" altLang="en-US" sz="1600" u="sng" dirty="0">
                <a:latin typeface="Montserrat" panose="00000500000000000000" pitchFamily="2" charset="0"/>
              </a:rPr>
              <a:t>Closed Questions:</a:t>
            </a:r>
          </a:p>
          <a:p>
            <a:pPr marL="61913" lvl="1" indent="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Answered by a yes or no</a:t>
            </a:r>
          </a:p>
          <a:p>
            <a:pPr marL="61913" lvl="1" indent="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Intent - confirm, verify, qualify</a:t>
            </a:r>
          </a:p>
          <a:p>
            <a:pPr marL="61913" lvl="1" indent="173038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Impact - narrows down information, can curtail conversation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961FF-5FF6-8009-7235-A1FDD9189916}"/>
              </a:ext>
            </a:extLst>
          </p:cNvPr>
          <p:cNvSpPr txBox="1"/>
          <p:nvPr/>
        </p:nvSpPr>
        <p:spPr>
          <a:xfrm>
            <a:off x="830750" y="3500013"/>
            <a:ext cx="66506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838" indent="-303838"/>
            <a:r>
              <a:rPr lang="en-US" altLang="en-US" sz="1600" u="sng" dirty="0">
                <a:latin typeface="Montserrat" panose="00000500000000000000" pitchFamily="2" charset="0"/>
              </a:rPr>
              <a:t>Open Questions:</a:t>
            </a:r>
          </a:p>
          <a:p>
            <a:pPr marL="234950" indent="-173038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Typically begin with who, what, when how (refrain from asking why?)</a:t>
            </a:r>
          </a:p>
          <a:p>
            <a:pPr marL="61913" lvl="1" indent="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Intent – collect information</a:t>
            </a:r>
          </a:p>
          <a:p>
            <a:pPr marL="61913" lvl="1" indent="173038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Impact – expands dialog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72505-F136-8335-D908-1A4FA6C5E0B6}"/>
              </a:ext>
            </a:extLst>
          </p:cNvPr>
          <p:cNvSpPr txBox="1"/>
          <p:nvPr/>
        </p:nvSpPr>
        <p:spPr>
          <a:xfrm>
            <a:off x="870817" y="4895481"/>
            <a:ext cx="66506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838" indent="-303838"/>
            <a:r>
              <a:rPr lang="en-US" altLang="en-US" sz="1600" u="sng" dirty="0">
                <a:latin typeface="Montserrat" panose="00000500000000000000" pitchFamily="2" charset="0"/>
              </a:rPr>
              <a:t>Powerful Questions:</a:t>
            </a:r>
          </a:p>
          <a:p>
            <a:pPr marL="234950" indent="-173038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Open-ended, short, simple curious</a:t>
            </a:r>
          </a:p>
          <a:p>
            <a:pPr marL="61913" lvl="1" indent="17303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Intent – evoke clarity, discovery, insight and/or commitment</a:t>
            </a:r>
          </a:p>
          <a:p>
            <a:pPr marL="61913" lvl="1" indent="173038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ontserrat" panose="00000500000000000000" pitchFamily="2" charset="0"/>
              </a:rPr>
              <a:t>Impact – promote action, deepen learning</a:t>
            </a:r>
          </a:p>
        </p:txBody>
      </p:sp>
    </p:spTree>
    <p:extLst>
      <p:ext uri="{BB962C8B-B14F-4D97-AF65-F5344CB8AC3E}">
        <p14:creationId xmlns:p14="http://schemas.microsoft.com/office/powerpoint/2010/main" val="11605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556A-D6B1-20D0-5CA8-1686BC9B5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46CA968B-54C7-84DA-5D37-151E295A6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329" y="176212"/>
            <a:ext cx="7278423" cy="1007600"/>
          </a:xfrm>
        </p:spPr>
        <p:txBody>
          <a:bodyPr/>
          <a:lstStyle/>
          <a:p>
            <a:pPr eaLnBrk="1" hangingPunct="1"/>
            <a:r>
              <a:rPr lang="en-US" altLang="en-US" sz="3087" dirty="0"/>
              <a:t>Powerful Questions: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A95A424-F5D5-C7CE-9DB5-8D3AE736D4A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33652" y="1349203"/>
            <a:ext cx="7277100" cy="3081337"/>
          </a:xfrm>
        </p:spPr>
        <p:txBody>
          <a:bodyPr>
            <a:normAutofit fontScale="25000" lnSpcReduction="20000"/>
          </a:bodyPr>
          <a:lstStyle/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 did you feel?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What’s your “Plan B?”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What’s the question I </a:t>
            </a:r>
            <a:r>
              <a:rPr lang="en-US" altLang="en-US" sz="6400" i="1" dirty="0">
                <a:latin typeface="+mj-lt"/>
              </a:rPr>
              <a:t>should</a:t>
            </a:r>
            <a:r>
              <a:rPr lang="en-US" altLang="en-US" sz="6400" dirty="0">
                <a:latin typeface="+mj-lt"/>
              </a:rPr>
              <a:t> be asking you?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How did it affect you?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 was the impact?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 did you learn?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How has it changed you?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 would you have done?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Where are you feeling it?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What’s the cost of doing nothing?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What’s the benefit of doing something?</a:t>
            </a:r>
          </a:p>
          <a:p>
            <a:pPr marL="303838" indent="-303838">
              <a:lnSpc>
                <a:spcPct val="120000"/>
              </a:lnSpc>
            </a:pPr>
            <a:r>
              <a:rPr lang="en-US" altLang="en-US" sz="6400" dirty="0">
                <a:latin typeface="+mj-lt"/>
              </a:rPr>
              <a:t>What do you want?</a:t>
            </a:r>
          </a:p>
          <a:p>
            <a:pPr marL="303838" indent="-303838"/>
            <a:endParaRPr lang="en-US" altLang="en-US" dirty="0"/>
          </a:p>
          <a:p>
            <a:pPr marL="303838" indent="-303838"/>
            <a:endParaRPr lang="en-US" altLang="en-US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Webdings" panose="05030102010509060703" pitchFamily="18" charset="2"/>
              <a:buNone/>
            </a:pPr>
            <a:endParaRPr lang="en-US" altLang="en-US" dirty="0"/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19573CFD-FCEF-A669-23CE-C222FDF5E4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6663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5282" indent="-252032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812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11376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14627" indent="-201625" defTabSz="914315">
              <a:lnSpc>
                <a:spcPct val="90000"/>
              </a:lnSpc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17877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11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2437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628" indent="-201625" defTabSz="9143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98CBA5F-D008-4511-B05F-D1FBA9A29E73}" type="slidenum">
              <a:rPr lang="en-US" altLang="en-US">
                <a:solidFill>
                  <a:schemeClr val="bg1"/>
                </a:solidFill>
              </a:rPr>
              <a:pPr>
                <a:lnSpc>
                  <a:spcPct val="100000"/>
                </a:lnSpc>
              </a:pPr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DF2CB-D854-6668-880A-75B5FCBF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992" y="391347"/>
            <a:ext cx="806961" cy="79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9EE08-31AA-3BC8-1C64-A52956FF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11" y="1662740"/>
            <a:ext cx="2377399" cy="35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E1B9-4571-4ACD-D781-2B987770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BEC92-FDE6-6CFE-F132-EA5080B6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396" y="1133397"/>
            <a:ext cx="7833299" cy="51699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D290F-A70A-8DC1-57D5-DC70C1516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519" y="6316898"/>
            <a:ext cx="4351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BDAEE8F-9C19-4DE8-A725-26ABA6EB7476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850FE-441C-3C50-4B54-8C81C7BFC455}"/>
              </a:ext>
            </a:extLst>
          </p:cNvPr>
          <p:cNvSpPr txBox="1"/>
          <p:nvPr/>
        </p:nvSpPr>
        <p:spPr>
          <a:xfrm>
            <a:off x="509085" y="373309"/>
            <a:ext cx="10822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Start with Goal and move clockwise through the quadrants; revisit quadrants as needed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Ask one (open) question at a time, refrain from answering, providing options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Allow time for the person to answer your questions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245AF-C8C7-1795-A262-F5708507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73" y="6213745"/>
            <a:ext cx="9295238" cy="571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9A6CA4-D148-8331-08B4-295FD21001B9}"/>
              </a:ext>
            </a:extLst>
          </p:cNvPr>
          <p:cNvSpPr txBox="1"/>
          <p:nvPr/>
        </p:nvSpPr>
        <p:spPr>
          <a:xfrm>
            <a:off x="9495692" y="1994155"/>
            <a:ext cx="2602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Identify long and short</a:t>
            </a:r>
          </a:p>
          <a:p>
            <a:r>
              <a:rPr lang="en-US" dirty="0"/>
              <a:t>      term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Describe the desired </a:t>
            </a:r>
          </a:p>
          <a:p>
            <a:r>
              <a:rPr lang="en-US" dirty="0"/>
              <a:t>      future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6E612-8343-DD49-4078-B2A68EC1A666}"/>
              </a:ext>
            </a:extLst>
          </p:cNvPr>
          <p:cNvSpPr txBox="1"/>
          <p:nvPr/>
        </p:nvSpPr>
        <p:spPr>
          <a:xfrm>
            <a:off x="9495692" y="3990804"/>
            <a:ext cx="250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Describe the current </a:t>
            </a:r>
          </a:p>
          <a:p>
            <a:r>
              <a:rPr lang="en-US" dirty="0"/>
              <a:t>      situation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Understand what is </a:t>
            </a:r>
          </a:p>
          <a:p>
            <a:r>
              <a:rPr lang="en-US" dirty="0"/>
              <a:t>      happening right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77188-2809-BBA7-0CA0-8539CDC88284}"/>
              </a:ext>
            </a:extLst>
          </p:cNvPr>
          <p:cNvSpPr txBox="1"/>
          <p:nvPr/>
        </p:nvSpPr>
        <p:spPr>
          <a:xfrm>
            <a:off x="6218507" y="1983010"/>
            <a:ext cx="2590798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Have our pastor realize the benefits of giving more support to our SVdP conference</a:t>
            </a:r>
            <a:endParaRPr lang="en-US" dirty="0"/>
          </a:p>
          <a:p>
            <a:pPr algn="ctr"/>
            <a:r>
              <a:rPr lang="en-US" dirty="0"/>
              <a:t>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F52A4-3B0B-89F1-9756-7BF4FB252881}"/>
              </a:ext>
            </a:extLst>
          </p:cNvPr>
          <p:cNvSpPr txBox="1"/>
          <p:nvPr/>
        </p:nvSpPr>
        <p:spPr>
          <a:xfrm>
            <a:off x="5979403" y="4028617"/>
            <a:ext cx="327073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Pastor micro-manages</a:t>
            </a:r>
          </a:p>
          <a:p>
            <a:pPr marL="569913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e.g., holding up approval of using parish room for our SVdP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Doesn’t’ want to meet with SVdP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F5887-507A-8717-D5FD-426260B2ECEF}"/>
              </a:ext>
            </a:extLst>
          </p:cNvPr>
          <p:cNvSpPr txBox="1"/>
          <p:nvPr/>
        </p:nvSpPr>
        <p:spPr>
          <a:xfrm>
            <a:off x="2696308" y="4009240"/>
            <a:ext cx="327073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 Use parish staff to schedule 1 on 1 and bring cookies in green basket for St. Patrick's Day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Show interesting stats demon- stating impact within our county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e.g., Treasurers Report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A6910-51DA-45FC-6AA2-C4442B9B8043}"/>
              </a:ext>
            </a:extLst>
          </p:cNvPr>
          <p:cNvSpPr txBox="1"/>
          <p:nvPr/>
        </p:nvSpPr>
        <p:spPr>
          <a:xfrm>
            <a:off x="2696308" y="1963633"/>
            <a:ext cx="3270738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2/23 will contact parish staff to schedule on 3/13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Text you to show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Will have friend make cookies</a:t>
            </a:r>
          </a:p>
          <a:p>
            <a:r>
              <a:rPr lang="en-US" sz="1600" dirty="0"/>
              <a:t>       and provide green basket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DFD6D-A311-DD8A-8633-AC82D6E6BA6A}"/>
              </a:ext>
            </a:extLst>
          </p:cNvPr>
          <p:cNvSpPr txBox="1"/>
          <p:nvPr/>
        </p:nvSpPr>
        <p:spPr>
          <a:xfrm rot="20185733">
            <a:off x="3268177" y="2325698"/>
            <a:ext cx="4945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>
                    <a:alpha val="13000"/>
                  </a:srgbClr>
                </a:solidFill>
              </a:rPr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210A6-E979-5528-1091-502EE46E5CAB}"/>
              </a:ext>
            </a:extLst>
          </p:cNvPr>
          <p:cNvSpPr txBox="1"/>
          <p:nvPr/>
        </p:nvSpPr>
        <p:spPr>
          <a:xfrm>
            <a:off x="199988" y="3832631"/>
            <a:ext cx="2666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Explore possibilities</a:t>
            </a:r>
          </a:p>
          <a:p>
            <a:r>
              <a:rPr lang="en-US" dirty="0"/>
              <a:t>      for 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Uncover new oppor-     </a:t>
            </a:r>
          </a:p>
          <a:p>
            <a:r>
              <a:rPr lang="en-US" dirty="0"/>
              <a:t>      tunities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Identify potential </a:t>
            </a:r>
          </a:p>
          <a:p>
            <a:r>
              <a:rPr lang="en-US" dirty="0"/>
              <a:t>     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8066E-3D5E-0E50-325D-7CCBA557D687}"/>
              </a:ext>
            </a:extLst>
          </p:cNvPr>
          <p:cNvSpPr txBox="1"/>
          <p:nvPr/>
        </p:nvSpPr>
        <p:spPr>
          <a:xfrm>
            <a:off x="259314" y="1877179"/>
            <a:ext cx="2432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Choose from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Commit to 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Identify obstacles </a:t>
            </a:r>
          </a:p>
          <a:p>
            <a:r>
              <a:rPr lang="en-US" dirty="0"/>
              <a:t>      and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Recap and identify </a:t>
            </a:r>
          </a:p>
          <a:p>
            <a:r>
              <a:rPr lang="en-US" dirty="0"/>
              <a:t>     follow-up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414B54-735C-2E2A-5DD5-7CE180871B3F}"/>
              </a:ext>
            </a:extLst>
          </p:cNvPr>
          <p:cNvSpPr/>
          <p:nvPr/>
        </p:nvSpPr>
        <p:spPr>
          <a:xfrm>
            <a:off x="7058025" y="1640630"/>
            <a:ext cx="357188" cy="2827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7593F2-770A-FD6C-74CE-78A00A28F333}"/>
              </a:ext>
            </a:extLst>
          </p:cNvPr>
          <p:cNvSpPr/>
          <p:nvPr/>
        </p:nvSpPr>
        <p:spPr>
          <a:xfrm>
            <a:off x="3864769" y="1534347"/>
            <a:ext cx="288132" cy="2827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E833EA-9725-346D-DD26-598E4F17C408}"/>
              </a:ext>
            </a:extLst>
          </p:cNvPr>
          <p:cNvSpPr/>
          <p:nvPr/>
        </p:nvSpPr>
        <p:spPr>
          <a:xfrm>
            <a:off x="3550444" y="3588332"/>
            <a:ext cx="245268" cy="33487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7F7C15-D684-3AAE-E9E3-8B347B6C198D}"/>
              </a:ext>
            </a:extLst>
          </p:cNvPr>
          <p:cNvSpPr/>
          <p:nvPr/>
        </p:nvSpPr>
        <p:spPr>
          <a:xfrm>
            <a:off x="6758266" y="3718386"/>
            <a:ext cx="317898" cy="29085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3" grpId="0" animBg="1"/>
      <p:bldP spid="7" grpId="0" animBg="1"/>
      <p:bldP spid="9" grpId="0" animBg="1"/>
      <p:bldP spid="10" grpId="0" animBg="1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VdP 2025 Them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6699"/>
      </a:accent1>
      <a:accent2>
        <a:srgbClr val="C2DFFD"/>
      </a:accent2>
      <a:accent3>
        <a:srgbClr val="0070C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 SVdP Font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dP 2025 Presentation Template_Blank_8.25" id="{85490283-2EDE-4064-9A91-53FBB53779A2}" vid="{BE073E4E-4644-4E63-84F5-6B8C96FB8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b23a8-0fc5-487f-9482-e914f386351f">
      <Terms xmlns="http://schemas.microsoft.com/office/infopath/2007/PartnerControls"/>
    </lcf76f155ced4ddcb4097134ff3c332f>
    <TaxCatchAll xmlns="3324ddd1-98b6-4f10-acc2-412e4bcd46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8AF4C4BBC44BB15093CF543CD6AC" ma:contentTypeVersion="13" ma:contentTypeDescription="Create a new document." ma:contentTypeScope="" ma:versionID="666b3203c7ca03999634bd7d980be07e">
  <xsd:schema xmlns:xsd="http://www.w3.org/2001/XMLSchema" xmlns:xs="http://www.w3.org/2001/XMLSchema" xmlns:p="http://schemas.microsoft.com/office/2006/metadata/properties" xmlns:ns2="62ab23a8-0fc5-487f-9482-e914f386351f" xmlns:ns3="3324ddd1-98b6-4f10-acc2-412e4bcd46df" targetNamespace="http://schemas.microsoft.com/office/2006/metadata/properties" ma:root="true" ma:fieldsID="71fca5ae7de0cc44a7073ba87379ae80" ns2:_="" ns3:_="">
    <xsd:import namespace="62ab23a8-0fc5-487f-9482-e914f386351f"/>
    <xsd:import namespace="3324ddd1-98b6-4f10-acc2-412e4bcd4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b23a8-0fc5-487f-9482-e914f3863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e409fbd-2620-46ad-8e3c-10223361a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ddd1-98b6-4f10-acc2-412e4bcd46d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69c55ef-5dc3-43a2-853c-76725b7cd821}" ma:internalName="TaxCatchAll" ma:showField="CatchAllData" ma:web="3324ddd1-98b6-4f10-acc2-412e4bcd4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F7081-496A-4770-A800-E0AE57C1A81F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3324ddd1-98b6-4f10-acc2-412e4bcd46df"/>
    <ds:schemaRef ds:uri="62ab23a8-0fc5-487f-9482-e914f386351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2500F5C-7308-4775-A33D-EAC274704070}">
  <ds:schemaRefs>
    <ds:schemaRef ds:uri="3324ddd1-98b6-4f10-acc2-412e4bcd46df"/>
    <ds:schemaRef ds:uri="62ab23a8-0fc5-487f-9482-e914f38635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6608F9-D943-4210-8E57-4FFE77015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pptB7C1.tmp</Template>
  <TotalTime>19047</TotalTime>
  <Words>1155</Words>
  <Application>Microsoft Office PowerPoint</Application>
  <PresentationFormat>Widescreen</PresentationFormat>
  <Paragraphs>173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Montserrat</vt:lpstr>
      <vt:lpstr>Poppins</vt:lpstr>
      <vt:lpstr>Tahoma</vt:lpstr>
      <vt:lpstr>Trebuchet MS</vt:lpstr>
      <vt:lpstr>Webdings</vt:lpstr>
      <vt:lpstr>Wingdings</vt:lpstr>
      <vt:lpstr>SVdP 2025 Theme</vt:lpstr>
      <vt:lpstr>PowerPoint Presentation</vt:lpstr>
      <vt:lpstr>Session Objectives</vt:lpstr>
      <vt:lpstr>Servant Leadership Defined</vt:lpstr>
      <vt:lpstr>Coaching Defined</vt:lpstr>
      <vt:lpstr>PowerPoint Presentation</vt:lpstr>
      <vt:lpstr>Key Questioning Tips</vt:lpstr>
      <vt:lpstr>PowerPoint Presentation</vt:lpstr>
      <vt:lpstr>Powerful Questions:</vt:lpstr>
      <vt:lpstr>PowerPoint Presentation</vt:lpstr>
      <vt:lpstr>Practice using G.R.O.W.</vt:lpstr>
      <vt:lpstr>Call to Action: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Stricklin</dc:creator>
  <cp:lastModifiedBy>Mark Meredith</cp:lastModifiedBy>
  <cp:revision>7</cp:revision>
  <cp:lastPrinted>2026-02-17T20:42:19Z</cp:lastPrinted>
  <dcterms:created xsi:type="dcterms:W3CDTF">2025-08-05T17:39:10Z</dcterms:created>
  <dcterms:modified xsi:type="dcterms:W3CDTF">2026-03-25T16:49:12Z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0x0101008E888AF4C4BBC44BB15093CF543CD6AC</vt:lpwstr>
  </property>
  <property fmtid="{D5CDD505-2E9C-101B-9397-08002B2CF9AE}" pid="3" name="MediaServiceImageTags">
    <vt:lpwstr/>
  </property>
</Properties>
</file>