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2.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3.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804" r:id="rId5"/>
  </p:sldMasterIdLst>
  <p:notesMasterIdLst>
    <p:notesMasterId r:id="rId96"/>
  </p:notesMasterIdLst>
  <p:handoutMasterIdLst>
    <p:handoutMasterId r:id="rId97"/>
  </p:handoutMasterIdLst>
  <p:sldIdLst>
    <p:sldId id="2141411505" r:id="rId6"/>
    <p:sldId id="2141411580" r:id="rId7"/>
    <p:sldId id="427" r:id="rId8"/>
    <p:sldId id="2141411525" r:id="rId9"/>
    <p:sldId id="2141411499" r:id="rId10"/>
    <p:sldId id="1217" r:id="rId11"/>
    <p:sldId id="2141411538" r:id="rId12"/>
    <p:sldId id="2141411539" r:id="rId13"/>
    <p:sldId id="2141411540" r:id="rId14"/>
    <p:sldId id="2141411541" r:id="rId15"/>
    <p:sldId id="2141411543" r:id="rId16"/>
    <p:sldId id="2141411544" r:id="rId17"/>
    <p:sldId id="2141411510" r:id="rId18"/>
    <p:sldId id="2141411545" r:id="rId19"/>
    <p:sldId id="2141411546" r:id="rId20"/>
    <p:sldId id="2141411547" r:id="rId21"/>
    <p:sldId id="2141411548" r:id="rId22"/>
    <p:sldId id="2141411549" r:id="rId23"/>
    <p:sldId id="2141411508" r:id="rId24"/>
    <p:sldId id="2141411526" r:id="rId25"/>
    <p:sldId id="2141411527" r:id="rId26"/>
    <p:sldId id="2141411528" r:id="rId27"/>
    <p:sldId id="2141411529" r:id="rId28"/>
    <p:sldId id="2141411530" r:id="rId29"/>
    <p:sldId id="2141411517" r:id="rId30"/>
    <p:sldId id="2141411531" r:id="rId31"/>
    <p:sldId id="2141411532" r:id="rId32"/>
    <p:sldId id="2141411533" r:id="rId33"/>
    <p:sldId id="2141411534" r:id="rId34"/>
    <p:sldId id="2141411535" r:id="rId35"/>
    <p:sldId id="2141411536" r:id="rId36"/>
    <p:sldId id="2141411537" r:id="rId37"/>
    <p:sldId id="1208" r:id="rId38"/>
    <p:sldId id="2141411570" r:id="rId39"/>
    <p:sldId id="2141411571" r:id="rId40"/>
    <p:sldId id="2141411572" r:id="rId41"/>
    <p:sldId id="2141411573" r:id="rId42"/>
    <p:sldId id="2141411574" r:id="rId43"/>
    <p:sldId id="2141411575" r:id="rId44"/>
    <p:sldId id="2141411576" r:id="rId45"/>
    <p:sldId id="2141411577" r:id="rId46"/>
    <p:sldId id="2141411578" r:id="rId47"/>
    <p:sldId id="2141411579" r:id="rId48"/>
    <p:sldId id="2141411522" r:id="rId49"/>
    <p:sldId id="2141411550" r:id="rId50"/>
    <p:sldId id="2141411551" r:id="rId51"/>
    <p:sldId id="2141411552" r:id="rId52"/>
    <p:sldId id="2141411553" r:id="rId53"/>
    <p:sldId id="2141411554" r:id="rId54"/>
    <p:sldId id="2141411555" r:id="rId55"/>
    <p:sldId id="2141411557" r:id="rId56"/>
    <p:sldId id="2141411542" r:id="rId57"/>
    <p:sldId id="2141411556" r:id="rId58"/>
    <p:sldId id="2141411558" r:id="rId59"/>
    <p:sldId id="2141411559" r:id="rId60"/>
    <p:sldId id="2141411560" r:id="rId61"/>
    <p:sldId id="2141411561" r:id="rId62"/>
    <p:sldId id="2141411562" r:id="rId63"/>
    <p:sldId id="2141411563" r:id="rId64"/>
    <p:sldId id="2141411564" r:id="rId65"/>
    <p:sldId id="2141411565" r:id="rId66"/>
    <p:sldId id="2141411566" r:id="rId67"/>
    <p:sldId id="2141411567" r:id="rId68"/>
    <p:sldId id="2141411568" r:id="rId69"/>
    <p:sldId id="2141411569" r:id="rId70"/>
    <p:sldId id="2141411523" r:id="rId71"/>
    <p:sldId id="1220" r:id="rId72"/>
    <p:sldId id="2141411518" r:id="rId73"/>
    <p:sldId id="2141411519" r:id="rId74"/>
    <p:sldId id="2141411515" r:id="rId75"/>
    <p:sldId id="974" r:id="rId76"/>
    <p:sldId id="976" r:id="rId77"/>
    <p:sldId id="989" r:id="rId78"/>
    <p:sldId id="981" r:id="rId79"/>
    <p:sldId id="988" r:id="rId80"/>
    <p:sldId id="2141411582" r:id="rId81"/>
    <p:sldId id="2141411520" r:id="rId82"/>
    <p:sldId id="2141411509" r:id="rId83"/>
    <p:sldId id="2141411524" r:id="rId84"/>
    <p:sldId id="2141411581" r:id="rId85"/>
    <p:sldId id="2141411514" r:id="rId86"/>
    <p:sldId id="2141411583" r:id="rId87"/>
    <p:sldId id="2141411585" r:id="rId88"/>
    <p:sldId id="2141411584" r:id="rId89"/>
    <p:sldId id="2141411586" r:id="rId90"/>
    <p:sldId id="2141411587" r:id="rId91"/>
    <p:sldId id="1268" r:id="rId92"/>
    <p:sldId id="1269" r:id="rId93"/>
    <p:sldId id="285" r:id="rId94"/>
    <p:sldId id="946" r:id="rId9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B9D8E2B-321F-4AB5-B406-4485E82194D2}">
          <p14:sldIdLst>
            <p14:sldId id="2141411505"/>
            <p14:sldId id="2141411580"/>
            <p14:sldId id="427"/>
            <p14:sldId id="2141411525"/>
            <p14:sldId id="2141411499"/>
            <p14:sldId id="1217"/>
            <p14:sldId id="2141411538"/>
            <p14:sldId id="2141411539"/>
            <p14:sldId id="2141411540"/>
            <p14:sldId id="2141411541"/>
            <p14:sldId id="2141411543"/>
            <p14:sldId id="2141411544"/>
            <p14:sldId id="2141411510"/>
            <p14:sldId id="2141411545"/>
            <p14:sldId id="2141411546"/>
            <p14:sldId id="2141411547"/>
            <p14:sldId id="2141411548"/>
            <p14:sldId id="2141411549"/>
            <p14:sldId id="2141411508"/>
            <p14:sldId id="2141411526"/>
            <p14:sldId id="2141411527"/>
            <p14:sldId id="2141411528"/>
            <p14:sldId id="2141411529"/>
            <p14:sldId id="2141411530"/>
            <p14:sldId id="2141411517"/>
            <p14:sldId id="2141411531"/>
            <p14:sldId id="2141411532"/>
            <p14:sldId id="2141411533"/>
            <p14:sldId id="2141411534"/>
            <p14:sldId id="2141411535"/>
            <p14:sldId id="2141411536"/>
            <p14:sldId id="2141411537"/>
            <p14:sldId id="1208"/>
            <p14:sldId id="2141411570"/>
            <p14:sldId id="2141411571"/>
            <p14:sldId id="2141411572"/>
            <p14:sldId id="2141411573"/>
            <p14:sldId id="2141411574"/>
            <p14:sldId id="2141411575"/>
            <p14:sldId id="2141411576"/>
            <p14:sldId id="2141411577"/>
            <p14:sldId id="2141411578"/>
            <p14:sldId id="2141411579"/>
            <p14:sldId id="2141411522"/>
            <p14:sldId id="2141411550"/>
            <p14:sldId id="2141411551"/>
            <p14:sldId id="2141411552"/>
            <p14:sldId id="2141411553"/>
            <p14:sldId id="2141411554"/>
            <p14:sldId id="2141411555"/>
            <p14:sldId id="2141411557"/>
            <p14:sldId id="2141411542"/>
            <p14:sldId id="2141411556"/>
            <p14:sldId id="2141411558"/>
            <p14:sldId id="2141411559"/>
            <p14:sldId id="2141411560"/>
            <p14:sldId id="2141411561"/>
            <p14:sldId id="2141411562"/>
            <p14:sldId id="2141411563"/>
            <p14:sldId id="2141411564"/>
            <p14:sldId id="2141411565"/>
            <p14:sldId id="2141411566"/>
            <p14:sldId id="2141411567"/>
            <p14:sldId id="2141411568"/>
            <p14:sldId id="2141411569"/>
            <p14:sldId id="2141411523"/>
            <p14:sldId id="1220"/>
            <p14:sldId id="2141411518"/>
            <p14:sldId id="2141411519"/>
            <p14:sldId id="2141411515"/>
            <p14:sldId id="974"/>
            <p14:sldId id="976"/>
            <p14:sldId id="989"/>
            <p14:sldId id="981"/>
            <p14:sldId id="988"/>
            <p14:sldId id="2141411582"/>
            <p14:sldId id="2141411520"/>
            <p14:sldId id="2141411509"/>
            <p14:sldId id="2141411524"/>
            <p14:sldId id="2141411581"/>
            <p14:sldId id="2141411514"/>
            <p14:sldId id="2141411583"/>
            <p14:sldId id="2141411585"/>
            <p14:sldId id="2141411584"/>
            <p14:sldId id="2141411586"/>
            <p14:sldId id="2141411587"/>
            <p14:sldId id="1268"/>
            <p14:sldId id="1269"/>
            <p14:sldId id="285"/>
            <p14:sldId id="94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6699"/>
    <a:srgbClr val="01508E"/>
    <a:srgbClr val="FFFF00"/>
    <a:srgbClr val="7DB4D9"/>
    <a:srgbClr val="3C8BB8"/>
    <a:srgbClr val="0070C0"/>
    <a:srgbClr val="272727"/>
    <a:srgbClr val="7BD5AD"/>
    <a:srgbClr val="3E3D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B40303-169F-7B83-22F6-E86A35869312}" v="5" dt="2026-02-19T22:30:03.553"/>
    <p1510:client id="{6346E8CA-D51E-1C60-3812-93120956AE16}" v="5" dt="2026-02-20T20:40:01.115"/>
    <p1510:client id="{851B4B6D-0DE0-EA3B-CD96-FDE7226A5B9E}" v="445" dt="2026-02-20T01:31:09.128"/>
    <p1510:client id="{9249F8DF-198E-43CB-B519-8BE9AE826DD4}" v="1080" dt="2026-02-20T14:50:05.474"/>
    <p1510:client id="{C9F9AE8A-27C1-EA66-A901-43B7F08AD18B}" v="3" dt="2026-02-20T20:42:15.3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microsoft.com/office/2016/11/relationships/changesInfo" Target="changesInfos/changesInfo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handoutMaster" Target="handoutMasters/handout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presProps" Target="pres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ra La Bouff" userId="S::tlabouff@svdpgeorgia.org::8cbff4c0-9af9-4a46-852e-0955648576f9" providerId="AD" clId="Web-{F3DEECD6-5ACD-6D50-5D3E-8FA2382DCBDA}"/>
    <pc:docChg chg="addSld delSld modSld sldOrd modSection">
      <pc:chgData name="Tara La Bouff" userId="S::tlabouff@svdpgeorgia.org::8cbff4c0-9af9-4a46-852e-0955648576f9" providerId="AD" clId="Web-{F3DEECD6-5ACD-6D50-5D3E-8FA2382DCBDA}" dt="2026-01-27T11:09:32.500" v="722"/>
      <pc:docMkLst>
        <pc:docMk/>
      </pc:docMkLst>
      <pc:sldChg chg="modSp">
        <pc:chgData name="Tara La Bouff" userId="S::tlabouff@svdpgeorgia.org::8cbff4c0-9af9-4a46-852e-0955648576f9" providerId="AD" clId="Web-{F3DEECD6-5ACD-6D50-5D3E-8FA2382DCBDA}" dt="2026-01-27T11:00:31.923" v="588" actId="20577"/>
        <pc:sldMkLst>
          <pc:docMk/>
          <pc:sldMk cId="3189146489" sldId="1208"/>
        </pc:sldMkLst>
      </pc:sldChg>
      <pc:sldChg chg="modSp">
        <pc:chgData name="Tara La Bouff" userId="S::tlabouff@svdpgeorgia.org::8cbff4c0-9af9-4a46-852e-0955648576f9" providerId="AD" clId="Web-{F3DEECD6-5ACD-6D50-5D3E-8FA2382DCBDA}" dt="2026-01-27T11:04:52.787" v="666" actId="20577"/>
        <pc:sldMkLst>
          <pc:docMk/>
          <pc:sldMk cId="935984721" sldId="2141411509"/>
        </pc:sldMkLst>
      </pc:sldChg>
      <pc:sldChg chg="addSp delSp modSp ord modNotes">
        <pc:chgData name="Tara La Bouff" userId="S::tlabouff@svdpgeorgia.org::8cbff4c0-9af9-4a46-852e-0955648576f9" providerId="AD" clId="Web-{F3DEECD6-5ACD-6D50-5D3E-8FA2382DCBDA}" dt="2026-01-27T10:53:34.807" v="543" actId="1076"/>
        <pc:sldMkLst>
          <pc:docMk/>
          <pc:sldMk cId="1926076262" sldId="2141411515"/>
        </pc:sldMkLst>
        <pc:spChg chg="mod">
          <ac:chgData name="Tara La Bouff" userId="S::tlabouff@svdpgeorgia.org::8cbff4c0-9af9-4a46-852e-0955648576f9" providerId="AD" clId="Web-{F3DEECD6-5ACD-6D50-5D3E-8FA2382DCBDA}" dt="2026-01-26T23:26:04.248" v="400" actId="20577"/>
          <ac:spMkLst>
            <pc:docMk/>
            <pc:sldMk cId="1926076262" sldId="2141411515"/>
            <ac:spMk id="2" creationId="{553F6CEA-E419-D5F1-5F67-289A3671A081}"/>
          </ac:spMkLst>
        </pc:spChg>
        <pc:spChg chg="mod">
          <ac:chgData name="Tara La Bouff" userId="S::tlabouff@svdpgeorgia.org::8cbff4c0-9af9-4a46-852e-0955648576f9" providerId="AD" clId="Web-{F3DEECD6-5ACD-6D50-5D3E-8FA2382DCBDA}" dt="2026-01-26T23:17:09.552" v="202" actId="20577"/>
          <ac:spMkLst>
            <pc:docMk/>
            <pc:sldMk cId="1926076262" sldId="2141411515"/>
            <ac:spMk id="4" creationId="{A3040FF9-C89D-89E6-5B47-BFED0B60044F}"/>
          </ac:spMkLst>
        </pc:spChg>
        <pc:spChg chg="add mod">
          <ac:chgData name="Tara La Bouff" userId="S::tlabouff@svdpgeorgia.org::8cbff4c0-9af9-4a46-852e-0955648576f9" providerId="AD" clId="Web-{F3DEECD6-5ACD-6D50-5D3E-8FA2382DCBDA}" dt="2026-01-27T10:53:34.807" v="543" actId="1076"/>
          <ac:spMkLst>
            <pc:docMk/>
            <pc:sldMk cId="1926076262" sldId="2141411515"/>
            <ac:spMk id="7" creationId="{11C25155-430F-71E8-3F84-D87736429695}"/>
          </ac:spMkLst>
        </pc:spChg>
        <pc:picChg chg="add mod">
          <ac:chgData name="Tara La Bouff" userId="S::tlabouff@svdpgeorgia.org::8cbff4c0-9af9-4a46-852e-0955648576f9" providerId="AD" clId="Web-{F3DEECD6-5ACD-6D50-5D3E-8FA2382DCBDA}" dt="2026-01-26T23:17:35.943" v="209" actId="1076"/>
          <ac:picMkLst>
            <pc:docMk/>
            <pc:sldMk cId="1926076262" sldId="2141411515"/>
            <ac:picMk id="3" creationId="{87A1DAFA-31F9-5376-6CD6-71149A69EE41}"/>
          </ac:picMkLst>
        </pc:picChg>
      </pc:sldChg>
      <pc:sldChg chg="addSp delSp modSp add replId">
        <pc:chgData name="Tara La Bouff" userId="S::tlabouff@svdpgeorgia.org::8cbff4c0-9af9-4a46-852e-0955648576f9" providerId="AD" clId="Web-{F3DEECD6-5ACD-6D50-5D3E-8FA2382DCBDA}" dt="2026-01-27T10:50:30.584" v="516"/>
        <pc:sldMkLst>
          <pc:docMk/>
          <pc:sldMk cId="1552503471" sldId="2141411518"/>
        </pc:sldMkLst>
        <pc:spChg chg="mod">
          <ac:chgData name="Tara La Bouff" userId="S::tlabouff@svdpgeorgia.org::8cbff4c0-9af9-4a46-852e-0955648576f9" providerId="AD" clId="Web-{F3DEECD6-5ACD-6D50-5D3E-8FA2382DCBDA}" dt="2026-01-27T10:50:00.708" v="512" actId="20577"/>
          <ac:spMkLst>
            <pc:docMk/>
            <pc:sldMk cId="1552503471" sldId="2141411518"/>
            <ac:spMk id="2" creationId="{61EB0927-AFF1-5B46-4A9E-110A6B433804}"/>
          </ac:spMkLst>
        </pc:spChg>
        <pc:spChg chg="mod">
          <ac:chgData name="Tara La Bouff" userId="S::tlabouff@svdpgeorgia.org::8cbff4c0-9af9-4a46-852e-0955648576f9" providerId="AD" clId="Web-{F3DEECD6-5ACD-6D50-5D3E-8FA2382DCBDA}" dt="2026-01-27T10:49:00.002" v="502" actId="1076"/>
          <ac:spMkLst>
            <pc:docMk/>
            <pc:sldMk cId="1552503471" sldId="2141411518"/>
            <ac:spMk id="4" creationId="{BB36996A-BF40-4520-8A2C-9E133CF3C176}"/>
          </ac:spMkLst>
        </pc:spChg>
        <pc:spChg chg="add mod">
          <ac:chgData name="Tara La Bouff" userId="S::tlabouff@svdpgeorgia.org::8cbff4c0-9af9-4a46-852e-0955648576f9" providerId="AD" clId="Web-{F3DEECD6-5ACD-6D50-5D3E-8FA2382DCBDA}" dt="2026-01-27T10:50:30.584" v="516"/>
          <ac:spMkLst>
            <pc:docMk/>
            <pc:sldMk cId="1552503471" sldId="2141411518"/>
            <ac:spMk id="6" creationId="{69B8C8E8-BBB1-0743-CD7E-46FB33F74DE3}"/>
          </ac:spMkLst>
        </pc:spChg>
        <pc:picChg chg="add mod">
          <ac:chgData name="Tara La Bouff" userId="S::tlabouff@svdpgeorgia.org::8cbff4c0-9af9-4a46-852e-0955648576f9" providerId="AD" clId="Web-{F3DEECD6-5ACD-6D50-5D3E-8FA2382DCBDA}" dt="2026-01-27T10:49:04.440" v="503" actId="1076"/>
          <ac:picMkLst>
            <pc:docMk/>
            <pc:sldMk cId="1552503471" sldId="2141411518"/>
            <ac:picMk id="3" creationId="{27F6E3B4-DBAF-C5CA-FB4C-1CF9CFF0C269}"/>
          </ac:picMkLst>
        </pc:picChg>
      </pc:sldChg>
      <pc:sldChg chg="addSp delSp modSp add ord replId modNotes">
        <pc:chgData name="Tara La Bouff" userId="S::tlabouff@svdpgeorgia.org::8cbff4c0-9af9-4a46-852e-0955648576f9" providerId="AD" clId="Web-{F3DEECD6-5ACD-6D50-5D3E-8FA2382DCBDA}" dt="2026-01-27T10:55:14.481" v="565"/>
        <pc:sldMkLst>
          <pc:docMk/>
          <pc:sldMk cId="185228405" sldId="2141411519"/>
        </pc:sldMkLst>
        <pc:spChg chg="mod">
          <ac:chgData name="Tara La Bouff" userId="S::tlabouff@svdpgeorgia.org::8cbff4c0-9af9-4a46-852e-0955648576f9" providerId="AD" clId="Web-{F3DEECD6-5ACD-6D50-5D3E-8FA2382DCBDA}" dt="2026-01-26T23:24:42.354" v="387" actId="20577"/>
          <ac:spMkLst>
            <pc:docMk/>
            <pc:sldMk cId="185228405" sldId="2141411519"/>
            <ac:spMk id="2" creationId="{A3D85C63-3B23-25C4-C9F0-F3327CB6B82B}"/>
          </ac:spMkLst>
        </pc:spChg>
        <pc:spChg chg="add mod">
          <ac:chgData name="Tara La Bouff" userId="S::tlabouff@svdpgeorgia.org::8cbff4c0-9af9-4a46-852e-0955648576f9" providerId="AD" clId="Web-{F3DEECD6-5ACD-6D50-5D3E-8FA2382DCBDA}" dt="2026-01-27T10:52:56.619" v="539" actId="1076"/>
          <ac:spMkLst>
            <pc:docMk/>
            <pc:sldMk cId="185228405" sldId="2141411519"/>
            <ac:spMk id="5" creationId="{4CDF225F-072F-5345-1D41-2E027EACAA88}"/>
          </ac:spMkLst>
        </pc:spChg>
        <pc:spChg chg="add mod">
          <ac:chgData name="Tara La Bouff" userId="S::tlabouff@svdpgeorgia.org::8cbff4c0-9af9-4a46-852e-0955648576f9" providerId="AD" clId="Web-{F3DEECD6-5ACD-6D50-5D3E-8FA2382DCBDA}" dt="2026-01-27T10:51:52.102" v="523" actId="1076"/>
          <ac:spMkLst>
            <pc:docMk/>
            <pc:sldMk cId="185228405" sldId="2141411519"/>
            <ac:spMk id="7" creationId="{90CC66AD-8E43-57EF-F919-45E8C7143F72}"/>
          </ac:spMkLst>
        </pc:spChg>
        <pc:spChg chg="add mod">
          <ac:chgData name="Tara La Bouff" userId="S::tlabouff@svdpgeorgia.org::8cbff4c0-9af9-4a46-852e-0955648576f9" providerId="AD" clId="Web-{F3DEECD6-5ACD-6D50-5D3E-8FA2382DCBDA}" dt="2026-01-27T10:52:56.634" v="540" actId="1076"/>
          <ac:spMkLst>
            <pc:docMk/>
            <pc:sldMk cId="185228405" sldId="2141411519"/>
            <ac:spMk id="8" creationId="{60CBD2B1-771A-19D9-0383-87734ED4F133}"/>
          </ac:spMkLst>
        </pc:spChg>
      </pc:sldChg>
      <pc:sldChg chg="modSp add replId">
        <pc:chgData name="Tara La Bouff" userId="S::tlabouff@svdpgeorgia.org::8cbff4c0-9af9-4a46-852e-0955648576f9" providerId="AD" clId="Web-{F3DEECD6-5ACD-6D50-5D3E-8FA2382DCBDA}" dt="2026-01-27T10:55:11.903" v="564" actId="20577"/>
        <pc:sldMkLst>
          <pc:docMk/>
          <pc:sldMk cId="4178268301" sldId="2141411520"/>
        </pc:sldMkLst>
        <pc:spChg chg="mod">
          <ac:chgData name="Tara La Bouff" userId="S::tlabouff@svdpgeorgia.org::8cbff4c0-9af9-4a46-852e-0955648576f9" providerId="AD" clId="Web-{F3DEECD6-5ACD-6D50-5D3E-8FA2382DCBDA}" dt="2026-01-26T23:28:06.471" v="439" actId="20577"/>
          <ac:spMkLst>
            <pc:docMk/>
            <pc:sldMk cId="4178268301" sldId="2141411520"/>
            <ac:spMk id="2" creationId="{7EC751AA-932F-9084-3916-A900AA90B61F}"/>
          </ac:spMkLst>
        </pc:spChg>
        <pc:spChg chg="mod">
          <ac:chgData name="Tara La Bouff" userId="S::tlabouff@svdpgeorgia.org::8cbff4c0-9af9-4a46-852e-0955648576f9" providerId="AD" clId="Web-{F3DEECD6-5ACD-6D50-5D3E-8FA2382DCBDA}" dt="2026-01-27T10:55:11.903" v="564" actId="20577"/>
          <ac:spMkLst>
            <pc:docMk/>
            <pc:sldMk cId="4178268301" sldId="2141411520"/>
            <ac:spMk id="4" creationId="{19454EE3-C24B-D46C-1921-73C7FA118317}"/>
          </ac:spMkLst>
        </pc:spChg>
      </pc:sldChg>
      <pc:sldChg chg="addSp delSp modSp add replId">
        <pc:chgData name="Tara La Bouff" userId="S::tlabouff@svdpgeorgia.org::8cbff4c0-9af9-4a46-852e-0955648576f9" providerId="AD" clId="Web-{F3DEECD6-5ACD-6D50-5D3E-8FA2382DCBDA}" dt="2026-01-27T11:08:20.920" v="696" actId="1076"/>
        <pc:sldMkLst>
          <pc:docMk/>
          <pc:sldMk cId="1345757038" sldId="2141411522"/>
        </pc:sldMkLst>
        <pc:spChg chg="add mod">
          <ac:chgData name="Tara La Bouff" userId="S::tlabouff@svdpgeorgia.org::8cbff4c0-9af9-4a46-852e-0955648576f9" providerId="AD" clId="Web-{F3DEECD6-5ACD-6D50-5D3E-8FA2382DCBDA}" dt="2026-01-27T11:08:20.842" v="695" actId="1076"/>
          <ac:spMkLst>
            <pc:docMk/>
            <pc:sldMk cId="1345757038" sldId="2141411522"/>
            <ac:spMk id="6" creationId="{2DA8E8C7-99AE-BF55-9552-C6CFDC3077AB}"/>
          </ac:spMkLst>
        </pc:spChg>
        <pc:grpChg chg="add mod">
          <ac:chgData name="Tara La Bouff" userId="S::tlabouff@svdpgeorgia.org::8cbff4c0-9af9-4a46-852e-0955648576f9" providerId="AD" clId="Web-{F3DEECD6-5ACD-6D50-5D3E-8FA2382DCBDA}" dt="2026-01-27T11:08:20.920" v="696" actId="1076"/>
          <ac:grpSpMkLst>
            <pc:docMk/>
            <pc:sldMk cId="1345757038" sldId="2141411522"/>
            <ac:grpSpMk id="15" creationId="{BC01594F-15A8-B67B-6282-A22952267DC4}"/>
          </ac:grpSpMkLst>
        </pc:grpChg>
      </pc:sldChg>
      <pc:sldChg chg="modSp add replId">
        <pc:chgData name="Tara La Bouff" userId="S::tlabouff@svdpgeorgia.org::8cbff4c0-9af9-4a46-852e-0955648576f9" providerId="AD" clId="Web-{F3DEECD6-5ACD-6D50-5D3E-8FA2382DCBDA}" dt="2026-01-27T11:08:42.373" v="700" actId="20577"/>
        <pc:sldMkLst>
          <pc:docMk/>
          <pc:sldMk cId="2145619913" sldId="2141411523"/>
        </pc:sldMkLst>
        <pc:spChg chg="mod">
          <ac:chgData name="Tara La Bouff" userId="S::tlabouff@svdpgeorgia.org::8cbff4c0-9af9-4a46-852e-0955648576f9" providerId="AD" clId="Web-{F3DEECD6-5ACD-6D50-5D3E-8FA2382DCBDA}" dt="2026-01-27T11:08:42.373" v="700" actId="20577"/>
          <ac:spMkLst>
            <pc:docMk/>
            <pc:sldMk cId="2145619913" sldId="2141411523"/>
            <ac:spMk id="6" creationId="{A91A9046-0212-9E5E-F0D1-5EF3AEA5B2AB}"/>
          </ac:spMkLst>
        </pc:spChg>
      </pc:sldChg>
      <pc:sldChg chg="modSp add replId">
        <pc:chgData name="Tara La Bouff" userId="S::tlabouff@svdpgeorgia.org::8cbff4c0-9af9-4a46-852e-0955648576f9" providerId="AD" clId="Web-{F3DEECD6-5ACD-6D50-5D3E-8FA2382DCBDA}" dt="2026-01-27T11:09:31.781" v="721" actId="20577"/>
        <pc:sldMkLst>
          <pc:docMk/>
          <pc:sldMk cId="2694630055" sldId="2141411524"/>
        </pc:sldMkLst>
        <pc:spChg chg="mod">
          <ac:chgData name="Tara La Bouff" userId="S::tlabouff@svdpgeorgia.org::8cbff4c0-9af9-4a46-852e-0955648576f9" providerId="AD" clId="Web-{F3DEECD6-5ACD-6D50-5D3E-8FA2382DCBDA}" dt="2026-01-27T11:09:31.781" v="721" actId="20577"/>
          <ac:spMkLst>
            <pc:docMk/>
            <pc:sldMk cId="2694630055" sldId="2141411524"/>
            <ac:spMk id="6" creationId="{2CCD4C43-CBFA-670D-3947-817DBCF315F6}"/>
          </ac:spMkLst>
        </pc:spChg>
      </pc:sldChg>
    </pc:docChg>
  </pc:docChgLst>
  <pc:docChgLst>
    <pc:chgData name="Tara La Bouff" userId="8cbff4c0-9af9-4a46-852e-0955648576f9" providerId="ADAL" clId="{4F2CECF8-1CDE-4A08-9F67-F15337EB87F4}"/>
    <pc:docChg chg="undo custSel addSld delSld modSld sldOrd modSection">
      <pc:chgData name="Tara La Bouff" userId="8cbff4c0-9af9-4a46-852e-0955648576f9" providerId="ADAL" clId="{4F2CECF8-1CDE-4A08-9F67-F15337EB87F4}" dt="2026-02-20T15:02:24.827" v="2501" actId="20577"/>
      <pc:docMkLst>
        <pc:docMk/>
      </pc:docMkLst>
      <pc:sldChg chg="del modNotesTx">
        <pc:chgData name="Tara La Bouff" userId="8cbff4c0-9af9-4a46-852e-0955648576f9" providerId="ADAL" clId="{4F2CECF8-1CDE-4A08-9F67-F15337EB87F4}" dt="2026-02-20T14:42:23.836" v="1862" actId="47"/>
        <pc:sldMkLst>
          <pc:docMk/>
          <pc:sldMk cId="2369197630" sldId="972"/>
        </pc:sldMkLst>
      </pc:sldChg>
      <pc:sldChg chg="modNotesTx">
        <pc:chgData name="Tara La Bouff" userId="8cbff4c0-9af9-4a46-852e-0955648576f9" providerId="ADAL" clId="{4F2CECF8-1CDE-4A08-9F67-F15337EB87F4}" dt="2026-02-19T17:40:44.046" v="1293" actId="20577"/>
        <pc:sldMkLst>
          <pc:docMk/>
          <pc:sldMk cId="2324743172" sldId="974"/>
        </pc:sldMkLst>
      </pc:sldChg>
      <pc:sldChg chg="modNotesTx">
        <pc:chgData name="Tara La Bouff" userId="8cbff4c0-9af9-4a46-852e-0955648576f9" providerId="ADAL" clId="{4F2CECF8-1CDE-4A08-9F67-F15337EB87F4}" dt="2026-02-19T17:41:08.882" v="1306" actId="20577"/>
        <pc:sldMkLst>
          <pc:docMk/>
          <pc:sldMk cId="2437166750" sldId="976"/>
        </pc:sldMkLst>
      </pc:sldChg>
      <pc:sldChg chg="modSp mod ord">
        <pc:chgData name="Tara La Bouff" userId="8cbff4c0-9af9-4a46-852e-0955648576f9" providerId="ADAL" clId="{4F2CECF8-1CDE-4A08-9F67-F15337EB87F4}" dt="2026-02-20T14:42:38.805" v="1864"/>
        <pc:sldMkLst>
          <pc:docMk/>
          <pc:sldMk cId="2659454128" sldId="981"/>
        </pc:sldMkLst>
        <pc:spChg chg="mod">
          <ac:chgData name="Tara La Bouff" userId="8cbff4c0-9af9-4a46-852e-0955648576f9" providerId="ADAL" clId="{4F2CECF8-1CDE-4A08-9F67-F15337EB87F4}" dt="2026-02-19T17:21:28.587" v="318" actId="1076"/>
          <ac:spMkLst>
            <pc:docMk/>
            <pc:sldMk cId="2659454128" sldId="981"/>
            <ac:spMk id="2" creationId="{53E73A70-18FA-B6B5-6115-E96CF229FA5D}"/>
          </ac:spMkLst>
        </pc:spChg>
      </pc:sldChg>
      <pc:sldChg chg="modSp mod ord">
        <pc:chgData name="Tara La Bouff" userId="8cbff4c0-9af9-4a46-852e-0955648576f9" providerId="ADAL" clId="{4F2CECF8-1CDE-4A08-9F67-F15337EB87F4}" dt="2026-02-20T14:47:14.518" v="2213" actId="12"/>
        <pc:sldMkLst>
          <pc:docMk/>
          <pc:sldMk cId="3431095530" sldId="988"/>
        </pc:sldMkLst>
        <pc:spChg chg="mod">
          <ac:chgData name="Tara La Bouff" userId="8cbff4c0-9af9-4a46-852e-0955648576f9" providerId="ADAL" clId="{4F2CECF8-1CDE-4A08-9F67-F15337EB87F4}" dt="2026-02-20T14:47:14.518" v="2213" actId="12"/>
          <ac:spMkLst>
            <pc:docMk/>
            <pc:sldMk cId="3431095530" sldId="988"/>
            <ac:spMk id="2" creationId="{8C2C7DC4-C4EA-19C4-3E28-E48257EFD48A}"/>
          </ac:spMkLst>
        </pc:spChg>
      </pc:sldChg>
      <pc:sldChg chg="modNotesTx">
        <pc:chgData name="Tara La Bouff" userId="8cbff4c0-9af9-4a46-852e-0955648576f9" providerId="ADAL" clId="{4F2CECF8-1CDE-4A08-9F67-F15337EB87F4}" dt="2026-02-19T17:41:39.189" v="1416" actId="313"/>
        <pc:sldMkLst>
          <pc:docMk/>
          <pc:sldMk cId="3593041921" sldId="989"/>
        </pc:sldMkLst>
      </pc:sldChg>
      <pc:sldChg chg="ord modNotesTx">
        <pc:chgData name="Tara La Bouff" userId="8cbff4c0-9af9-4a46-852e-0955648576f9" providerId="ADAL" clId="{4F2CECF8-1CDE-4A08-9F67-F15337EB87F4}" dt="2026-02-20T14:41:50.933" v="1826" actId="20577"/>
        <pc:sldMkLst>
          <pc:docMk/>
          <pc:sldMk cId="1926076262" sldId="2141411515"/>
        </pc:sldMkLst>
      </pc:sldChg>
      <pc:sldChg chg="modNotesTx">
        <pc:chgData name="Tara La Bouff" userId="8cbff4c0-9af9-4a46-852e-0955648576f9" providerId="ADAL" clId="{4F2CECF8-1CDE-4A08-9F67-F15337EB87F4}" dt="2026-02-19T17:33:00.405" v="412" actId="20577"/>
        <pc:sldMkLst>
          <pc:docMk/>
          <pc:sldMk cId="1552503471" sldId="2141411518"/>
        </pc:sldMkLst>
      </pc:sldChg>
      <pc:sldChg chg="modSp mod ord modNotesTx">
        <pc:chgData name="Tara La Bouff" userId="8cbff4c0-9af9-4a46-852e-0955648576f9" providerId="ADAL" clId="{4F2CECF8-1CDE-4A08-9F67-F15337EB87F4}" dt="2026-02-20T14:42:21.161" v="1861" actId="1076"/>
        <pc:sldMkLst>
          <pc:docMk/>
          <pc:sldMk cId="185228405" sldId="2141411519"/>
        </pc:sldMkLst>
        <pc:spChg chg="mod">
          <ac:chgData name="Tara La Bouff" userId="8cbff4c0-9af9-4a46-852e-0955648576f9" providerId="ADAL" clId="{4F2CECF8-1CDE-4A08-9F67-F15337EB87F4}" dt="2026-02-20T14:42:21.161" v="1861" actId="1076"/>
          <ac:spMkLst>
            <pc:docMk/>
            <pc:sldMk cId="185228405" sldId="2141411519"/>
            <ac:spMk id="2" creationId="{A3D85C63-3B23-25C4-C9F0-F3327CB6B82B}"/>
          </ac:spMkLst>
        </pc:spChg>
      </pc:sldChg>
      <pc:sldChg chg="ord">
        <pc:chgData name="Tara La Bouff" userId="8cbff4c0-9af9-4a46-852e-0955648576f9" providerId="ADAL" clId="{4F2CECF8-1CDE-4A08-9F67-F15337EB87F4}" dt="2026-02-19T17:23:07.130" v="330"/>
        <pc:sldMkLst>
          <pc:docMk/>
          <pc:sldMk cId="4178268301" sldId="2141411520"/>
        </pc:sldMkLst>
      </pc:sldChg>
      <pc:sldChg chg="modNotesTx">
        <pc:chgData name="Tara La Bouff" userId="8cbff4c0-9af9-4a46-852e-0955648576f9" providerId="ADAL" clId="{4F2CECF8-1CDE-4A08-9F67-F15337EB87F4}" dt="2026-02-18T22:11:03.532" v="62" actId="20577"/>
        <pc:sldMkLst>
          <pc:docMk/>
          <pc:sldMk cId="1788098752" sldId="2141411527"/>
        </pc:sldMkLst>
      </pc:sldChg>
      <pc:sldChg chg="modSp mod">
        <pc:chgData name="Tara La Bouff" userId="8cbff4c0-9af9-4a46-852e-0955648576f9" providerId="ADAL" clId="{4F2CECF8-1CDE-4A08-9F67-F15337EB87F4}" dt="2026-02-19T17:28:17.248" v="390" actId="1076"/>
        <pc:sldMkLst>
          <pc:docMk/>
          <pc:sldMk cId="2281332917" sldId="2141411578"/>
        </pc:sldMkLst>
        <pc:picChg chg="mod">
          <ac:chgData name="Tara La Bouff" userId="8cbff4c0-9af9-4a46-852e-0955648576f9" providerId="ADAL" clId="{4F2CECF8-1CDE-4A08-9F67-F15337EB87F4}" dt="2026-02-19T17:28:17.248" v="390" actId="1076"/>
          <ac:picMkLst>
            <pc:docMk/>
            <pc:sldMk cId="2281332917" sldId="2141411578"/>
            <ac:picMk id="14" creationId="{FB77E876-B819-E114-AB3C-F7B6E87A524D}"/>
          </ac:picMkLst>
        </pc:picChg>
      </pc:sldChg>
      <pc:sldChg chg="modSp mod">
        <pc:chgData name="Tara La Bouff" userId="8cbff4c0-9af9-4a46-852e-0955648576f9" providerId="ADAL" clId="{4F2CECF8-1CDE-4A08-9F67-F15337EB87F4}" dt="2026-02-19T17:28:22.623" v="394" actId="1076"/>
        <pc:sldMkLst>
          <pc:docMk/>
          <pc:sldMk cId="4136746027" sldId="2141411579"/>
        </pc:sldMkLst>
        <pc:picChg chg="mod">
          <ac:chgData name="Tara La Bouff" userId="8cbff4c0-9af9-4a46-852e-0955648576f9" providerId="ADAL" clId="{4F2CECF8-1CDE-4A08-9F67-F15337EB87F4}" dt="2026-02-19T17:28:22.623" v="394" actId="1076"/>
          <ac:picMkLst>
            <pc:docMk/>
            <pc:sldMk cId="4136746027" sldId="2141411579"/>
            <ac:picMk id="14" creationId="{91C266E8-66F4-77FB-9734-CE447F45099D}"/>
          </ac:picMkLst>
        </pc:picChg>
      </pc:sldChg>
      <pc:sldChg chg="addSp delSp modSp mod modNotesTx">
        <pc:chgData name="Tara La Bouff" userId="8cbff4c0-9af9-4a46-852e-0955648576f9" providerId="ADAL" clId="{4F2CECF8-1CDE-4A08-9F67-F15337EB87F4}" dt="2026-02-19T17:26:16.662" v="360" actId="1076"/>
        <pc:sldMkLst>
          <pc:docMk/>
          <pc:sldMk cId="1401403839" sldId="2141411581"/>
        </pc:sldMkLst>
        <pc:spChg chg="del mod">
          <ac:chgData name="Tara La Bouff" userId="8cbff4c0-9af9-4a46-852e-0955648576f9" providerId="ADAL" clId="{4F2CECF8-1CDE-4A08-9F67-F15337EB87F4}" dt="2026-02-19T17:15:35.855" v="133" actId="478"/>
          <ac:spMkLst>
            <pc:docMk/>
            <pc:sldMk cId="1401403839" sldId="2141411581"/>
            <ac:spMk id="4" creationId="{396A46DA-F9C2-C5C5-E111-FAB4431E6912}"/>
          </ac:spMkLst>
        </pc:spChg>
        <pc:spChg chg="add del mod">
          <ac:chgData name="Tara La Bouff" userId="8cbff4c0-9af9-4a46-852e-0955648576f9" providerId="ADAL" clId="{4F2CECF8-1CDE-4A08-9F67-F15337EB87F4}" dt="2026-02-19T17:16:32.681" v="142"/>
          <ac:spMkLst>
            <pc:docMk/>
            <pc:sldMk cId="1401403839" sldId="2141411581"/>
            <ac:spMk id="6" creationId="{FFF75BA5-8851-DD73-5A36-5D73E815F940}"/>
          </ac:spMkLst>
        </pc:spChg>
        <pc:spChg chg="add mod">
          <ac:chgData name="Tara La Bouff" userId="8cbff4c0-9af9-4a46-852e-0955648576f9" providerId="ADAL" clId="{4F2CECF8-1CDE-4A08-9F67-F15337EB87F4}" dt="2026-02-19T17:25:57.152" v="358" actId="20577"/>
          <ac:spMkLst>
            <pc:docMk/>
            <pc:sldMk cId="1401403839" sldId="2141411581"/>
            <ac:spMk id="7" creationId="{5CB40DA3-50E6-C03F-BF83-B2135B75BB2E}"/>
          </ac:spMkLst>
        </pc:spChg>
        <pc:picChg chg="add mod">
          <ac:chgData name="Tara La Bouff" userId="8cbff4c0-9af9-4a46-852e-0955648576f9" providerId="ADAL" clId="{4F2CECF8-1CDE-4A08-9F67-F15337EB87F4}" dt="2026-02-19T17:26:16.662" v="360" actId="1076"/>
          <ac:picMkLst>
            <pc:docMk/>
            <pc:sldMk cId="1401403839" sldId="2141411581"/>
            <ac:picMk id="5" creationId="{68E39D71-298B-8159-0E7D-1BFF638AD700}"/>
          </ac:picMkLst>
        </pc:picChg>
      </pc:sldChg>
      <pc:sldChg chg="modSp mod ord modNotesTx">
        <pc:chgData name="Tara La Bouff" userId="8cbff4c0-9af9-4a46-852e-0955648576f9" providerId="ADAL" clId="{4F2CECF8-1CDE-4A08-9F67-F15337EB87F4}" dt="2026-02-20T15:02:24.827" v="2501" actId="20577"/>
        <pc:sldMkLst>
          <pc:docMk/>
          <pc:sldMk cId="1379888429" sldId="2141411582"/>
        </pc:sldMkLst>
        <pc:spChg chg="mod">
          <ac:chgData name="Tara La Bouff" userId="8cbff4c0-9af9-4a46-852e-0955648576f9" providerId="ADAL" clId="{4F2CECF8-1CDE-4A08-9F67-F15337EB87F4}" dt="2026-02-20T14:50:35.386" v="2340" actId="207"/>
          <ac:spMkLst>
            <pc:docMk/>
            <pc:sldMk cId="1379888429" sldId="2141411582"/>
            <ac:spMk id="2" creationId="{FE961E18-8CB8-D72B-DF26-DED05CBFC784}"/>
          </ac:spMkLst>
        </pc:spChg>
        <pc:spChg chg="mod">
          <ac:chgData name="Tara La Bouff" userId="8cbff4c0-9af9-4a46-852e-0955648576f9" providerId="ADAL" clId="{4F2CECF8-1CDE-4A08-9F67-F15337EB87F4}" dt="2026-02-20T14:55:39.555" v="2392" actId="20577"/>
          <ac:spMkLst>
            <pc:docMk/>
            <pc:sldMk cId="1379888429" sldId="2141411582"/>
            <ac:spMk id="4" creationId="{564E84EC-61EA-BFBE-29F1-BB57851D5102}"/>
          </ac:spMkLst>
        </pc:spChg>
      </pc:sldChg>
      <pc:sldChg chg="modSp add mod">
        <pc:chgData name="Tara La Bouff" userId="8cbff4c0-9af9-4a46-852e-0955648576f9" providerId="ADAL" clId="{4F2CECF8-1CDE-4A08-9F67-F15337EB87F4}" dt="2026-02-19T17:27:16.164" v="382" actId="20577"/>
        <pc:sldMkLst>
          <pc:docMk/>
          <pc:sldMk cId="388739850" sldId="2141411583"/>
        </pc:sldMkLst>
        <pc:spChg chg="mod">
          <ac:chgData name="Tara La Bouff" userId="8cbff4c0-9af9-4a46-852e-0955648576f9" providerId="ADAL" clId="{4F2CECF8-1CDE-4A08-9F67-F15337EB87F4}" dt="2026-02-19T17:27:16.164" v="382" actId="20577"/>
          <ac:spMkLst>
            <pc:docMk/>
            <pc:sldMk cId="388739850" sldId="2141411583"/>
            <ac:spMk id="2" creationId="{6212365E-9A17-7BD6-C524-1894B8DE84D3}"/>
          </ac:spMkLst>
        </pc:spChg>
        <pc:spChg chg="mod">
          <ac:chgData name="Tara La Bouff" userId="8cbff4c0-9af9-4a46-852e-0955648576f9" providerId="ADAL" clId="{4F2CECF8-1CDE-4A08-9F67-F15337EB87F4}" dt="2026-02-18T22:36:53.226" v="130" actId="20577"/>
          <ac:spMkLst>
            <pc:docMk/>
            <pc:sldMk cId="388739850" sldId="2141411583"/>
            <ac:spMk id="4" creationId="{36719142-7269-6E67-2690-B8B9E07519F5}"/>
          </ac:spMkLst>
        </pc:spChg>
      </pc:sldChg>
      <pc:sldChg chg="del">
        <pc:chgData name="Tara La Bouff" userId="8cbff4c0-9af9-4a46-852e-0955648576f9" providerId="ADAL" clId="{4F2CECF8-1CDE-4A08-9F67-F15337EB87F4}" dt="2026-02-19T17:40:21.194" v="1252" actId="47"/>
        <pc:sldMkLst>
          <pc:docMk/>
          <pc:sldMk cId="125710350" sldId="2141411584"/>
        </pc:sldMkLst>
      </pc:sldChg>
      <pc:sldChg chg="add del">
        <pc:chgData name="Tara La Bouff" userId="8cbff4c0-9af9-4a46-852e-0955648576f9" providerId="ADAL" clId="{4F2CECF8-1CDE-4A08-9F67-F15337EB87F4}" dt="2026-02-19T17:25:03.474" v="339" actId="47"/>
        <pc:sldMkLst>
          <pc:docMk/>
          <pc:sldMk cId="1997919388" sldId="2141411584"/>
        </pc:sldMkLst>
      </pc:sldChg>
    </pc:docChg>
  </pc:docChgLst>
  <pc:docChgLst>
    <pc:chgData name="Mike Mies" userId="S::mmies@svdpgeorgia.org::650b36f9-f689-43c3-8939-07cda92bea93" providerId="AD" clId="Web-{8200F035-507C-B248-6077-4C970F9D22E4}"/>
    <pc:docChg chg="modSld">
      <pc:chgData name="Mike Mies" userId="S::mmies@svdpgeorgia.org::650b36f9-f689-43c3-8939-07cda92bea93" providerId="AD" clId="Web-{8200F035-507C-B248-6077-4C970F9D22E4}" dt="2026-02-18T22:19:57.360" v="12"/>
      <pc:docMkLst>
        <pc:docMk/>
      </pc:docMkLst>
      <pc:sldChg chg="modSp addAnim modAnim">
        <pc:chgData name="Mike Mies" userId="S::mmies@svdpgeorgia.org::650b36f9-f689-43c3-8939-07cda92bea93" providerId="AD" clId="Web-{8200F035-507C-B248-6077-4C970F9D22E4}" dt="2026-02-18T22:10:28.771" v="7"/>
        <pc:sldMkLst>
          <pc:docMk/>
          <pc:sldMk cId="1788098752" sldId="2141411527"/>
        </pc:sldMkLst>
        <pc:spChg chg="mod">
          <ac:chgData name="Mike Mies" userId="S::mmies@svdpgeorgia.org::650b36f9-f689-43c3-8939-07cda92bea93" providerId="AD" clId="Web-{8200F035-507C-B248-6077-4C970F9D22E4}" dt="2026-02-18T21:49:54.954" v="2" actId="1076"/>
          <ac:spMkLst>
            <pc:docMk/>
            <pc:sldMk cId="1788098752" sldId="2141411527"/>
            <ac:spMk id="12" creationId="{96D67A91-F71A-DD78-2519-2897D808B38F}"/>
          </ac:spMkLst>
        </pc:spChg>
      </pc:sldChg>
      <pc:sldChg chg="delAnim">
        <pc:chgData name="Mike Mies" userId="S::mmies@svdpgeorgia.org::650b36f9-f689-43c3-8939-07cda92bea93" providerId="AD" clId="Web-{8200F035-507C-B248-6077-4C970F9D22E4}" dt="2026-02-18T22:19:57.360" v="12"/>
        <pc:sldMkLst>
          <pc:docMk/>
          <pc:sldMk cId="1050042464" sldId="2141411551"/>
        </pc:sldMkLst>
      </pc:sldChg>
      <pc:sldChg chg="modSp">
        <pc:chgData name="Mike Mies" userId="S::mmies@svdpgeorgia.org::650b36f9-f689-43c3-8939-07cda92bea93" providerId="AD" clId="Web-{8200F035-507C-B248-6077-4C970F9D22E4}" dt="2026-02-18T17:06:05.797" v="0" actId="20577"/>
        <pc:sldMkLst>
          <pc:docMk/>
          <pc:sldMk cId="2281332917" sldId="2141411578"/>
        </pc:sldMkLst>
        <pc:spChg chg="mod">
          <ac:chgData name="Mike Mies" userId="S::mmies@svdpgeorgia.org::650b36f9-f689-43c3-8939-07cda92bea93" providerId="AD" clId="Web-{8200F035-507C-B248-6077-4C970F9D22E4}" dt="2026-02-18T17:06:05.797" v="0" actId="20577"/>
          <ac:spMkLst>
            <pc:docMk/>
            <pc:sldMk cId="2281332917" sldId="2141411578"/>
            <ac:spMk id="2" creationId="{E6E51592-FCFC-D729-30AB-D712E98D1F96}"/>
          </ac:spMkLst>
        </pc:spChg>
      </pc:sldChg>
      <pc:sldChg chg="modSp">
        <pc:chgData name="Mike Mies" userId="S::mmies@svdpgeorgia.org::650b36f9-f689-43c3-8939-07cda92bea93" providerId="AD" clId="Web-{8200F035-507C-B248-6077-4C970F9D22E4}" dt="2026-02-18T17:06:11.266" v="1" actId="20577"/>
        <pc:sldMkLst>
          <pc:docMk/>
          <pc:sldMk cId="4136746027" sldId="2141411579"/>
        </pc:sldMkLst>
        <pc:spChg chg="mod">
          <ac:chgData name="Mike Mies" userId="S::mmies@svdpgeorgia.org::650b36f9-f689-43c3-8939-07cda92bea93" providerId="AD" clId="Web-{8200F035-507C-B248-6077-4C970F9D22E4}" dt="2026-02-18T17:06:11.266" v="1" actId="20577"/>
          <ac:spMkLst>
            <pc:docMk/>
            <pc:sldMk cId="4136746027" sldId="2141411579"/>
            <ac:spMk id="2" creationId="{4F2EBC0E-EEB6-B0E8-C8B1-8181960DA7D6}"/>
          </ac:spMkLst>
        </pc:spChg>
      </pc:sldChg>
    </pc:docChg>
  </pc:docChgLst>
  <pc:docChgLst>
    <pc:chgData name="Brian Dooling" userId="S::bdooling@svdpgeorgia.org::10625239-6195-453b-8adb-918b9e08010d" providerId="AD" clId="Web-{C75A7044-DACC-D1DA-8B70-B7EF3E74D03C}"/>
    <pc:docChg chg="addSld modSld modSection">
      <pc:chgData name="Brian Dooling" userId="S::bdooling@svdpgeorgia.org::10625239-6195-453b-8adb-918b9e08010d" providerId="AD" clId="Web-{C75A7044-DACC-D1DA-8B70-B7EF3E74D03C}" dt="2026-01-29T16:25:49.578" v="168" actId="20577"/>
      <pc:docMkLst>
        <pc:docMk/>
      </pc:docMkLst>
      <pc:sldChg chg="addSp delSp modSp">
        <pc:chgData name="Brian Dooling" userId="S::bdooling@svdpgeorgia.org::10625239-6195-453b-8adb-918b9e08010d" providerId="AD" clId="Web-{C75A7044-DACC-D1DA-8B70-B7EF3E74D03C}" dt="2026-01-29T04:06:52.280" v="1"/>
        <pc:sldMkLst>
          <pc:docMk/>
          <pc:sldMk cId="2628915871" sldId="427"/>
        </pc:sldMkLst>
      </pc:sldChg>
      <pc:sldChg chg="delSp modSp">
        <pc:chgData name="Brian Dooling" userId="S::bdooling@svdpgeorgia.org::10625239-6195-453b-8adb-918b9e08010d" providerId="AD" clId="Web-{C75A7044-DACC-D1DA-8B70-B7EF3E74D03C}" dt="2026-01-29T04:40:39.085" v="163"/>
        <pc:sldMkLst>
          <pc:docMk/>
          <pc:sldMk cId="3189146489" sldId="1208"/>
        </pc:sldMkLst>
        <pc:spChg chg="mod">
          <ac:chgData name="Brian Dooling" userId="S::bdooling@svdpgeorgia.org::10625239-6195-453b-8adb-918b9e08010d" providerId="AD" clId="Web-{C75A7044-DACC-D1DA-8B70-B7EF3E74D03C}" dt="2026-01-29T04:40:32.428" v="160" actId="1076"/>
          <ac:spMkLst>
            <pc:docMk/>
            <pc:sldMk cId="3189146489" sldId="1208"/>
            <ac:spMk id="551939" creationId="{36466015-581F-F8F8-4B1A-AFCB46C8D3DE}"/>
          </ac:spMkLst>
        </pc:spChg>
      </pc:sldChg>
      <pc:sldChg chg="add">
        <pc:chgData name="Brian Dooling" userId="S::bdooling@svdpgeorgia.org::10625239-6195-453b-8adb-918b9e08010d" providerId="AD" clId="Web-{C75A7044-DACC-D1DA-8B70-B7EF3E74D03C}" dt="2026-01-29T04:45:08.180" v="164"/>
        <pc:sldMkLst>
          <pc:docMk/>
          <pc:sldMk cId="3294476437" sldId="1268"/>
        </pc:sldMkLst>
      </pc:sldChg>
      <pc:sldChg chg="add">
        <pc:chgData name="Brian Dooling" userId="S::bdooling@svdpgeorgia.org::10625239-6195-453b-8adb-918b9e08010d" providerId="AD" clId="Web-{C75A7044-DACC-D1DA-8B70-B7EF3E74D03C}" dt="2026-01-29T04:45:39.806" v="165"/>
        <pc:sldMkLst>
          <pc:docMk/>
          <pc:sldMk cId="2840433326" sldId="1269"/>
        </pc:sldMkLst>
      </pc:sldChg>
      <pc:sldChg chg="addSp delSp modSp">
        <pc:chgData name="Brian Dooling" userId="S::bdooling@svdpgeorgia.org::10625239-6195-453b-8adb-918b9e08010d" providerId="AD" clId="Web-{C75A7044-DACC-D1DA-8B70-B7EF3E74D03C}" dt="2026-01-29T04:29:41.057" v="126" actId="1076"/>
        <pc:sldMkLst>
          <pc:docMk/>
          <pc:sldMk cId="2521716779" sldId="2141411499"/>
        </pc:sldMkLst>
        <pc:picChg chg="add mod">
          <ac:chgData name="Brian Dooling" userId="S::bdooling@svdpgeorgia.org::10625239-6195-453b-8adb-918b9e08010d" providerId="AD" clId="Web-{C75A7044-DACC-D1DA-8B70-B7EF3E74D03C}" dt="2026-01-29T04:29:41.057" v="126" actId="1076"/>
          <ac:picMkLst>
            <pc:docMk/>
            <pc:sldMk cId="2521716779" sldId="2141411499"/>
            <ac:picMk id="11" creationId="{963DC652-A835-019C-3E64-A12680008A8A}"/>
          </ac:picMkLst>
        </pc:picChg>
        <pc:picChg chg="add mod">
          <ac:chgData name="Brian Dooling" userId="S::bdooling@svdpgeorgia.org::10625239-6195-453b-8adb-918b9e08010d" providerId="AD" clId="Web-{C75A7044-DACC-D1DA-8B70-B7EF3E74D03C}" dt="2026-01-29T04:29:33.588" v="124" actId="1076"/>
          <ac:picMkLst>
            <pc:docMk/>
            <pc:sldMk cId="2521716779" sldId="2141411499"/>
            <ac:picMk id="12" creationId="{D5CEFA14-EF9D-E10F-E122-5FC2AE24343E}"/>
          </ac:picMkLst>
        </pc:picChg>
      </pc:sldChg>
      <pc:sldChg chg="modSp">
        <pc:chgData name="Brian Dooling" userId="S::bdooling@svdpgeorgia.org::10625239-6195-453b-8adb-918b9e08010d" providerId="AD" clId="Web-{C75A7044-DACC-D1DA-8B70-B7EF3E74D03C}" dt="2026-01-29T16:25:49.578" v="168" actId="20577"/>
        <pc:sldMkLst>
          <pc:docMk/>
          <pc:sldMk cId="1902203984" sldId="2141411505"/>
        </pc:sldMkLst>
        <pc:spChg chg="mod">
          <ac:chgData name="Brian Dooling" userId="S::bdooling@svdpgeorgia.org::10625239-6195-453b-8adb-918b9e08010d" providerId="AD" clId="Web-{C75A7044-DACC-D1DA-8B70-B7EF3E74D03C}" dt="2026-01-29T16:25:49.578" v="168" actId="20577"/>
          <ac:spMkLst>
            <pc:docMk/>
            <pc:sldMk cId="1902203984" sldId="2141411505"/>
            <ac:spMk id="53" creationId="{75750A38-AF40-F0E5-4C39-DCFD0E8C79EA}"/>
          </ac:spMkLst>
        </pc:spChg>
      </pc:sldChg>
      <pc:sldChg chg="delSp modSp">
        <pc:chgData name="Brian Dooling" userId="S::bdooling@svdpgeorgia.org::10625239-6195-453b-8adb-918b9e08010d" providerId="AD" clId="Web-{C75A7044-DACC-D1DA-8B70-B7EF3E74D03C}" dt="2026-01-29T04:39:29.202" v="159"/>
        <pc:sldMkLst>
          <pc:docMk/>
          <pc:sldMk cId="935984721" sldId="2141411509"/>
        </pc:sldMkLst>
        <pc:spChg chg="mod">
          <ac:chgData name="Brian Dooling" userId="S::bdooling@svdpgeorgia.org::10625239-6195-453b-8adb-918b9e08010d" providerId="AD" clId="Web-{C75A7044-DACC-D1DA-8B70-B7EF3E74D03C}" dt="2026-01-29T04:39:24.202" v="158" actId="1076"/>
          <ac:spMkLst>
            <pc:docMk/>
            <pc:sldMk cId="935984721" sldId="2141411509"/>
            <ac:spMk id="551939" creationId="{CB724332-7D9B-16E3-B1F5-F4269AA4E382}"/>
          </ac:spMkLst>
        </pc:spChg>
      </pc:sldChg>
      <pc:sldChg chg="addSp delSp modSp">
        <pc:chgData name="Brian Dooling" userId="S::bdooling@svdpgeorgia.org::10625239-6195-453b-8adb-918b9e08010d" providerId="AD" clId="Web-{C75A7044-DACC-D1DA-8B70-B7EF3E74D03C}" dt="2026-01-29T04:27:22.906" v="106" actId="1076"/>
        <pc:sldMkLst>
          <pc:docMk/>
          <pc:sldMk cId="2589855751" sldId="2141411538"/>
        </pc:sldMkLst>
        <pc:picChg chg="add mod">
          <ac:chgData name="Brian Dooling" userId="S::bdooling@svdpgeorgia.org::10625239-6195-453b-8adb-918b9e08010d" providerId="AD" clId="Web-{C75A7044-DACC-D1DA-8B70-B7EF3E74D03C}" dt="2026-01-29T04:26:58.952" v="104" actId="1076"/>
          <ac:picMkLst>
            <pc:docMk/>
            <pc:sldMk cId="2589855751" sldId="2141411538"/>
            <ac:picMk id="7" creationId="{D6BED144-AB71-AB0A-A64B-5964F187F69C}"/>
          </ac:picMkLst>
        </pc:picChg>
        <pc:picChg chg="add mod">
          <ac:chgData name="Brian Dooling" userId="S::bdooling@svdpgeorgia.org::10625239-6195-453b-8adb-918b9e08010d" providerId="AD" clId="Web-{C75A7044-DACC-D1DA-8B70-B7EF3E74D03C}" dt="2026-01-29T04:26:53.655" v="103" actId="1076"/>
          <ac:picMkLst>
            <pc:docMk/>
            <pc:sldMk cId="2589855751" sldId="2141411538"/>
            <ac:picMk id="8" creationId="{98289210-CAA0-E35A-A59A-1C8BD9B564C1}"/>
          </ac:picMkLst>
        </pc:picChg>
        <pc:picChg chg="add mod">
          <ac:chgData name="Brian Dooling" userId="S::bdooling@svdpgeorgia.org::10625239-6195-453b-8adb-918b9e08010d" providerId="AD" clId="Web-{C75A7044-DACC-D1DA-8B70-B7EF3E74D03C}" dt="2026-01-29T04:27:22.906" v="106" actId="1076"/>
          <ac:picMkLst>
            <pc:docMk/>
            <pc:sldMk cId="2589855751" sldId="2141411538"/>
            <ac:picMk id="9" creationId="{7BAD6CBC-1292-6CAB-6937-08ED46F9B518}"/>
          </ac:picMkLst>
        </pc:picChg>
      </pc:sldChg>
      <pc:sldChg chg="addSp delSp modSp">
        <pc:chgData name="Brian Dooling" userId="S::bdooling@svdpgeorgia.org::10625239-6195-453b-8adb-918b9e08010d" providerId="AD" clId="Web-{C75A7044-DACC-D1DA-8B70-B7EF3E74D03C}" dt="2026-01-29T04:25:16.570" v="91" actId="1076"/>
        <pc:sldMkLst>
          <pc:docMk/>
          <pc:sldMk cId="2126288037" sldId="2141411539"/>
        </pc:sldMkLst>
        <pc:picChg chg="add mod">
          <ac:chgData name="Brian Dooling" userId="S::bdooling@svdpgeorgia.org::10625239-6195-453b-8adb-918b9e08010d" providerId="AD" clId="Web-{C75A7044-DACC-D1DA-8B70-B7EF3E74D03C}" dt="2026-01-29T04:25:16.570" v="91" actId="1076"/>
          <ac:picMkLst>
            <pc:docMk/>
            <pc:sldMk cId="2126288037" sldId="2141411539"/>
            <ac:picMk id="7" creationId="{1384731D-79F9-D103-68E6-7AAC6D6730C9}"/>
          </ac:picMkLst>
        </pc:picChg>
        <pc:picChg chg="add mod">
          <ac:chgData name="Brian Dooling" userId="S::bdooling@svdpgeorgia.org::10625239-6195-453b-8adb-918b9e08010d" providerId="AD" clId="Web-{C75A7044-DACC-D1DA-8B70-B7EF3E74D03C}" dt="2026-01-29T04:24:17.003" v="83" actId="1076"/>
          <ac:picMkLst>
            <pc:docMk/>
            <pc:sldMk cId="2126288037" sldId="2141411539"/>
            <ac:picMk id="8" creationId="{CD11D44A-B0D5-BD7D-EAE2-5165516C5168}"/>
          </ac:picMkLst>
        </pc:picChg>
        <pc:picChg chg="add mod">
          <ac:chgData name="Brian Dooling" userId="S::bdooling@svdpgeorgia.org::10625239-6195-453b-8adb-918b9e08010d" providerId="AD" clId="Web-{C75A7044-DACC-D1DA-8B70-B7EF3E74D03C}" dt="2026-01-29T04:25:02.147" v="89" actId="1076"/>
          <ac:picMkLst>
            <pc:docMk/>
            <pc:sldMk cId="2126288037" sldId="2141411539"/>
            <ac:picMk id="9" creationId="{98959D33-DD7C-A155-1ECB-5D1D1B72C7BE}"/>
          </ac:picMkLst>
        </pc:picChg>
      </pc:sldChg>
      <pc:sldChg chg="addSp delSp modSp">
        <pc:chgData name="Brian Dooling" userId="S::bdooling@svdpgeorgia.org::10625239-6195-453b-8adb-918b9e08010d" providerId="AD" clId="Web-{C75A7044-DACC-D1DA-8B70-B7EF3E74D03C}" dt="2026-01-29T04:30:13.310" v="127" actId="1076"/>
        <pc:sldMkLst>
          <pc:docMk/>
          <pc:sldMk cId="113616890" sldId="2141411540"/>
        </pc:sldMkLst>
        <pc:picChg chg="add mod">
          <ac:chgData name="Brian Dooling" userId="S::bdooling@svdpgeorgia.org::10625239-6195-453b-8adb-918b9e08010d" providerId="AD" clId="Web-{C75A7044-DACC-D1DA-8B70-B7EF3E74D03C}" dt="2026-01-29T04:21:00.103" v="60" actId="1076"/>
          <ac:picMkLst>
            <pc:docMk/>
            <pc:sldMk cId="113616890" sldId="2141411540"/>
            <ac:picMk id="10" creationId="{164CDE62-57D9-F43A-EBAD-D5A46646CBC4}"/>
          </ac:picMkLst>
        </pc:picChg>
        <pc:picChg chg="add mod">
          <ac:chgData name="Brian Dooling" userId="S::bdooling@svdpgeorgia.org::10625239-6195-453b-8adb-918b9e08010d" providerId="AD" clId="Web-{C75A7044-DACC-D1DA-8B70-B7EF3E74D03C}" dt="2026-01-29T04:21:44.720" v="66" actId="1076"/>
          <ac:picMkLst>
            <pc:docMk/>
            <pc:sldMk cId="113616890" sldId="2141411540"/>
            <ac:picMk id="11" creationId="{4A992F56-B986-AF78-1A42-3EEE668AE1D5}"/>
          </ac:picMkLst>
        </pc:picChg>
        <pc:picChg chg="add mod">
          <ac:chgData name="Brian Dooling" userId="S::bdooling@svdpgeorgia.org::10625239-6195-453b-8adb-918b9e08010d" providerId="AD" clId="Web-{C75A7044-DACC-D1DA-8B70-B7EF3E74D03C}" dt="2026-01-29T04:30:13.310" v="127" actId="1076"/>
          <ac:picMkLst>
            <pc:docMk/>
            <pc:sldMk cId="113616890" sldId="2141411540"/>
            <ac:picMk id="12" creationId="{79E18CE1-607A-CA41-5384-F900FF4EF8CF}"/>
          </ac:picMkLst>
        </pc:picChg>
        <pc:picChg chg="add mod">
          <ac:chgData name="Brian Dooling" userId="S::bdooling@svdpgeorgia.org::10625239-6195-453b-8adb-918b9e08010d" providerId="AD" clId="Web-{C75A7044-DACC-D1DA-8B70-B7EF3E74D03C}" dt="2026-01-29T04:21:37.125" v="64" actId="1076"/>
          <ac:picMkLst>
            <pc:docMk/>
            <pc:sldMk cId="113616890" sldId="2141411540"/>
            <ac:picMk id="13" creationId="{B33A8077-9AA7-756F-4644-206AEB9DBD12}"/>
          </ac:picMkLst>
        </pc:picChg>
      </pc:sldChg>
      <pc:sldChg chg="addSp delSp modSp">
        <pc:chgData name="Brian Dooling" userId="S::bdooling@svdpgeorgia.org::10625239-6195-453b-8adb-918b9e08010d" providerId="AD" clId="Web-{C75A7044-DACC-D1DA-8B70-B7EF3E74D03C}" dt="2026-01-29T04:15:23.928" v="39" actId="1076"/>
        <pc:sldMkLst>
          <pc:docMk/>
          <pc:sldMk cId="46622969" sldId="2141411541"/>
        </pc:sldMkLst>
        <pc:picChg chg="add mod">
          <ac:chgData name="Brian Dooling" userId="S::bdooling@svdpgeorgia.org::10625239-6195-453b-8adb-918b9e08010d" providerId="AD" clId="Web-{C75A7044-DACC-D1DA-8B70-B7EF3E74D03C}" dt="2026-01-29T04:14:43.938" v="34" actId="1076"/>
          <ac:picMkLst>
            <pc:docMk/>
            <pc:sldMk cId="46622969" sldId="2141411541"/>
            <ac:picMk id="2" creationId="{A16FD381-5DE4-1679-E8CD-611F8A521C03}"/>
          </ac:picMkLst>
        </pc:picChg>
        <pc:picChg chg="add mod">
          <ac:chgData name="Brian Dooling" userId="S::bdooling@svdpgeorgia.org::10625239-6195-453b-8adb-918b9e08010d" providerId="AD" clId="Web-{C75A7044-DACC-D1DA-8B70-B7EF3E74D03C}" dt="2026-01-29T04:14:40.688" v="33" actId="1076"/>
          <ac:picMkLst>
            <pc:docMk/>
            <pc:sldMk cId="46622969" sldId="2141411541"/>
            <ac:picMk id="3" creationId="{F4166507-0537-A908-3CCC-5D6ABBFA2CC3}"/>
          </ac:picMkLst>
        </pc:picChg>
        <pc:picChg chg="add mod">
          <ac:chgData name="Brian Dooling" userId="S::bdooling@svdpgeorgia.org::10625239-6195-453b-8adb-918b9e08010d" providerId="AD" clId="Web-{C75A7044-DACC-D1DA-8B70-B7EF3E74D03C}" dt="2026-01-29T04:15:23.928" v="39" actId="1076"/>
          <ac:picMkLst>
            <pc:docMk/>
            <pc:sldMk cId="46622969" sldId="2141411541"/>
            <ac:picMk id="4" creationId="{8C7979FA-AFBD-0080-97D0-232046F880EA}"/>
          </ac:picMkLst>
        </pc:picChg>
      </pc:sldChg>
      <pc:sldChg chg="addSp delSp modSp">
        <pc:chgData name="Brian Dooling" userId="S::bdooling@svdpgeorgia.org::10625239-6195-453b-8adb-918b9e08010d" providerId="AD" clId="Web-{C75A7044-DACC-D1DA-8B70-B7EF3E74D03C}" dt="2026-01-29T04:34:04.354" v="148" actId="1076"/>
        <pc:sldMkLst>
          <pc:docMk/>
          <pc:sldMk cId="859218798" sldId="2141411543"/>
        </pc:sldMkLst>
        <pc:picChg chg="add mod">
          <ac:chgData name="Brian Dooling" userId="S::bdooling@svdpgeorgia.org::10625239-6195-453b-8adb-918b9e08010d" providerId="AD" clId="Web-{C75A7044-DACC-D1DA-8B70-B7EF3E74D03C}" dt="2026-01-29T04:33:24.040" v="145" actId="1076"/>
          <ac:picMkLst>
            <pc:docMk/>
            <pc:sldMk cId="859218798" sldId="2141411543"/>
            <ac:picMk id="2" creationId="{2E2F5897-1654-47EC-6C7D-3BF306A95857}"/>
          </ac:picMkLst>
        </pc:picChg>
        <pc:picChg chg="add mod">
          <ac:chgData name="Brian Dooling" userId="S::bdooling@svdpgeorgia.org::10625239-6195-453b-8adb-918b9e08010d" providerId="AD" clId="Web-{C75A7044-DACC-D1DA-8B70-B7EF3E74D03C}" dt="2026-01-29T04:34:04.354" v="148" actId="1076"/>
          <ac:picMkLst>
            <pc:docMk/>
            <pc:sldMk cId="859218798" sldId="2141411543"/>
            <ac:picMk id="3" creationId="{6FE7EE2A-730F-F2A8-2C0E-61E933BEF9E3}"/>
          </ac:picMkLst>
        </pc:picChg>
        <pc:picChg chg="add mod">
          <ac:chgData name="Brian Dooling" userId="S::bdooling@svdpgeorgia.org::10625239-6195-453b-8adb-918b9e08010d" providerId="AD" clId="Web-{C75A7044-DACC-D1DA-8B70-B7EF3E74D03C}" dt="2026-01-29T04:32:33.694" v="139" actId="1076"/>
          <ac:picMkLst>
            <pc:docMk/>
            <pc:sldMk cId="859218798" sldId="2141411543"/>
            <ac:picMk id="4" creationId="{CA3AB2CB-E150-734F-13F3-19EABFC9EC1D}"/>
          </ac:picMkLst>
        </pc:picChg>
        <pc:picChg chg="add mod">
          <ac:chgData name="Brian Dooling" userId="S::bdooling@svdpgeorgia.org::10625239-6195-453b-8adb-918b9e08010d" providerId="AD" clId="Web-{C75A7044-DACC-D1DA-8B70-B7EF3E74D03C}" dt="2026-01-29T04:33:55.760" v="147" actId="1076"/>
          <ac:picMkLst>
            <pc:docMk/>
            <pc:sldMk cId="859218798" sldId="2141411543"/>
            <ac:picMk id="6" creationId="{18B403A7-FD7E-1FD5-F4C7-99E99D643F3B}"/>
          </ac:picMkLst>
        </pc:picChg>
      </pc:sldChg>
      <pc:sldChg chg="addSp delSp modSp">
        <pc:chgData name="Brian Dooling" userId="S::bdooling@svdpgeorgia.org::10625239-6195-453b-8adb-918b9e08010d" providerId="AD" clId="Web-{C75A7044-DACC-D1DA-8B70-B7EF3E74D03C}" dt="2026-01-29T04:36:33.281" v="154" actId="1076"/>
        <pc:sldMkLst>
          <pc:docMk/>
          <pc:sldMk cId="2536862292" sldId="2141411544"/>
        </pc:sldMkLst>
        <pc:spChg chg="add mod">
          <ac:chgData name="Brian Dooling" userId="S::bdooling@svdpgeorgia.org::10625239-6195-453b-8adb-918b9e08010d" providerId="AD" clId="Web-{C75A7044-DACC-D1DA-8B70-B7EF3E74D03C}" dt="2026-01-29T04:36:33.281" v="154" actId="1076"/>
          <ac:spMkLst>
            <pc:docMk/>
            <pc:sldMk cId="2536862292" sldId="2141411544"/>
            <ac:spMk id="9" creationId="{6E7C6817-8E8C-4306-133F-30A6659C6F0B}"/>
          </ac:spMkLst>
        </pc:spChg>
        <pc:picChg chg="add mod">
          <ac:chgData name="Brian Dooling" userId="S::bdooling@svdpgeorgia.org::10625239-6195-453b-8adb-918b9e08010d" providerId="AD" clId="Web-{C75A7044-DACC-D1DA-8B70-B7EF3E74D03C}" dt="2026-01-29T04:09:16.332" v="4" actId="1076"/>
          <ac:picMkLst>
            <pc:docMk/>
            <pc:sldMk cId="2536862292" sldId="2141411544"/>
            <ac:picMk id="2" creationId="{AE7FE961-FE7F-78C0-95AE-C89B9E6007B0}"/>
          </ac:picMkLst>
        </pc:picChg>
        <pc:picChg chg="add mod">
          <ac:chgData name="Brian Dooling" userId="S::bdooling@svdpgeorgia.org::10625239-6195-453b-8adb-918b9e08010d" providerId="AD" clId="Web-{C75A7044-DACC-D1DA-8B70-B7EF3E74D03C}" dt="2026-01-29T04:10:09.943" v="12" actId="1076"/>
          <ac:picMkLst>
            <pc:docMk/>
            <pc:sldMk cId="2536862292" sldId="2141411544"/>
            <ac:picMk id="7" creationId="{98A27988-597C-9715-5621-D869EC55E3BB}"/>
          </ac:picMkLst>
        </pc:picChg>
      </pc:sldChg>
      <pc:sldChg chg="delSp modSp">
        <pc:chgData name="Brian Dooling" userId="S::bdooling@svdpgeorgia.org::10625239-6195-453b-8adb-918b9e08010d" providerId="AD" clId="Web-{C75A7044-DACC-D1DA-8B70-B7EF3E74D03C}" dt="2026-01-29T04:39:05.668" v="157" actId="1076"/>
        <pc:sldMkLst>
          <pc:docMk/>
          <pc:sldMk cId="4040892699" sldId="2141411569"/>
        </pc:sldMkLst>
        <pc:spChg chg="mod">
          <ac:chgData name="Brian Dooling" userId="S::bdooling@svdpgeorgia.org::10625239-6195-453b-8adb-918b9e08010d" providerId="AD" clId="Web-{C75A7044-DACC-D1DA-8B70-B7EF3E74D03C}" dt="2026-01-29T04:39:05.668" v="157" actId="1076"/>
          <ac:spMkLst>
            <pc:docMk/>
            <pc:sldMk cId="4040892699" sldId="2141411569"/>
            <ac:spMk id="551939" creationId="{B8EA8624-9698-D60C-519E-11BA6AAB92CF}"/>
          </ac:spMkLst>
        </pc:spChg>
      </pc:sldChg>
    </pc:docChg>
  </pc:docChgLst>
  <pc:docChgLst>
    <pc:chgData name="Brian Dooling" userId="S::bdooling@svdpgeorgia.org::10625239-6195-453b-8adb-918b9e08010d" providerId="AD" clId="Web-{641228F6-3762-1CD3-072D-3727BDA74A44}"/>
    <pc:docChg chg="addSld modSld sldOrd modSection">
      <pc:chgData name="Brian Dooling" userId="S::bdooling@svdpgeorgia.org::10625239-6195-453b-8adb-918b9e08010d" providerId="AD" clId="Web-{641228F6-3762-1CD3-072D-3727BDA74A44}" dt="2026-01-27T16:33:50.211" v="5"/>
      <pc:docMkLst>
        <pc:docMk/>
      </pc:docMkLst>
      <pc:sldChg chg="addSp delSp modSp">
        <pc:chgData name="Brian Dooling" userId="S::bdooling@svdpgeorgia.org::10625239-6195-453b-8adb-918b9e08010d" providerId="AD" clId="Web-{641228F6-3762-1CD3-072D-3727BDA74A44}" dt="2026-01-27T14:57:18.703" v="3"/>
        <pc:sldMkLst>
          <pc:docMk/>
          <pc:sldMk cId="2628915871" sldId="427"/>
        </pc:sldMkLst>
      </pc:sldChg>
      <pc:sldChg chg="ord">
        <pc:chgData name="Brian Dooling" userId="S::bdooling@svdpgeorgia.org::10625239-6195-453b-8adb-918b9e08010d" providerId="AD" clId="Web-{641228F6-3762-1CD3-072D-3727BDA74A44}" dt="2026-01-27T16:33:50.211" v="5"/>
        <pc:sldMkLst>
          <pc:docMk/>
          <pc:sldMk cId="3879588775" sldId="1217"/>
        </pc:sldMkLst>
      </pc:sldChg>
      <pc:sldChg chg="new">
        <pc:chgData name="Brian Dooling" userId="S::bdooling@svdpgeorgia.org::10625239-6195-453b-8adb-918b9e08010d" providerId="AD" clId="Web-{641228F6-3762-1CD3-072D-3727BDA74A44}" dt="2026-01-27T14:57:37.109" v="4"/>
        <pc:sldMkLst>
          <pc:docMk/>
          <pc:sldMk cId="580915459" sldId="2141411525"/>
        </pc:sldMkLst>
      </pc:sldChg>
    </pc:docChg>
  </pc:docChgLst>
  <pc:docChgLst>
    <pc:chgData name="Brian Dooling" userId="S::bdooling@svdpgeorgia.org::10625239-6195-453b-8adb-918b9e08010d" providerId="AD" clId="Web-{2545A91B-D54E-DB05-430E-0934A00EC7C6}"/>
    <pc:docChg chg="addSld delSld modSld sldOrd modSection">
      <pc:chgData name="Brian Dooling" userId="S::bdooling@svdpgeorgia.org::10625239-6195-453b-8adb-918b9e08010d" providerId="AD" clId="Web-{2545A91B-D54E-DB05-430E-0934A00EC7C6}" dt="2026-01-27T16:46:36.052" v="44"/>
      <pc:docMkLst>
        <pc:docMk/>
      </pc:docMkLst>
      <pc:sldChg chg="addSp modSp">
        <pc:chgData name="Brian Dooling" userId="S::bdooling@svdpgeorgia.org::10625239-6195-453b-8adb-918b9e08010d" providerId="AD" clId="Web-{2545A91B-D54E-DB05-430E-0934A00EC7C6}" dt="2026-01-27T16:32:39.911" v="0"/>
        <pc:sldMkLst>
          <pc:docMk/>
          <pc:sldMk cId="2521716779" sldId="2141411499"/>
        </pc:sldMkLst>
      </pc:sldChg>
      <pc:sldChg chg="ord">
        <pc:chgData name="Brian Dooling" userId="S::bdooling@svdpgeorgia.org::10625239-6195-453b-8adb-918b9e08010d" providerId="AD" clId="Web-{2545A91B-D54E-DB05-430E-0934A00EC7C6}" dt="2026-01-27T16:46:36.052" v="44"/>
        <pc:sldMkLst>
          <pc:docMk/>
          <pc:sldMk cId="1902203984" sldId="2141411505"/>
        </pc:sldMkLst>
      </pc:sldChg>
      <pc:sldChg chg="addSp delSp modSp new">
        <pc:chgData name="Brian Dooling" userId="S::bdooling@svdpgeorgia.org::10625239-6195-453b-8adb-918b9e08010d" providerId="AD" clId="Web-{2545A91B-D54E-DB05-430E-0934A00EC7C6}" dt="2026-01-27T16:34:37.084" v="3"/>
        <pc:sldMkLst>
          <pc:docMk/>
          <pc:sldMk cId="2589855751" sldId="2141411538"/>
        </pc:sldMkLst>
      </pc:sldChg>
      <pc:sldChg chg="addSp delSp modSp new">
        <pc:chgData name="Brian Dooling" userId="S::bdooling@svdpgeorgia.org::10625239-6195-453b-8adb-918b9e08010d" providerId="AD" clId="Web-{2545A91B-D54E-DB05-430E-0934A00EC7C6}" dt="2026-01-27T16:35:31.476" v="6"/>
        <pc:sldMkLst>
          <pc:docMk/>
          <pc:sldMk cId="2126288037" sldId="2141411539"/>
        </pc:sldMkLst>
      </pc:sldChg>
      <pc:sldChg chg="addSp delSp modSp new">
        <pc:chgData name="Brian Dooling" userId="S::bdooling@svdpgeorgia.org::10625239-6195-453b-8adb-918b9e08010d" providerId="AD" clId="Web-{2545A91B-D54E-DB05-430E-0934A00EC7C6}" dt="2026-01-27T16:36:19.461" v="9"/>
        <pc:sldMkLst>
          <pc:docMk/>
          <pc:sldMk cId="113616890" sldId="2141411540"/>
        </pc:sldMkLst>
      </pc:sldChg>
      <pc:sldChg chg="addSp delSp modSp new">
        <pc:chgData name="Brian Dooling" userId="S::bdooling@svdpgeorgia.org::10625239-6195-453b-8adb-918b9e08010d" providerId="AD" clId="Web-{2545A91B-D54E-DB05-430E-0934A00EC7C6}" dt="2026-01-27T16:41:57.091" v="32"/>
        <pc:sldMkLst>
          <pc:docMk/>
          <pc:sldMk cId="46622969" sldId="2141411541"/>
        </pc:sldMkLst>
      </pc:sldChg>
      <pc:sldChg chg="addSp delSp modSp new">
        <pc:chgData name="Brian Dooling" userId="S::bdooling@svdpgeorgia.org::10625239-6195-453b-8adb-918b9e08010d" providerId="AD" clId="Web-{2545A91B-D54E-DB05-430E-0934A00EC7C6}" dt="2026-01-27T16:41:18.042" v="26" actId="1076"/>
        <pc:sldMkLst>
          <pc:docMk/>
          <pc:sldMk cId="859218798" sldId="2141411543"/>
        </pc:sldMkLst>
      </pc:sldChg>
      <pc:sldChg chg="addSp delSp modSp new">
        <pc:chgData name="Brian Dooling" userId="S::bdooling@svdpgeorgia.org::10625239-6195-453b-8adb-918b9e08010d" providerId="AD" clId="Web-{2545A91B-D54E-DB05-430E-0934A00EC7C6}" dt="2026-01-27T16:43:23.797" v="38" actId="1076"/>
        <pc:sldMkLst>
          <pc:docMk/>
          <pc:sldMk cId="2536862292" sldId="2141411544"/>
        </pc:sldMkLst>
      </pc:sldChg>
    </pc:docChg>
  </pc:docChgLst>
  <pc:docChgLst>
    <pc:chgData name="Brian Dooling" userId="S::bdooling@svdpgeorgia.org::10625239-6195-453b-8adb-918b9e08010d" providerId="AD" clId="Web-{851B4B6D-0DE0-EA3B-CD96-FDE7226A5B9E}"/>
    <pc:docChg chg="addSld modSld sldOrd modSection">
      <pc:chgData name="Brian Dooling" userId="S::bdooling@svdpgeorgia.org::10625239-6195-453b-8adb-918b9e08010d" providerId="AD" clId="Web-{851B4B6D-0DE0-EA3B-CD96-FDE7226A5B9E}" dt="2026-02-20T01:31:07.097" v="440" actId="20577"/>
      <pc:docMkLst>
        <pc:docMk/>
      </pc:docMkLst>
      <pc:sldChg chg="modSp">
        <pc:chgData name="Brian Dooling" userId="S::bdooling@svdpgeorgia.org::10625239-6195-453b-8adb-918b9e08010d" providerId="AD" clId="Web-{851B4B6D-0DE0-EA3B-CD96-FDE7226A5B9E}" dt="2026-02-20T01:31:07.097" v="440" actId="20577"/>
        <pc:sldMkLst>
          <pc:docMk/>
          <pc:sldMk cId="1141739929" sldId="2141411514"/>
        </pc:sldMkLst>
        <pc:spChg chg="mod">
          <ac:chgData name="Brian Dooling" userId="S::bdooling@svdpgeorgia.org::10625239-6195-453b-8adb-918b9e08010d" providerId="AD" clId="Web-{851B4B6D-0DE0-EA3B-CD96-FDE7226A5B9E}" dt="2026-02-20T01:31:07.097" v="440" actId="20577"/>
          <ac:spMkLst>
            <pc:docMk/>
            <pc:sldMk cId="1141739929" sldId="2141411514"/>
            <ac:spMk id="3" creationId="{FCDF79EC-8A83-F4C5-D296-822528ED7E03}"/>
          </ac:spMkLst>
        </pc:spChg>
      </pc:sldChg>
      <pc:sldChg chg="modSp">
        <pc:chgData name="Brian Dooling" userId="S::bdooling@svdpgeorgia.org::10625239-6195-453b-8adb-918b9e08010d" providerId="AD" clId="Web-{851B4B6D-0DE0-EA3B-CD96-FDE7226A5B9E}" dt="2026-02-20T01:30:11.736" v="435" actId="1076"/>
        <pc:sldMkLst>
          <pc:docMk/>
          <pc:sldMk cId="388739850" sldId="2141411583"/>
        </pc:sldMkLst>
        <pc:spChg chg="mod">
          <ac:chgData name="Brian Dooling" userId="S::bdooling@svdpgeorgia.org::10625239-6195-453b-8adb-918b9e08010d" providerId="AD" clId="Web-{851B4B6D-0DE0-EA3B-CD96-FDE7226A5B9E}" dt="2026-02-20T01:11:53.164" v="54" actId="1076"/>
          <ac:spMkLst>
            <pc:docMk/>
            <pc:sldMk cId="388739850" sldId="2141411583"/>
            <ac:spMk id="2" creationId="{6212365E-9A17-7BD6-C524-1894B8DE84D3}"/>
          </ac:spMkLst>
        </pc:spChg>
        <pc:spChg chg="mod">
          <ac:chgData name="Brian Dooling" userId="S::bdooling@svdpgeorgia.org::10625239-6195-453b-8adb-918b9e08010d" providerId="AD" clId="Web-{851B4B6D-0DE0-EA3B-CD96-FDE7226A5B9E}" dt="2026-02-20T01:30:11.736" v="435" actId="1076"/>
          <ac:spMkLst>
            <pc:docMk/>
            <pc:sldMk cId="388739850" sldId="2141411583"/>
            <ac:spMk id="4" creationId="{36719142-7269-6E67-2690-B8B9E07519F5}"/>
          </ac:spMkLst>
        </pc:spChg>
      </pc:sldChg>
      <pc:sldChg chg="modSp add replId">
        <pc:chgData name="Brian Dooling" userId="S::bdooling@svdpgeorgia.org::10625239-6195-453b-8adb-918b9e08010d" providerId="AD" clId="Web-{851B4B6D-0DE0-EA3B-CD96-FDE7226A5B9E}" dt="2026-02-20T01:29:59.783" v="434" actId="1076"/>
        <pc:sldMkLst>
          <pc:docMk/>
          <pc:sldMk cId="1957680275" sldId="2141411584"/>
        </pc:sldMkLst>
        <pc:spChg chg="mod">
          <ac:chgData name="Brian Dooling" userId="S::bdooling@svdpgeorgia.org::10625239-6195-453b-8adb-918b9e08010d" providerId="AD" clId="Web-{851B4B6D-0DE0-EA3B-CD96-FDE7226A5B9E}" dt="2026-02-20T01:29:59.783" v="434" actId="1076"/>
          <ac:spMkLst>
            <pc:docMk/>
            <pc:sldMk cId="1957680275" sldId="2141411584"/>
            <ac:spMk id="4" creationId="{0956BF43-E8D1-80D0-84F9-5247DF6CBFEF}"/>
          </ac:spMkLst>
        </pc:spChg>
      </pc:sldChg>
      <pc:sldChg chg="modSp add ord replId">
        <pc:chgData name="Brian Dooling" userId="S::bdooling@svdpgeorgia.org::10625239-6195-453b-8adb-918b9e08010d" providerId="AD" clId="Web-{851B4B6D-0DE0-EA3B-CD96-FDE7226A5B9E}" dt="2026-02-20T01:26:58.154" v="303" actId="20577"/>
        <pc:sldMkLst>
          <pc:docMk/>
          <pc:sldMk cId="1826419749" sldId="2141411585"/>
        </pc:sldMkLst>
        <pc:spChg chg="mod">
          <ac:chgData name="Brian Dooling" userId="S::bdooling@svdpgeorgia.org::10625239-6195-453b-8adb-918b9e08010d" providerId="AD" clId="Web-{851B4B6D-0DE0-EA3B-CD96-FDE7226A5B9E}" dt="2026-02-20T01:11:08.740" v="49" actId="1076"/>
          <ac:spMkLst>
            <pc:docMk/>
            <pc:sldMk cId="1826419749" sldId="2141411585"/>
            <ac:spMk id="2" creationId="{F7B920A3-5210-6D4F-8684-D49540339885}"/>
          </ac:spMkLst>
        </pc:spChg>
        <pc:spChg chg="mod">
          <ac:chgData name="Brian Dooling" userId="S::bdooling@svdpgeorgia.org::10625239-6195-453b-8adb-918b9e08010d" providerId="AD" clId="Web-{851B4B6D-0DE0-EA3B-CD96-FDE7226A5B9E}" dt="2026-02-20T01:26:58.154" v="303" actId="20577"/>
          <ac:spMkLst>
            <pc:docMk/>
            <pc:sldMk cId="1826419749" sldId="2141411585"/>
            <ac:spMk id="4" creationId="{05CF78E9-84A7-A5B8-EE76-489180C4D7AB}"/>
          </ac:spMkLst>
        </pc:spChg>
      </pc:sldChg>
      <pc:sldChg chg="modSp add replId">
        <pc:chgData name="Brian Dooling" userId="S::bdooling@svdpgeorgia.org::10625239-6195-453b-8adb-918b9e08010d" providerId="AD" clId="Web-{851B4B6D-0DE0-EA3B-CD96-FDE7226A5B9E}" dt="2026-02-20T01:29:49.752" v="433" actId="20577"/>
        <pc:sldMkLst>
          <pc:docMk/>
          <pc:sldMk cId="2381567949" sldId="2141411586"/>
        </pc:sldMkLst>
        <pc:spChg chg="mod">
          <ac:chgData name="Brian Dooling" userId="S::bdooling@svdpgeorgia.org::10625239-6195-453b-8adb-918b9e08010d" providerId="AD" clId="Web-{851B4B6D-0DE0-EA3B-CD96-FDE7226A5B9E}" dt="2026-02-20T01:29:49.752" v="433" actId="20577"/>
          <ac:spMkLst>
            <pc:docMk/>
            <pc:sldMk cId="2381567949" sldId="2141411586"/>
            <ac:spMk id="4" creationId="{0C581C43-67F3-5E79-1E4F-667223078E54}"/>
          </ac:spMkLst>
        </pc:spChg>
      </pc:sldChg>
      <pc:sldChg chg="modSp add replId">
        <pc:chgData name="Brian Dooling" userId="S::bdooling@svdpgeorgia.org::10625239-6195-453b-8adb-918b9e08010d" providerId="AD" clId="Web-{851B4B6D-0DE0-EA3B-CD96-FDE7226A5B9E}" dt="2026-02-20T01:30:53.487" v="439" actId="20577"/>
        <pc:sldMkLst>
          <pc:docMk/>
          <pc:sldMk cId="2610816080" sldId="2141411587"/>
        </pc:sldMkLst>
        <pc:spChg chg="mod">
          <ac:chgData name="Brian Dooling" userId="S::bdooling@svdpgeorgia.org::10625239-6195-453b-8adb-918b9e08010d" providerId="AD" clId="Web-{851B4B6D-0DE0-EA3B-CD96-FDE7226A5B9E}" dt="2026-02-20T01:30:53.487" v="439" actId="20577"/>
          <ac:spMkLst>
            <pc:docMk/>
            <pc:sldMk cId="2610816080" sldId="2141411587"/>
            <ac:spMk id="3" creationId="{240C29F4-0B3F-F03A-3823-1769F0E0B217}"/>
          </ac:spMkLst>
        </pc:spChg>
      </pc:sldChg>
    </pc:docChg>
  </pc:docChgLst>
  <pc:docChgLst>
    <pc:chgData name="Mike Mies" userId="S::mmies@svdpgeorgia.org::650b36f9-f689-43c3-8939-07cda92bea93" providerId="AD" clId="Web-{365FF877-84AC-4993-D063-E672E7361B71}"/>
    <pc:docChg chg="delSld modSld modSection">
      <pc:chgData name="Mike Mies" userId="S::mmies@svdpgeorgia.org::650b36f9-f689-43c3-8939-07cda92bea93" providerId="AD" clId="Web-{365FF877-84AC-4993-D063-E672E7361B71}" dt="2026-01-29T21:41:03.792" v="143" actId="20577"/>
      <pc:docMkLst>
        <pc:docMk/>
      </pc:docMkLst>
      <pc:sldChg chg="modSp">
        <pc:chgData name="Mike Mies" userId="S::mmies@svdpgeorgia.org::650b36f9-f689-43c3-8939-07cda92bea93" providerId="AD" clId="Web-{365FF877-84AC-4993-D063-E672E7361B71}" dt="2026-01-29T21:40:42.167" v="139" actId="20577"/>
        <pc:sldMkLst>
          <pc:docMk/>
          <pc:sldMk cId="1234565453" sldId="2141411573"/>
        </pc:sldMkLst>
        <pc:spChg chg="mod">
          <ac:chgData name="Mike Mies" userId="S::mmies@svdpgeorgia.org::650b36f9-f689-43c3-8939-07cda92bea93" providerId="AD" clId="Web-{365FF877-84AC-4993-D063-E672E7361B71}" dt="2026-01-29T21:40:42.167" v="139" actId="20577"/>
          <ac:spMkLst>
            <pc:docMk/>
            <pc:sldMk cId="1234565453" sldId="2141411573"/>
            <ac:spMk id="2" creationId="{F62378FA-70ED-569F-9AAE-DE1EC43F41F1}"/>
          </ac:spMkLst>
        </pc:spChg>
      </pc:sldChg>
      <pc:sldChg chg="modSp">
        <pc:chgData name="Mike Mies" userId="S::mmies@svdpgeorgia.org::650b36f9-f689-43c3-8939-07cda92bea93" providerId="AD" clId="Web-{365FF877-84AC-4993-D063-E672E7361B71}" dt="2026-01-29T21:40:46.995" v="140" actId="20577"/>
        <pc:sldMkLst>
          <pc:docMk/>
          <pc:sldMk cId="2271938680" sldId="2141411574"/>
        </pc:sldMkLst>
        <pc:spChg chg="mod">
          <ac:chgData name="Mike Mies" userId="S::mmies@svdpgeorgia.org::650b36f9-f689-43c3-8939-07cda92bea93" providerId="AD" clId="Web-{365FF877-84AC-4993-D063-E672E7361B71}" dt="2026-01-29T21:40:46.995" v="140" actId="20577"/>
          <ac:spMkLst>
            <pc:docMk/>
            <pc:sldMk cId="2271938680" sldId="2141411574"/>
            <ac:spMk id="2" creationId="{F2FAAEE0-F549-3B07-C2E2-37FA5914B9FA}"/>
          </ac:spMkLst>
        </pc:spChg>
        <pc:graphicFrameChg chg="mod modGraphic">
          <ac:chgData name="Mike Mies" userId="S::mmies@svdpgeorgia.org::650b36f9-f689-43c3-8939-07cda92bea93" providerId="AD" clId="Web-{365FF877-84AC-4993-D063-E672E7361B71}" dt="2026-01-29T21:26:25.454" v="120"/>
          <ac:graphicFrameMkLst>
            <pc:docMk/>
            <pc:sldMk cId="2271938680" sldId="2141411574"/>
            <ac:graphicFrameMk id="11" creationId="{7FF17D9B-F799-A832-B539-9F67A80DBB3A}"/>
          </ac:graphicFrameMkLst>
        </pc:graphicFrameChg>
      </pc:sldChg>
      <pc:sldChg chg="modSp">
        <pc:chgData name="Mike Mies" userId="S::mmies@svdpgeorgia.org::650b36f9-f689-43c3-8939-07cda92bea93" providerId="AD" clId="Web-{365FF877-84AC-4993-D063-E672E7361B71}" dt="2026-01-29T21:40:53.260" v="141" actId="20577"/>
        <pc:sldMkLst>
          <pc:docMk/>
          <pc:sldMk cId="4239192162" sldId="2141411575"/>
        </pc:sldMkLst>
        <pc:spChg chg="mod">
          <ac:chgData name="Mike Mies" userId="S::mmies@svdpgeorgia.org::650b36f9-f689-43c3-8939-07cda92bea93" providerId="AD" clId="Web-{365FF877-84AC-4993-D063-E672E7361B71}" dt="2026-01-29T21:40:53.260" v="141" actId="20577"/>
          <ac:spMkLst>
            <pc:docMk/>
            <pc:sldMk cId="4239192162" sldId="2141411575"/>
            <ac:spMk id="2" creationId="{DB922FC5-B87E-6EC8-215A-7445ABF7CC22}"/>
          </ac:spMkLst>
        </pc:spChg>
        <pc:graphicFrameChg chg="mod modGraphic">
          <ac:chgData name="Mike Mies" userId="S::mmies@svdpgeorgia.org::650b36f9-f689-43c3-8939-07cda92bea93" providerId="AD" clId="Web-{365FF877-84AC-4993-D063-E672E7361B71}" dt="2026-01-29T21:28:59.234" v="126"/>
          <ac:graphicFrameMkLst>
            <pc:docMk/>
            <pc:sldMk cId="4239192162" sldId="2141411575"/>
            <ac:graphicFrameMk id="11" creationId="{176E7754-C018-9FA1-AB7B-1557CC988551}"/>
          </ac:graphicFrameMkLst>
        </pc:graphicFrameChg>
      </pc:sldChg>
      <pc:sldChg chg="modSp">
        <pc:chgData name="Mike Mies" userId="S::mmies@svdpgeorgia.org::650b36f9-f689-43c3-8939-07cda92bea93" providerId="AD" clId="Web-{365FF877-84AC-4993-D063-E672E7361B71}" dt="2026-01-29T21:40:57.854" v="142" actId="20577"/>
        <pc:sldMkLst>
          <pc:docMk/>
          <pc:sldMk cId="424612998" sldId="2141411576"/>
        </pc:sldMkLst>
        <pc:spChg chg="mod">
          <ac:chgData name="Mike Mies" userId="S::mmies@svdpgeorgia.org::650b36f9-f689-43c3-8939-07cda92bea93" providerId="AD" clId="Web-{365FF877-84AC-4993-D063-E672E7361B71}" dt="2026-01-29T21:40:57.854" v="142" actId="20577"/>
          <ac:spMkLst>
            <pc:docMk/>
            <pc:sldMk cId="424612998" sldId="2141411576"/>
            <ac:spMk id="2" creationId="{0CBB3141-291E-B426-A7B5-3D1540DD9F67}"/>
          </ac:spMkLst>
        </pc:spChg>
        <pc:graphicFrameChg chg="mod modGraphic">
          <ac:chgData name="Mike Mies" userId="S::mmies@svdpgeorgia.org::650b36f9-f689-43c3-8939-07cda92bea93" providerId="AD" clId="Web-{365FF877-84AC-4993-D063-E672E7361B71}" dt="2026-01-29T21:29:13.218" v="132"/>
          <ac:graphicFrameMkLst>
            <pc:docMk/>
            <pc:sldMk cId="424612998" sldId="2141411576"/>
            <ac:graphicFrameMk id="11" creationId="{E7F2DCEC-DB41-2730-8F6E-ED5D5460571F}"/>
          </ac:graphicFrameMkLst>
        </pc:graphicFrameChg>
      </pc:sldChg>
      <pc:sldChg chg="modSp">
        <pc:chgData name="Mike Mies" userId="S::mmies@svdpgeorgia.org::650b36f9-f689-43c3-8939-07cda92bea93" providerId="AD" clId="Web-{365FF877-84AC-4993-D063-E672E7361B71}" dt="2026-01-29T21:41:03.792" v="143" actId="20577"/>
        <pc:sldMkLst>
          <pc:docMk/>
          <pc:sldMk cId="1855964950" sldId="2141411577"/>
        </pc:sldMkLst>
        <pc:spChg chg="mod">
          <ac:chgData name="Mike Mies" userId="S::mmies@svdpgeorgia.org::650b36f9-f689-43c3-8939-07cda92bea93" providerId="AD" clId="Web-{365FF877-84AC-4993-D063-E672E7361B71}" dt="2026-01-29T21:41:03.792" v="143" actId="20577"/>
          <ac:spMkLst>
            <pc:docMk/>
            <pc:sldMk cId="1855964950" sldId="2141411577"/>
            <ac:spMk id="2" creationId="{EB2034F0-AA13-50C9-9001-FBF7B81AB94C}"/>
          </ac:spMkLst>
        </pc:spChg>
        <pc:graphicFrameChg chg="mod modGraphic">
          <ac:chgData name="Mike Mies" userId="S::mmies@svdpgeorgia.org::650b36f9-f689-43c3-8939-07cda92bea93" providerId="AD" clId="Web-{365FF877-84AC-4993-D063-E672E7361B71}" dt="2026-01-29T21:29:26.780" v="138"/>
          <ac:graphicFrameMkLst>
            <pc:docMk/>
            <pc:sldMk cId="1855964950" sldId="2141411577"/>
            <ac:graphicFrameMk id="11" creationId="{4E0B1204-6741-F843-8870-60EF2AAE6652}"/>
          </ac:graphicFrameMkLst>
        </pc:graphicFrameChg>
      </pc:sldChg>
    </pc:docChg>
  </pc:docChgLst>
  <pc:docChgLst>
    <pc:chgData name="Mike Mies" userId="S::mmies@svdpgeorgia.org::650b36f9-f689-43c3-8939-07cda92bea93" providerId="AD" clId="Web-{609D79A7-805A-E155-46D3-935CDFE2AA8C}"/>
    <pc:docChg chg="addSld delSld modSld modSection">
      <pc:chgData name="Mike Mies" userId="S::mmies@svdpgeorgia.org::650b36f9-f689-43c3-8939-07cda92bea93" providerId="AD" clId="Web-{609D79A7-805A-E155-46D3-935CDFE2AA8C}" dt="2026-01-29T20:44:01.387" v="60" actId="1076"/>
      <pc:docMkLst>
        <pc:docMk/>
      </pc:docMkLst>
      <pc:sldChg chg="modSp">
        <pc:chgData name="Mike Mies" userId="S::mmies@svdpgeorgia.org::650b36f9-f689-43c3-8939-07cda92bea93" providerId="AD" clId="Web-{609D79A7-805A-E155-46D3-935CDFE2AA8C}" dt="2026-01-28T19:33:18.337" v="8" actId="20577"/>
        <pc:sldMkLst>
          <pc:docMk/>
          <pc:sldMk cId="236487558" sldId="1220"/>
        </pc:sldMkLst>
        <pc:spChg chg="mod">
          <ac:chgData name="Mike Mies" userId="S::mmies@svdpgeorgia.org::650b36f9-f689-43c3-8939-07cda92bea93" providerId="AD" clId="Web-{609D79A7-805A-E155-46D3-935CDFE2AA8C}" dt="2026-01-28T19:33:18.337" v="8" actId="20577"/>
          <ac:spMkLst>
            <pc:docMk/>
            <pc:sldMk cId="236487558" sldId="1220"/>
            <ac:spMk id="3" creationId="{9313D686-4C45-1DC4-A3EB-A49F2F8A986F}"/>
          </ac:spMkLst>
        </pc:spChg>
      </pc:sldChg>
      <pc:sldChg chg="add del">
        <pc:chgData name="Mike Mies" userId="S::mmies@svdpgeorgia.org::650b36f9-f689-43c3-8939-07cda92bea93" providerId="AD" clId="Web-{609D79A7-805A-E155-46D3-935CDFE2AA8C}" dt="2026-01-28T18:31:25.309" v="2"/>
        <pc:sldMkLst>
          <pc:docMk/>
          <pc:sldMk cId="2185674905" sldId="2141411510"/>
        </pc:sldMkLst>
      </pc:sldChg>
      <pc:sldChg chg="modSp">
        <pc:chgData name="Mike Mies" userId="S::mmies@svdpgeorgia.org::650b36f9-f689-43c3-8939-07cda92bea93" providerId="AD" clId="Web-{609D79A7-805A-E155-46D3-935CDFE2AA8C}" dt="2026-01-29T19:36:23.627" v="50" actId="1076"/>
        <pc:sldMkLst>
          <pc:docMk/>
          <pc:sldMk cId="1788098752" sldId="2141411527"/>
        </pc:sldMkLst>
        <pc:spChg chg="mod">
          <ac:chgData name="Mike Mies" userId="S::mmies@svdpgeorgia.org::650b36f9-f689-43c3-8939-07cda92bea93" providerId="AD" clId="Web-{609D79A7-805A-E155-46D3-935CDFE2AA8C}" dt="2026-01-29T19:36:18.829" v="49" actId="1076"/>
          <ac:spMkLst>
            <pc:docMk/>
            <pc:sldMk cId="1788098752" sldId="2141411527"/>
            <ac:spMk id="9" creationId="{EC133170-3EB1-A102-6E13-A937ED41CFFE}"/>
          </ac:spMkLst>
        </pc:spChg>
        <pc:picChg chg="mod">
          <ac:chgData name="Mike Mies" userId="S::mmies@svdpgeorgia.org::650b36f9-f689-43c3-8939-07cda92bea93" providerId="AD" clId="Web-{609D79A7-805A-E155-46D3-935CDFE2AA8C}" dt="2026-01-29T19:35:35.258" v="48"/>
          <ac:picMkLst>
            <pc:docMk/>
            <pc:sldMk cId="1788098752" sldId="2141411527"/>
            <ac:picMk id="5" creationId="{CDDD9C10-7EB9-FF54-D7C1-43D88BD87CC8}"/>
          </ac:picMkLst>
        </pc:picChg>
        <pc:picChg chg="mod modCrop">
          <ac:chgData name="Mike Mies" userId="S::mmies@svdpgeorgia.org::650b36f9-f689-43c3-8939-07cda92bea93" providerId="AD" clId="Web-{609D79A7-805A-E155-46D3-935CDFE2AA8C}" dt="2026-01-29T19:36:23.627" v="50" actId="1076"/>
          <ac:picMkLst>
            <pc:docMk/>
            <pc:sldMk cId="1788098752" sldId="2141411527"/>
            <ac:picMk id="11" creationId="{39F3933A-72F0-63AB-BBD9-B81AF3B433DF}"/>
          </ac:picMkLst>
        </pc:picChg>
      </pc:sldChg>
      <pc:sldChg chg="add">
        <pc:chgData name="Mike Mies" userId="S::mmies@svdpgeorgia.org::650b36f9-f689-43c3-8939-07cda92bea93" providerId="AD" clId="Web-{609D79A7-805A-E155-46D3-935CDFE2AA8C}" dt="2026-01-28T21:43:56.587" v="16"/>
        <pc:sldMkLst>
          <pc:docMk/>
          <pc:sldMk cId="292887464" sldId="2141411542"/>
        </pc:sldMkLst>
      </pc:sldChg>
      <pc:sldChg chg="add">
        <pc:chgData name="Mike Mies" userId="S::mmies@svdpgeorgia.org::650b36f9-f689-43c3-8939-07cda92bea93" providerId="AD" clId="Web-{609D79A7-805A-E155-46D3-935CDFE2AA8C}" dt="2026-01-28T18:31:25.418" v="3"/>
        <pc:sldMkLst>
          <pc:docMk/>
          <pc:sldMk cId="1216081239" sldId="2141411545"/>
        </pc:sldMkLst>
      </pc:sldChg>
      <pc:sldChg chg="add">
        <pc:chgData name="Mike Mies" userId="S::mmies@svdpgeorgia.org::650b36f9-f689-43c3-8939-07cda92bea93" providerId="AD" clId="Web-{609D79A7-805A-E155-46D3-935CDFE2AA8C}" dt="2026-01-28T18:31:25.637" v="4"/>
        <pc:sldMkLst>
          <pc:docMk/>
          <pc:sldMk cId="4243323459" sldId="2141411546"/>
        </pc:sldMkLst>
      </pc:sldChg>
      <pc:sldChg chg="add">
        <pc:chgData name="Mike Mies" userId="S::mmies@svdpgeorgia.org::650b36f9-f689-43c3-8939-07cda92bea93" providerId="AD" clId="Web-{609D79A7-805A-E155-46D3-935CDFE2AA8C}" dt="2026-01-28T18:31:25.902" v="5"/>
        <pc:sldMkLst>
          <pc:docMk/>
          <pc:sldMk cId="3352602348" sldId="2141411547"/>
        </pc:sldMkLst>
      </pc:sldChg>
      <pc:sldChg chg="add">
        <pc:chgData name="Mike Mies" userId="S::mmies@svdpgeorgia.org::650b36f9-f689-43c3-8939-07cda92bea93" providerId="AD" clId="Web-{609D79A7-805A-E155-46D3-935CDFE2AA8C}" dt="2026-01-28T18:31:26.074" v="6"/>
        <pc:sldMkLst>
          <pc:docMk/>
          <pc:sldMk cId="4161519286" sldId="2141411548"/>
        </pc:sldMkLst>
      </pc:sldChg>
      <pc:sldChg chg="add">
        <pc:chgData name="Mike Mies" userId="S::mmies@svdpgeorgia.org::650b36f9-f689-43c3-8939-07cda92bea93" providerId="AD" clId="Web-{609D79A7-805A-E155-46D3-935CDFE2AA8C}" dt="2026-01-28T18:31:26.356" v="7"/>
        <pc:sldMkLst>
          <pc:docMk/>
          <pc:sldMk cId="661888635" sldId="2141411549"/>
        </pc:sldMkLst>
      </pc:sldChg>
      <pc:sldChg chg="add">
        <pc:chgData name="Mike Mies" userId="S::mmies@svdpgeorgia.org::650b36f9-f689-43c3-8939-07cda92bea93" providerId="AD" clId="Web-{609D79A7-805A-E155-46D3-935CDFE2AA8C}" dt="2026-01-28T21:43:54.509" v="9"/>
        <pc:sldMkLst>
          <pc:docMk/>
          <pc:sldMk cId="1943239396" sldId="2141411550"/>
        </pc:sldMkLst>
      </pc:sldChg>
      <pc:sldChg chg="add">
        <pc:chgData name="Mike Mies" userId="S::mmies@svdpgeorgia.org::650b36f9-f689-43c3-8939-07cda92bea93" providerId="AD" clId="Web-{609D79A7-805A-E155-46D3-935CDFE2AA8C}" dt="2026-01-28T21:43:54.571" v="10"/>
        <pc:sldMkLst>
          <pc:docMk/>
          <pc:sldMk cId="1050042464" sldId="2141411551"/>
        </pc:sldMkLst>
      </pc:sldChg>
      <pc:sldChg chg="add">
        <pc:chgData name="Mike Mies" userId="S::mmies@svdpgeorgia.org::650b36f9-f689-43c3-8939-07cda92bea93" providerId="AD" clId="Web-{609D79A7-805A-E155-46D3-935CDFE2AA8C}" dt="2026-01-28T21:43:54.681" v="11"/>
        <pc:sldMkLst>
          <pc:docMk/>
          <pc:sldMk cId="1728242588" sldId="2141411552"/>
        </pc:sldMkLst>
      </pc:sldChg>
      <pc:sldChg chg="add">
        <pc:chgData name="Mike Mies" userId="S::mmies@svdpgeorgia.org::650b36f9-f689-43c3-8939-07cda92bea93" providerId="AD" clId="Web-{609D79A7-805A-E155-46D3-935CDFE2AA8C}" dt="2026-01-28T21:43:55.384" v="12"/>
        <pc:sldMkLst>
          <pc:docMk/>
          <pc:sldMk cId="2542395853" sldId="2141411553"/>
        </pc:sldMkLst>
      </pc:sldChg>
      <pc:sldChg chg="add">
        <pc:chgData name="Mike Mies" userId="S::mmies@svdpgeorgia.org::650b36f9-f689-43c3-8939-07cda92bea93" providerId="AD" clId="Web-{609D79A7-805A-E155-46D3-935CDFE2AA8C}" dt="2026-01-28T21:43:55.540" v="13"/>
        <pc:sldMkLst>
          <pc:docMk/>
          <pc:sldMk cId="1485614514" sldId="2141411554"/>
        </pc:sldMkLst>
      </pc:sldChg>
      <pc:sldChg chg="add">
        <pc:chgData name="Mike Mies" userId="S::mmies@svdpgeorgia.org::650b36f9-f689-43c3-8939-07cda92bea93" providerId="AD" clId="Web-{609D79A7-805A-E155-46D3-935CDFE2AA8C}" dt="2026-01-28T21:43:56.259" v="14"/>
        <pc:sldMkLst>
          <pc:docMk/>
          <pc:sldMk cId="2852026899" sldId="2141411555"/>
        </pc:sldMkLst>
      </pc:sldChg>
      <pc:sldChg chg="add">
        <pc:chgData name="Mike Mies" userId="S::mmies@svdpgeorgia.org::650b36f9-f689-43c3-8939-07cda92bea93" providerId="AD" clId="Web-{609D79A7-805A-E155-46D3-935CDFE2AA8C}" dt="2026-01-28T21:43:56.415" v="15"/>
        <pc:sldMkLst>
          <pc:docMk/>
          <pc:sldMk cId="4281747326" sldId="2141411556"/>
        </pc:sldMkLst>
      </pc:sldChg>
      <pc:sldChg chg="add">
        <pc:chgData name="Mike Mies" userId="S::mmies@svdpgeorgia.org::650b36f9-f689-43c3-8939-07cda92bea93" providerId="AD" clId="Web-{609D79A7-805A-E155-46D3-935CDFE2AA8C}" dt="2026-01-28T21:43:56.665" v="17"/>
        <pc:sldMkLst>
          <pc:docMk/>
          <pc:sldMk cId="414742155" sldId="2141411557"/>
        </pc:sldMkLst>
      </pc:sldChg>
      <pc:sldChg chg="add">
        <pc:chgData name="Mike Mies" userId="S::mmies@svdpgeorgia.org::650b36f9-f689-43c3-8939-07cda92bea93" providerId="AD" clId="Web-{609D79A7-805A-E155-46D3-935CDFE2AA8C}" dt="2026-01-28T21:43:56.728" v="18"/>
        <pc:sldMkLst>
          <pc:docMk/>
          <pc:sldMk cId="510151067" sldId="2141411558"/>
        </pc:sldMkLst>
      </pc:sldChg>
      <pc:sldChg chg="add">
        <pc:chgData name="Mike Mies" userId="S::mmies@svdpgeorgia.org::650b36f9-f689-43c3-8939-07cda92bea93" providerId="AD" clId="Web-{609D79A7-805A-E155-46D3-935CDFE2AA8C}" dt="2026-01-28T21:43:56.868" v="19"/>
        <pc:sldMkLst>
          <pc:docMk/>
          <pc:sldMk cId="3995001817" sldId="2141411559"/>
        </pc:sldMkLst>
      </pc:sldChg>
      <pc:sldChg chg="add">
        <pc:chgData name="Mike Mies" userId="S::mmies@svdpgeorgia.org::650b36f9-f689-43c3-8939-07cda92bea93" providerId="AD" clId="Web-{609D79A7-805A-E155-46D3-935CDFE2AA8C}" dt="2026-01-28T21:43:56.962" v="20"/>
        <pc:sldMkLst>
          <pc:docMk/>
          <pc:sldMk cId="1784682960" sldId="2141411560"/>
        </pc:sldMkLst>
      </pc:sldChg>
      <pc:sldChg chg="add">
        <pc:chgData name="Mike Mies" userId="S::mmies@svdpgeorgia.org::650b36f9-f689-43c3-8939-07cda92bea93" providerId="AD" clId="Web-{609D79A7-805A-E155-46D3-935CDFE2AA8C}" dt="2026-01-28T21:43:57.071" v="21"/>
        <pc:sldMkLst>
          <pc:docMk/>
          <pc:sldMk cId="4047173497" sldId="2141411561"/>
        </pc:sldMkLst>
      </pc:sldChg>
      <pc:sldChg chg="add">
        <pc:chgData name="Mike Mies" userId="S::mmies@svdpgeorgia.org::650b36f9-f689-43c3-8939-07cda92bea93" providerId="AD" clId="Web-{609D79A7-805A-E155-46D3-935CDFE2AA8C}" dt="2026-01-28T21:43:57.243" v="22"/>
        <pc:sldMkLst>
          <pc:docMk/>
          <pc:sldMk cId="2586962790" sldId="2141411562"/>
        </pc:sldMkLst>
      </pc:sldChg>
      <pc:sldChg chg="add">
        <pc:chgData name="Mike Mies" userId="S::mmies@svdpgeorgia.org::650b36f9-f689-43c3-8939-07cda92bea93" providerId="AD" clId="Web-{609D79A7-805A-E155-46D3-935CDFE2AA8C}" dt="2026-01-28T21:43:57.321" v="23"/>
        <pc:sldMkLst>
          <pc:docMk/>
          <pc:sldMk cId="1571771806" sldId="2141411563"/>
        </pc:sldMkLst>
      </pc:sldChg>
      <pc:sldChg chg="add">
        <pc:chgData name="Mike Mies" userId="S::mmies@svdpgeorgia.org::650b36f9-f689-43c3-8939-07cda92bea93" providerId="AD" clId="Web-{609D79A7-805A-E155-46D3-935CDFE2AA8C}" dt="2026-01-28T21:43:57.384" v="24"/>
        <pc:sldMkLst>
          <pc:docMk/>
          <pc:sldMk cId="2777229788" sldId="2141411564"/>
        </pc:sldMkLst>
      </pc:sldChg>
      <pc:sldChg chg="add">
        <pc:chgData name="Mike Mies" userId="S::mmies@svdpgeorgia.org::650b36f9-f689-43c3-8939-07cda92bea93" providerId="AD" clId="Web-{609D79A7-805A-E155-46D3-935CDFE2AA8C}" dt="2026-01-28T21:43:57.493" v="25"/>
        <pc:sldMkLst>
          <pc:docMk/>
          <pc:sldMk cId="163905272" sldId="2141411565"/>
        </pc:sldMkLst>
      </pc:sldChg>
      <pc:sldChg chg="add">
        <pc:chgData name="Mike Mies" userId="S::mmies@svdpgeorgia.org::650b36f9-f689-43c3-8939-07cda92bea93" providerId="AD" clId="Web-{609D79A7-805A-E155-46D3-935CDFE2AA8C}" dt="2026-01-28T21:43:57.571" v="26"/>
        <pc:sldMkLst>
          <pc:docMk/>
          <pc:sldMk cId="1934358043" sldId="2141411566"/>
        </pc:sldMkLst>
      </pc:sldChg>
      <pc:sldChg chg="add">
        <pc:chgData name="Mike Mies" userId="S::mmies@svdpgeorgia.org::650b36f9-f689-43c3-8939-07cda92bea93" providerId="AD" clId="Web-{609D79A7-805A-E155-46D3-935CDFE2AA8C}" dt="2026-01-28T21:43:57.634" v="27"/>
        <pc:sldMkLst>
          <pc:docMk/>
          <pc:sldMk cId="1909351969" sldId="2141411567"/>
        </pc:sldMkLst>
      </pc:sldChg>
      <pc:sldChg chg="addSp modSp add">
        <pc:chgData name="Mike Mies" userId="S::mmies@svdpgeorgia.org::650b36f9-f689-43c3-8939-07cda92bea93" providerId="AD" clId="Web-{609D79A7-805A-E155-46D3-935CDFE2AA8C}" dt="2026-01-29T20:44:01.387" v="60" actId="1076"/>
        <pc:sldMkLst>
          <pc:docMk/>
          <pc:sldMk cId="3003716347" sldId="2141411568"/>
        </pc:sldMkLst>
        <pc:spChg chg="mod">
          <ac:chgData name="Mike Mies" userId="S::mmies@svdpgeorgia.org::650b36f9-f689-43c3-8939-07cda92bea93" providerId="AD" clId="Web-{609D79A7-805A-E155-46D3-935CDFE2AA8C}" dt="2026-01-29T20:44:01.387" v="60" actId="1076"/>
          <ac:spMkLst>
            <pc:docMk/>
            <pc:sldMk cId="3003716347" sldId="2141411568"/>
            <ac:spMk id="7" creationId="{92569F6D-3405-ED21-0F39-29E3436BC5E2}"/>
          </ac:spMkLst>
        </pc:spChg>
        <pc:spChg chg="mod">
          <ac:chgData name="Mike Mies" userId="S::mmies@svdpgeorgia.org::650b36f9-f689-43c3-8939-07cda92bea93" providerId="AD" clId="Web-{609D79A7-805A-E155-46D3-935CDFE2AA8C}" dt="2026-01-29T20:43:56.183" v="59" actId="1076"/>
          <ac:spMkLst>
            <pc:docMk/>
            <pc:sldMk cId="3003716347" sldId="2141411568"/>
            <ac:spMk id="20" creationId="{5CFBFB4B-9037-C7A2-B9FF-AB5FC4C4C04F}"/>
          </ac:spMkLst>
        </pc:spChg>
        <pc:spChg chg="add mod">
          <ac:chgData name="Mike Mies" userId="S::mmies@svdpgeorgia.org::650b36f9-f689-43c3-8939-07cda92bea93" providerId="AD" clId="Web-{609D79A7-805A-E155-46D3-935CDFE2AA8C}" dt="2026-01-29T20:43:30.729" v="58" actId="1076"/>
          <ac:spMkLst>
            <pc:docMk/>
            <pc:sldMk cId="3003716347" sldId="2141411568"/>
            <ac:spMk id="37" creationId="{2EDEBDCA-08EA-7EFA-8A58-212CB05F6E28}"/>
          </ac:spMkLst>
        </pc:spChg>
      </pc:sldChg>
      <pc:sldChg chg="add">
        <pc:chgData name="Mike Mies" userId="S::mmies@svdpgeorgia.org::650b36f9-f689-43c3-8939-07cda92bea93" providerId="AD" clId="Web-{609D79A7-805A-E155-46D3-935CDFE2AA8C}" dt="2026-01-28T21:43:58.540" v="29"/>
        <pc:sldMkLst>
          <pc:docMk/>
          <pc:sldMk cId="4040892699" sldId="2141411569"/>
        </pc:sldMkLst>
      </pc:sldChg>
      <pc:sldChg chg="add">
        <pc:chgData name="Mike Mies" userId="S::mmies@svdpgeorgia.org::650b36f9-f689-43c3-8939-07cda92bea93" providerId="AD" clId="Web-{609D79A7-805A-E155-46D3-935CDFE2AA8C}" dt="2026-01-29T18:43:22.494" v="33"/>
        <pc:sldMkLst>
          <pc:docMk/>
          <pc:sldMk cId="3635020690" sldId="2141411570"/>
        </pc:sldMkLst>
      </pc:sldChg>
      <pc:sldChg chg="add">
        <pc:chgData name="Mike Mies" userId="S::mmies@svdpgeorgia.org::650b36f9-f689-43c3-8939-07cda92bea93" providerId="AD" clId="Web-{609D79A7-805A-E155-46D3-935CDFE2AA8C}" dt="2026-01-29T18:43:22.619" v="34"/>
        <pc:sldMkLst>
          <pc:docMk/>
          <pc:sldMk cId="2095131464" sldId="2141411571"/>
        </pc:sldMkLst>
      </pc:sldChg>
      <pc:sldChg chg="add">
        <pc:chgData name="Mike Mies" userId="S::mmies@svdpgeorgia.org::650b36f9-f689-43c3-8939-07cda92bea93" providerId="AD" clId="Web-{609D79A7-805A-E155-46D3-935CDFE2AA8C}" dt="2026-01-29T18:43:22.791" v="35"/>
        <pc:sldMkLst>
          <pc:docMk/>
          <pc:sldMk cId="2332584525" sldId="2141411572"/>
        </pc:sldMkLst>
      </pc:sldChg>
      <pc:sldChg chg="add">
        <pc:chgData name="Mike Mies" userId="S::mmies@svdpgeorgia.org::650b36f9-f689-43c3-8939-07cda92bea93" providerId="AD" clId="Web-{609D79A7-805A-E155-46D3-935CDFE2AA8C}" dt="2026-01-29T18:43:22.900" v="36"/>
        <pc:sldMkLst>
          <pc:docMk/>
          <pc:sldMk cId="1234565453" sldId="2141411573"/>
        </pc:sldMkLst>
      </pc:sldChg>
      <pc:sldChg chg="add">
        <pc:chgData name="Mike Mies" userId="S::mmies@svdpgeorgia.org::650b36f9-f689-43c3-8939-07cda92bea93" providerId="AD" clId="Web-{609D79A7-805A-E155-46D3-935CDFE2AA8C}" dt="2026-01-29T18:43:23.010" v="37"/>
        <pc:sldMkLst>
          <pc:docMk/>
          <pc:sldMk cId="2271938680" sldId="2141411574"/>
        </pc:sldMkLst>
      </pc:sldChg>
      <pc:sldChg chg="add">
        <pc:chgData name="Mike Mies" userId="S::mmies@svdpgeorgia.org::650b36f9-f689-43c3-8939-07cda92bea93" providerId="AD" clId="Web-{609D79A7-805A-E155-46D3-935CDFE2AA8C}" dt="2026-01-29T18:43:23.119" v="38"/>
        <pc:sldMkLst>
          <pc:docMk/>
          <pc:sldMk cId="4239192162" sldId="2141411575"/>
        </pc:sldMkLst>
      </pc:sldChg>
      <pc:sldChg chg="add">
        <pc:chgData name="Mike Mies" userId="S::mmies@svdpgeorgia.org::650b36f9-f689-43c3-8939-07cda92bea93" providerId="AD" clId="Web-{609D79A7-805A-E155-46D3-935CDFE2AA8C}" dt="2026-01-29T18:43:23.244" v="39"/>
        <pc:sldMkLst>
          <pc:docMk/>
          <pc:sldMk cId="424612998" sldId="2141411576"/>
        </pc:sldMkLst>
      </pc:sldChg>
      <pc:sldChg chg="add">
        <pc:chgData name="Mike Mies" userId="S::mmies@svdpgeorgia.org::650b36f9-f689-43c3-8939-07cda92bea93" providerId="AD" clId="Web-{609D79A7-805A-E155-46D3-935CDFE2AA8C}" dt="2026-01-29T18:43:23.369" v="40"/>
        <pc:sldMkLst>
          <pc:docMk/>
          <pc:sldMk cId="1855964950" sldId="2141411577"/>
        </pc:sldMkLst>
      </pc:sldChg>
      <pc:sldChg chg="modSp add">
        <pc:chgData name="Mike Mies" userId="S::mmies@svdpgeorgia.org::650b36f9-f689-43c3-8939-07cda92bea93" providerId="AD" clId="Web-{609D79A7-805A-E155-46D3-935CDFE2AA8C}" dt="2026-01-29T20:39:43.515" v="52" actId="14100"/>
        <pc:sldMkLst>
          <pc:docMk/>
          <pc:sldMk cId="2281332917" sldId="2141411578"/>
        </pc:sldMkLst>
        <pc:grpChg chg="mod">
          <ac:chgData name="Mike Mies" userId="S::mmies@svdpgeorgia.org::650b36f9-f689-43c3-8939-07cda92bea93" providerId="AD" clId="Web-{609D79A7-805A-E155-46D3-935CDFE2AA8C}" dt="2026-01-29T20:39:43.515" v="52" actId="14100"/>
          <ac:grpSpMkLst>
            <pc:docMk/>
            <pc:sldMk cId="2281332917" sldId="2141411578"/>
            <ac:grpSpMk id="13" creationId="{1C9BD48E-FEDE-20D5-ABF9-C027222FC1B5}"/>
          </ac:grpSpMkLst>
        </pc:grpChg>
      </pc:sldChg>
      <pc:sldChg chg="add">
        <pc:chgData name="Mike Mies" userId="S::mmies@svdpgeorgia.org::650b36f9-f689-43c3-8939-07cda92bea93" providerId="AD" clId="Web-{609D79A7-805A-E155-46D3-935CDFE2AA8C}" dt="2026-01-29T18:43:23.619" v="42"/>
        <pc:sldMkLst>
          <pc:docMk/>
          <pc:sldMk cId="4136746027" sldId="2141411579"/>
        </pc:sldMkLst>
      </pc:sldChg>
    </pc:docChg>
  </pc:docChgLst>
  <pc:docChgLst>
    <pc:chgData name="Denise Fisher" userId="S::dfisher@svdpgeorgia.org::1cdddf7a-7622-4e13-8755-12c13dbc05e5" providerId="AD" clId="Web-{1AB40303-169F-7B83-22F6-E86A35869312}"/>
    <pc:docChg chg="modSld">
      <pc:chgData name="Denise Fisher" userId="S::dfisher@svdpgeorgia.org::1cdddf7a-7622-4e13-8755-12c13dbc05e5" providerId="AD" clId="Web-{1AB40303-169F-7B83-22F6-E86A35869312}" dt="2026-02-19T22:29:59.428" v="6" actId="20577"/>
      <pc:docMkLst>
        <pc:docMk/>
      </pc:docMkLst>
      <pc:sldChg chg="modSp">
        <pc:chgData name="Denise Fisher" userId="S::dfisher@svdpgeorgia.org::1cdddf7a-7622-4e13-8755-12c13dbc05e5" providerId="AD" clId="Web-{1AB40303-169F-7B83-22F6-E86A35869312}" dt="2026-02-19T22:20:46.432" v="2" actId="20577"/>
        <pc:sldMkLst>
          <pc:docMk/>
          <pc:sldMk cId="2542395853" sldId="2141411553"/>
        </pc:sldMkLst>
        <pc:graphicFrameChg chg="modGraphic">
          <ac:chgData name="Denise Fisher" userId="S::dfisher@svdpgeorgia.org::1cdddf7a-7622-4e13-8755-12c13dbc05e5" providerId="AD" clId="Web-{1AB40303-169F-7B83-22F6-E86A35869312}" dt="2026-02-19T22:20:46.432" v="2" actId="20577"/>
          <ac:graphicFrameMkLst>
            <pc:docMk/>
            <pc:sldMk cId="2542395853" sldId="2141411553"/>
            <ac:graphicFrameMk id="10" creationId="{68946B0A-6D95-B17D-3C8C-5FC975F21AD9}"/>
          </ac:graphicFrameMkLst>
        </pc:graphicFrameChg>
      </pc:sldChg>
      <pc:sldChg chg="modSp">
        <pc:chgData name="Denise Fisher" userId="S::dfisher@svdpgeorgia.org::1cdddf7a-7622-4e13-8755-12c13dbc05e5" providerId="AD" clId="Web-{1AB40303-169F-7B83-22F6-E86A35869312}" dt="2026-02-19T22:29:59.428" v="6" actId="20577"/>
        <pc:sldMkLst>
          <pc:docMk/>
          <pc:sldMk cId="163905272" sldId="2141411565"/>
        </pc:sldMkLst>
        <pc:spChg chg="mod">
          <ac:chgData name="Denise Fisher" userId="S::dfisher@svdpgeorgia.org::1cdddf7a-7622-4e13-8755-12c13dbc05e5" providerId="AD" clId="Web-{1AB40303-169F-7B83-22F6-E86A35869312}" dt="2026-02-19T22:29:59.428" v="6" actId="20577"/>
          <ac:spMkLst>
            <pc:docMk/>
            <pc:sldMk cId="163905272" sldId="2141411565"/>
            <ac:spMk id="2" creationId="{2DCCCAF1-0245-9C87-DD5E-9BE56BA6DE02}"/>
          </ac:spMkLst>
        </pc:spChg>
      </pc:sldChg>
    </pc:docChg>
  </pc:docChgLst>
  <pc:docChgLst>
    <pc:chgData name="Lisa Regan" userId="S::lregan@svdpgeorgia.org::728e4fe0-c602-497e-a911-d92ce6a364be" providerId="AD" clId="Web-{37599AB0-25FB-0413-29C7-495D7622B807}"/>
    <pc:docChg chg="addSld modSection">
      <pc:chgData name="Lisa Regan" userId="S::lregan@svdpgeorgia.org::728e4fe0-c602-497e-a911-d92ce6a364be" providerId="AD" clId="Web-{37599AB0-25FB-0413-29C7-495D7622B807}" dt="2026-01-27T16:27:15.929" v="12"/>
      <pc:docMkLst>
        <pc:docMk/>
      </pc:docMkLst>
      <pc:sldChg chg="add">
        <pc:chgData name="Lisa Regan" userId="S::lregan@svdpgeorgia.org::728e4fe0-c602-497e-a911-d92ce6a364be" providerId="AD" clId="Web-{37599AB0-25FB-0413-29C7-495D7622B807}" dt="2026-01-27T16:27:14.507" v="5"/>
        <pc:sldMkLst>
          <pc:docMk/>
          <pc:sldMk cId="3538235698" sldId="2141411517"/>
        </pc:sldMkLst>
      </pc:sldChg>
      <pc:sldChg chg="add">
        <pc:chgData name="Lisa Regan" userId="S::lregan@svdpgeorgia.org::728e4fe0-c602-497e-a911-d92ce6a364be" providerId="AD" clId="Web-{37599AB0-25FB-0413-29C7-495D7622B807}" dt="2026-01-27T16:27:13.663" v="0"/>
        <pc:sldMkLst>
          <pc:docMk/>
          <pc:sldMk cId="561716310" sldId="2141411526"/>
        </pc:sldMkLst>
      </pc:sldChg>
      <pc:sldChg chg="add">
        <pc:chgData name="Lisa Regan" userId="S::lregan@svdpgeorgia.org::728e4fe0-c602-497e-a911-d92ce6a364be" providerId="AD" clId="Web-{37599AB0-25FB-0413-29C7-495D7622B807}" dt="2026-01-27T16:27:13.788" v="1"/>
        <pc:sldMkLst>
          <pc:docMk/>
          <pc:sldMk cId="1788098752" sldId="2141411527"/>
        </pc:sldMkLst>
      </pc:sldChg>
      <pc:sldChg chg="add">
        <pc:chgData name="Lisa Regan" userId="S::lregan@svdpgeorgia.org::728e4fe0-c602-497e-a911-d92ce6a364be" providerId="AD" clId="Web-{37599AB0-25FB-0413-29C7-495D7622B807}" dt="2026-01-27T16:27:13.960" v="2"/>
        <pc:sldMkLst>
          <pc:docMk/>
          <pc:sldMk cId="1113196515" sldId="2141411528"/>
        </pc:sldMkLst>
      </pc:sldChg>
      <pc:sldChg chg="add">
        <pc:chgData name="Lisa Regan" userId="S::lregan@svdpgeorgia.org::728e4fe0-c602-497e-a911-d92ce6a364be" providerId="AD" clId="Web-{37599AB0-25FB-0413-29C7-495D7622B807}" dt="2026-01-27T16:27:14.225" v="3"/>
        <pc:sldMkLst>
          <pc:docMk/>
          <pc:sldMk cId="124715805" sldId="2141411529"/>
        </pc:sldMkLst>
      </pc:sldChg>
      <pc:sldChg chg="add">
        <pc:chgData name="Lisa Regan" userId="S::lregan@svdpgeorgia.org::728e4fe0-c602-497e-a911-d92ce6a364be" providerId="AD" clId="Web-{37599AB0-25FB-0413-29C7-495D7622B807}" dt="2026-01-27T16:27:14.303" v="4"/>
        <pc:sldMkLst>
          <pc:docMk/>
          <pc:sldMk cId="2148151137" sldId="2141411530"/>
        </pc:sldMkLst>
      </pc:sldChg>
      <pc:sldChg chg="add">
        <pc:chgData name="Lisa Regan" userId="S::lregan@svdpgeorgia.org::728e4fe0-c602-497e-a911-d92ce6a364be" providerId="AD" clId="Web-{37599AB0-25FB-0413-29C7-495D7622B807}" dt="2026-01-27T16:27:14.694" v="6"/>
        <pc:sldMkLst>
          <pc:docMk/>
          <pc:sldMk cId="244144673" sldId="2141411531"/>
        </pc:sldMkLst>
      </pc:sldChg>
      <pc:sldChg chg="add">
        <pc:chgData name="Lisa Regan" userId="S::lregan@svdpgeorgia.org::728e4fe0-c602-497e-a911-d92ce6a364be" providerId="AD" clId="Web-{37599AB0-25FB-0413-29C7-495D7622B807}" dt="2026-01-27T16:27:14.960" v="7"/>
        <pc:sldMkLst>
          <pc:docMk/>
          <pc:sldMk cId="407540728" sldId="2141411532"/>
        </pc:sldMkLst>
      </pc:sldChg>
      <pc:sldChg chg="add">
        <pc:chgData name="Lisa Regan" userId="S::lregan@svdpgeorgia.org::728e4fe0-c602-497e-a911-d92ce6a364be" providerId="AD" clId="Web-{37599AB0-25FB-0413-29C7-495D7622B807}" dt="2026-01-27T16:27:15.288" v="8"/>
        <pc:sldMkLst>
          <pc:docMk/>
          <pc:sldMk cId="2996936505" sldId="2141411533"/>
        </pc:sldMkLst>
      </pc:sldChg>
      <pc:sldChg chg="add">
        <pc:chgData name="Lisa Regan" userId="S::lregan@svdpgeorgia.org::728e4fe0-c602-497e-a911-d92ce6a364be" providerId="AD" clId="Web-{37599AB0-25FB-0413-29C7-495D7622B807}" dt="2026-01-27T16:27:15.475" v="9"/>
        <pc:sldMkLst>
          <pc:docMk/>
          <pc:sldMk cId="1952063588" sldId="2141411534"/>
        </pc:sldMkLst>
      </pc:sldChg>
      <pc:sldChg chg="add">
        <pc:chgData name="Lisa Regan" userId="S::lregan@svdpgeorgia.org::728e4fe0-c602-497e-a911-d92ce6a364be" providerId="AD" clId="Web-{37599AB0-25FB-0413-29C7-495D7622B807}" dt="2026-01-27T16:27:15.647" v="10"/>
        <pc:sldMkLst>
          <pc:docMk/>
          <pc:sldMk cId="1487402205" sldId="2141411535"/>
        </pc:sldMkLst>
      </pc:sldChg>
      <pc:sldChg chg="add">
        <pc:chgData name="Lisa Regan" userId="S::lregan@svdpgeorgia.org::728e4fe0-c602-497e-a911-d92ce6a364be" providerId="AD" clId="Web-{37599AB0-25FB-0413-29C7-495D7622B807}" dt="2026-01-27T16:27:15.741" v="11"/>
        <pc:sldMkLst>
          <pc:docMk/>
          <pc:sldMk cId="3375649368" sldId="2141411536"/>
        </pc:sldMkLst>
      </pc:sldChg>
      <pc:sldChg chg="add">
        <pc:chgData name="Lisa Regan" userId="S::lregan@svdpgeorgia.org::728e4fe0-c602-497e-a911-d92ce6a364be" providerId="AD" clId="Web-{37599AB0-25FB-0413-29C7-495D7622B807}" dt="2026-01-27T16:27:15.929" v="12"/>
        <pc:sldMkLst>
          <pc:docMk/>
          <pc:sldMk cId="1055360963" sldId="2141411537"/>
        </pc:sldMkLst>
      </pc:sldChg>
    </pc:docChg>
  </pc:docChgLst>
  <pc:docChgLst>
    <pc:chgData name="Tara La Bouff" userId="S::tlabouff@svdpgeorgia.org::8cbff4c0-9af9-4a46-852e-0955648576f9" providerId="AD" clId="Web-{EB43C461-C401-B3C5-0D11-9FFF93A778A5}"/>
    <pc:docChg chg="addSld delSld modSld sldOrd modSection">
      <pc:chgData name="Tara La Bouff" userId="S::tlabouff@svdpgeorgia.org::8cbff4c0-9af9-4a46-852e-0955648576f9" providerId="AD" clId="Web-{EB43C461-C401-B3C5-0D11-9FFF93A778A5}" dt="2026-01-29T23:15:41.408" v="2826" actId="20577"/>
      <pc:docMkLst>
        <pc:docMk/>
      </pc:docMkLst>
      <pc:sldChg chg="modSp">
        <pc:chgData name="Tara La Bouff" userId="S::tlabouff@svdpgeorgia.org::8cbff4c0-9af9-4a46-852e-0955648576f9" providerId="AD" clId="Web-{EB43C461-C401-B3C5-0D11-9FFF93A778A5}" dt="2026-01-29T20:25:59.160" v="42" actId="20577"/>
        <pc:sldMkLst>
          <pc:docMk/>
          <pc:sldMk cId="2628915871" sldId="427"/>
        </pc:sldMkLst>
        <pc:spChg chg="mod">
          <ac:chgData name="Tara La Bouff" userId="S::tlabouff@svdpgeorgia.org::8cbff4c0-9af9-4a46-852e-0955648576f9" providerId="AD" clId="Web-{EB43C461-C401-B3C5-0D11-9FFF93A778A5}" dt="2026-01-29T20:25:59.160" v="42" actId="20577"/>
          <ac:spMkLst>
            <pc:docMk/>
            <pc:sldMk cId="2628915871" sldId="427"/>
            <ac:spMk id="4" creationId="{D62E4ED6-A933-D681-5AA5-87CBD9565417}"/>
          </ac:spMkLst>
        </pc:spChg>
      </pc:sldChg>
      <pc:sldChg chg="addSp modSp add">
        <pc:chgData name="Tara La Bouff" userId="S::tlabouff@svdpgeorgia.org::8cbff4c0-9af9-4a46-852e-0955648576f9" providerId="AD" clId="Web-{EB43C461-C401-B3C5-0D11-9FFF93A778A5}" dt="2026-01-29T22:42:07.820" v="1359" actId="1076"/>
        <pc:sldMkLst>
          <pc:docMk/>
          <pc:sldMk cId="2324743172" sldId="974"/>
        </pc:sldMkLst>
        <pc:spChg chg="add mod">
          <ac:chgData name="Tara La Bouff" userId="S::tlabouff@svdpgeorgia.org::8cbff4c0-9af9-4a46-852e-0955648576f9" providerId="AD" clId="Web-{EB43C461-C401-B3C5-0D11-9FFF93A778A5}" dt="2026-01-29T22:42:07.820" v="1359" actId="1076"/>
          <ac:spMkLst>
            <pc:docMk/>
            <pc:sldMk cId="2324743172" sldId="974"/>
            <ac:spMk id="2" creationId="{59984545-6BE5-4558-540C-32552A4C10C8}"/>
          </ac:spMkLst>
        </pc:spChg>
        <pc:spChg chg="add mod">
          <ac:chgData name="Tara La Bouff" userId="S::tlabouff@svdpgeorgia.org::8cbff4c0-9af9-4a46-852e-0955648576f9" providerId="AD" clId="Web-{EB43C461-C401-B3C5-0D11-9FFF93A778A5}" dt="2026-01-29T22:16:47.289" v="670" actId="1076"/>
          <ac:spMkLst>
            <pc:docMk/>
            <pc:sldMk cId="2324743172" sldId="974"/>
            <ac:spMk id="3" creationId="{7B379ADC-DD44-4408-EC30-600EE42F1515}"/>
          </ac:spMkLst>
        </pc:spChg>
        <pc:spChg chg="mod">
          <ac:chgData name="Tara La Bouff" userId="S::tlabouff@svdpgeorgia.org::8cbff4c0-9af9-4a46-852e-0955648576f9" providerId="AD" clId="Web-{EB43C461-C401-B3C5-0D11-9FFF93A778A5}" dt="2026-01-29T22:17:29.775" v="681" actId="14100"/>
          <ac:spMkLst>
            <pc:docMk/>
            <pc:sldMk cId="2324743172" sldId="974"/>
            <ac:spMk id="17" creationId="{2FF4806D-C57F-2693-0E93-E89EC43B7303}"/>
          </ac:spMkLst>
        </pc:spChg>
        <pc:picChg chg="add mod">
          <ac:chgData name="Tara La Bouff" userId="S::tlabouff@svdpgeorgia.org::8cbff4c0-9af9-4a46-852e-0955648576f9" providerId="AD" clId="Web-{EB43C461-C401-B3C5-0D11-9FFF93A778A5}" dt="2026-01-29T22:16:57.914" v="672"/>
          <ac:picMkLst>
            <pc:docMk/>
            <pc:sldMk cId="2324743172" sldId="974"/>
            <ac:picMk id="5" creationId="{9800AF1C-AAF0-1049-03EB-B481DEE09CE1}"/>
          </ac:picMkLst>
        </pc:picChg>
      </pc:sldChg>
      <pc:sldChg chg="addSp modSp add modNotes">
        <pc:chgData name="Tara La Bouff" userId="S::tlabouff@svdpgeorgia.org::8cbff4c0-9af9-4a46-852e-0955648576f9" providerId="AD" clId="Web-{EB43C461-C401-B3C5-0D11-9FFF93A778A5}" dt="2026-01-29T22:41:59.773" v="1357" actId="1076"/>
        <pc:sldMkLst>
          <pc:docMk/>
          <pc:sldMk cId="2437166750" sldId="976"/>
        </pc:sldMkLst>
        <pc:spChg chg="mod">
          <ac:chgData name="Tara La Bouff" userId="S::tlabouff@svdpgeorgia.org::8cbff4c0-9af9-4a46-852e-0955648576f9" providerId="AD" clId="Web-{EB43C461-C401-B3C5-0D11-9FFF93A778A5}" dt="2026-01-29T22:41:15.535" v="1350" actId="20577"/>
          <ac:spMkLst>
            <pc:docMk/>
            <pc:sldMk cId="2437166750" sldId="976"/>
            <ac:spMk id="4" creationId="{0EBC6404-AA29-64B7-DF62-59EA7C36AF12}"/>
          </ac:spMkLst>
        </pc:spChg>
        <pc:spChg chg="add mod">
          <ac:chgData name="Tara La Bouff" userId="S::tlabouff@svdpgeorgia.org::8cbff4c0-9af9-4a46-852e-0955648576f9" providerId="AD" clId="Web-{EB43C461-C401-B3C5-0D11-9FFF93A778A5}" dt="2026-01-29T22:41:59.773" v="1357" actId="1076"/>
          <ac:spMkLst>
            <pc:docMk/>
            <pc:sldMk cId="2437166750" sldId="976"/>
            <ac:spMk id="5" creationId="{3B25EDC0-2DC2-BB66-4F18-2909E4CD60E6}"/>
          </ac:spMkLst>
        </pc:spChg>
        <pc:spChg chg="add mod">
          <ac:chgData name="Tara La Bouff" userId="S::tlabouff@svdpgeorgia.org::8cbff4c0-9af9-4a46-852e-0955648576f9" providerId="AD" clId="Web-{EB43C461-C401-B3C5-0D11-9FFF93A778A5}" dt="2026-01-29T22:41:24.067" v="1352" actId="1076"/>
          <ac:spMkLst>
            <pc:docMk/>
            <pc:sldMk cId="2437166750" sldId="976"/>
            <ac:spMk id="7" creationId="{9CC3E8A6-F396-808B-1E0B-5060B718A39A}"/>
          </ac:spMkLst>
        </pc:spChg>
        <pc:spChg chg="mod">
          <ac:chgData name="Tara La Bouff" userId="S::tlabouff@svdpgeorgia.org::8cbff4c0-9af9-4a46-852e-0955648576f9" providerId="AD" clId="Web-{EB43C461-C401-B3C5-0D11-9FFF93A778A5}" dt="2026-01-29T22:18:00.729" v="685" actId="20577"/>
          <ac:spMkLst>
            <pc:docMk/>
            <pc:sldMk cId="2437166750" sldId="976"/>
            <ac:spMk id="17" creationId="{1BCDEE47-21EB-C5C8-8373-BAE1C60278D0}"/>
          </ac:spMkLst>
        </pc:spChg>
        <pc:picChg chg="add mod">
          <ac:chgData name="Tara La Bouff" userId="S::tlabouff@svdpgeorgia.org::8cbff4c0-9af9-4a46-852e-0955648576f9" providerId="AD" clId="Web-{EB43C461-C401-B3C5-0D11-9FFF93A778A5}" dt="2026-01-29T22:41:39.256" v="1354" actId="1076"/>
          <ac:picMkLst>
            <pc:docMk/>
            <pc:sldMk cId="2437166750" sldId="976"/>
            <ac:picMk id="2" creationId="{940D6DE0-8845-9223-559D-A62318C87D4F}"/>
          </ac:picMkLst>
        </pc:picChg>
        <pc:picChg chg="add mod">
          <ac:chgData name="Tara La Bouff" userId="S::tlabouff@svdpgeorgia.org::8cbff4c0-9af9-4a46-852e-0955648576f9" providerId="AD" clId="Web-{EB43C461-C401-B3C5-0D11-9FFF93A778A5}" dt="2026-01-29T22:41:27.880" v="1353" actId="1076"/>
          <ac:picMkLst>
            <pc:docMk/>
            <pc:sldMk cId="2437166750" sldId="976"/>
            <ac:picMk id="9" creationId="{8B0DBC27-3616-F997-D8B5-8027D9BC32F0}"/>
          </ac:picMkLst>
        </pc:picChg>
      </pc:sldChg>
      <pc:sldChg chg="add del">
        <pc:chgData name="Tara La Bouff" userId="S::tlabouff@svdpgeorgia.org::8cbff4c0-9af9-4a46-852e-0955648576f9" providerId="AD" clId="Web-{EB43C461-C401-B3C5-0D11-9FFF93A778A5}" dt="2026-01-29T22:45:55.626" v="1502"/>
        <pc:sldMkLst>
          <pc:docMk/>
          <pc:sldMk cId="2659454128" sldId="981"/>
        </pc:sldMkLst>
      </pc:sldChg>
      <pc:sldChg chg="modSp add ord">
        <pc:chgData name="Tara La Bouff" userId="S::tlabouff@svdpgeorgia.org::8cbff4c0-9af9-4a46-852e-0955648576f9" providerId="AD" clId="Web-{EB43C461-C401-B3C5-0D11-9FFF93A778A5}" dt="2026-01-29T22:48:05.833" v="1609"/>
        <pc:sldMkLst>
          <pc:docMk/>
          <pc:sldMk cId="3431095530" sldId="988"/>
        </pc:sldMkLst>
        <pc:spChg chg="mod">
          <ac:chgData name="Tara La Bouff" userId="S::tlabouff@svdpgeorgia.org::8cbff4c0-9af9-4a46-852e-0955648576f9" providerId="AD" clId="Web-{EB43C461-C401-B3C5-0D11-9FFF93A778A5}" dt="2026-01-29T22:47:42.645" v="1607" actId="1076"/>
          <ac:spMkLst>
            <pc:docMk/>
            <pc:sldMk cId="3431095530" sldId="988"/>
            <ac:spMk id="2" creationId="{8C2C7DC4-C4EA-19C4-3E28-E48257EFD48A}"/>
          </ac:spMkLst>
        </pc:spChg>
      </pc:sldChg>
      <pc:sldChg chg="add del">
        <pc:chgData name="Tara La Bouff" userId="S::tlabouff@svdpgeorgia.org::8cbff4c0-9af9-4a46-852e-0955648576f9" providerId="AD" clId="Web-{EB43C461-C401-B3C5-0D11-9FFF93A778A5}" dt="2026-01-29T22:45:38.782" v="1501"/>
        <pc:sldMkLst>
          <pc:docMk/>
          <pc:sldMk cId="3593041921" sldId="989"/>
        </pc:sldMkLst>
      </pc:sldChg>
      <pc:sldChg chg="mod modShow">
        <pc:chgData name="Tara La Bouff" userId="S::tlabouff@svdpgeorgia.org::8cbff4c0-9af9-4a46-852e-0955648576f9" providerId="AD" clId="Web-{EB43C461-C401-B3C5-0D11-9FFF93A778A5}" dt="2026-01-29T21:46:46.403" v="402"/>
        <pc:sldMkLst>
          <pc:docMk/>
          <pc:sldMk cId="2521716779" sldId="2141411499"/>
        </pc:sldMkLst>
      </pc:sldChg>
      <pc:sldChg chg="modSp">
        <pc:chgData name="Tara La Bouff" userId="S::tlabouff@svdpgeorgia.org::8cbff4c0-9af9-4a46-852e-0955648576f9" providerId="AD" clId="Web-{EB43C461-C401-B3C5-0D11-9FFF93A778A5}" dt="2026-01-29T20:31:32.782" v="54" actId="1076"/>
        <pc:sldMkLst>
          <pc:docMk/>
          <pc:sldMk cId="1236860339" sldId="2141411508"/>
        </pc:sldMkLst>
        <pc:spChg chg="mod">
          <ac:chgData name="Tara La Bouff" userId="S::tlabouff@svdpgeorgia.org::8cbff4c0-9af9-4a46-852e-0955648576f9" providerId="AD" clId="Web-{EB43C461-C401-B3C5-0D11-9FFF93A778A5}" dt="2026-01-29T20:31:32.782" v="54" actId="1076"/>
          <ac:spMkLst>
            <pc:docMk/>
            <pc:sldMk cId="1236860339" sldId="2141411508"/>
            <ac:spMk id="3" creationId="{6163D4BA-36EB-39D6-71F3-3D90311A213D}"/>
          </ac:spMkLst>
        </pc:spChg>
      </pc:sldChg>
      <pc:sldChg chg="modSp modNotes">
        <pc:chgData name="Tara La Bouff" userId="S::tlabouff@svdpgeorgia.org::8cbff4c0-9af9-4a46-852e-0955648576f9" providerId="AD" clId="Web-{EB43C461-C401-B3C5-0D11-9FFF93A778A5}" dt="2026-01-29T23:09:12.706" v="2683"/>
        <pc:sldMkLst>
          <pc:docMk/>
          <pc:sldMk cId="1926076262" sldId="2141411515"/>
        </pc:sldMkLst>
        <pc:spChg chg="mod">
          <ac:chgData name="Tara La Bouff" userId="S::tlabouff@svdpgeorgia.org::8cbff4c0-9af9-4a46-852e-0955648576f9" providerId="AD" clId="Web-{EB43C461-C401-B3C5-0D11-9FFF93A778A5}" dt="2026-01-29T21:50:49.204" v="427" actId="1076"/>
          <ac:spMkLst>
            <pc:docMk/>
            <pc:sldMk cId="1926076262" sldId="2141411515"/>
            <ac:spMk id="7" creationId="{11C25155-430F-71E8-3F84-D87736429695}"/>
          </ac:spMkLst>
        </pc:spChg>
        <pc:picChg chg="mod">
          <ac:chgData name="Tara La Bouff" userId="S::tlabouff@svdpgeorgia.org::8cbff4c0-9af9-4a46-852e-0955648576f9" providerId="AD" clId="Web-{EB43C461-C401-B3C5-0D11-9FFF93A778A5}" dt="2026-01-29T21:50:45.501" v="426" actId="14100"/>
          <ac:picMkLst>
            <pc:docMk/>
            <pc:sldMk cId="1926076262" sldId="2141411515"/>
            <ac:picMk id="3" creationId="{87A1DAFA-31F9-5376-6CD6-71149A69EE41}"/>
          </ac:picMkLst>
        </pc:picChg>
      </pc:sldChg>
      <pc:sldChg chg="modSp modNotes">
        <pc:chgData name="Tara La Bouff" userId="S::tlabouff@svdpgeorgia.org::8cbff4c0-9af9-4a46-852e-0955648576f9" providerId="AD" clId="Web-{EB43C461-C401-B3C5-0D11-9FFF93A778A5}" dt="2026-01-29T21:50:33.766" v="424" actId="20577"/>
        <pc:sldMkLst>
          <pc:docMk/>
          <pc:sldMk cId="1552503471" sldId="2141411518"/>
        </pc:sldMkLst>
        <pc:spChg chg="mod">
          <ac:chgData name="Tara La Bouff" userId="S::tlabouff@svdpgeorgia.org::8cbff4c0-9af9-4a46-852e-0955648576f9" providerId="AD" clId="Web-{EB43C461-C401-B3C5-0D11-9FFF93A778A5}" dt="2026-01-29T21:50:33.766" v="424" actId="20577"/>
          <ac:spMkLst>
            <pc:docMk/>
            <pc:sldMk cId="1552503471" sldId="2141411518"/>
            <ac:spMk id="4" creationId="{BB36996A-BF40-4520-8A2C-9E133CF3C176}"/>
          </ac:spMkLst>
        </pc:spChg>
      </pc:sldChg>
      <pc:sldChg chg="addSp delSp modSp modNotes">
        <pc:chgData name="Tara La Bouff" userId="S::tlabouff@svdpgeorgia.org::8cbff4c0-9af9-4a46-852e-0955648576f9" providerId="AD" clId="Web-{EB43C461-C401-B3C5-0D11-9FFF93A778A5}" dt="2026-01-29T22:59:37.519" v="2191"/>
        <pc:sldMkLst>
          <pc:docMk/>
          <pc:sldMk cId="185228405" sldId="2141411519"/>
        </pc:sldMkLst>
        <pc:spChg chg="mod">
          <ac:chgData name="Tara La Bouff" userId="S::tlabouff@svdpgeorgia.org::8cbff4c0-9af9-4a46-852e-0955648576f9" providerId="AD" clId="Web-{EB43C461-C401-B3C5-0D11-9FFF93A778A5}" dt="2026-01-29T21:58:21.188" v="455" actId="1076"/>
          <ac:spMkLst>
            <pc:docMk/>
            <pc:sldMk cId="185228405" sldId="2141411519"/>
            <ac:spMk id="7" creationId="{90CC66AD-8E43-57EF-F919-45E8C7143F72}"/>
          </ac:spMkLst>
        </pc:spChg>
        <pc:graphicFrameChg chg="add mod topLvl modGraphic">
          <ac:chgData name="Tara La Bouff" userId="S::tlabouff@svdpgeorgia.org::8cbff4c0-9af9-4a46-852e-0955648576f9" providerId="AD" clId="Web-{EB43C461-C401-B3C5-0D11-9FFF93A778A5}" dt="2026-01-29T21:58:15.235" v="454" actId="1076"/>
          <ac:graphicFrameMkLst>
            <pc:docMk/>
            <pc:sldMk cId="185228405" sldId="2141411519"/>
            <ac:graphicFrameMk id="3" creationId="{AD8AA40D-DCF4-F762-6245-2AAF43909E43}"/>
          </ac:graphicFrameMkLst>
        </pc:graphicFrameChg>
      </pc:sldChg>
      <pc:sldChg chg="modSp ord">
        <pc:chgData name="Tara La Bouff" userId="S::tlabouff@svdpgeorgia.org::8cbff4c0-9af9-4a46-852e-0955648576f9" providerId="AD" clId="Web-{EB43C461-C401-B3C5-0D11-9FFF93A778A5}" dt="2026-01-29T22:49:53.259" v="1686" actId="20577"/>
        <pc:sldMkLst>
          <pc:docMk/>
          <pc:sldMk cId="4178268301" sldId="2141411520"/>
        </pc:sldMkLst>
        <pc:spChg chg="mod">
          <ac:chgData name="Tara La Bouff" userId="S::tlabouff@svdpgeorgia.org::8cbff4c0-9af9-4a46-852e-0955648576f9" providerId="AD" clId="Web-{EB43C461-C401-B3C5-0D11-9FFF93A778A5}" dt="2026-01-29T22:29:23.099" v="1164" actId="20577"/>
          <ac:spMkLst>
            <pc:docMk/>
            <pc:sldMk cId="4178268301" sldId="2141411520"/>
            <ac:spMk id="2" creationId="{7EC751AA-932F-9084-3916-A900AA90B61F}"/>
          </ac:spMkLst>
        </pc:spChg>
        <pc:spChg chg="mod">
          <ac:chgData name="Tara La Bouff" userId="S::tlabouff@svdpgeorgia.org::8cbff4c0-9af9-4a46-852e-0955648576f9" providerId="AD" clId="Web-{EB43C461-C401-B3C5-0D11-9FFF93A778A5}" dt="2026-01-29T22:49:53.259" v="1686" actId="20577"/>
          <ac:spMkLst>
            <pc:docMk/>
            <pc:sldMk cId="4178268301" sldId="2141411520"/>
            <ac:spMk id="4" creationId="{19454EE3-C24B-D46C-1921-73C7FA118317}"/>
          </ac:spMkLst>
        </pc:spChg>
      </pc:sldChg>
      <pc:sldChg chg="modSp">
        <pc:chgData name="Tara La Bouff" userId="S::tlabouff@svdpgeorgia.org::8cbff4c0-9af9-4a46-852e-0955648576f9" providerId="AD" clId="Web-{EB43C461-C401-B3C5-0D11-9FFF93A778A5}" dt="2026-01-29T21:49:22.714" v="410" actId="20577"/>
        <pc:sldMkLst>
          <pc:docMk/>
          <pc:sldMk cId="510151067" sldId="2141411558"/>
        </pc:sldMkLst>
        <pc:spChg chg="mod">
          <ac:chgData name="Tara La Bouff" userId="S::tlabouff@svdpgeorgia.org::8cbff4c0-9af9-4a46-852e-0955648576f9" providerId="AD" clId="Web-{EB43C461-C401-B3C5-0D11-9FFF93A778A5}" dt="2026-01-29T21:49:22.714" v="410" actId="20577"/>
          <ac:spMkLst>
            <pc:docMk/>
            <pc:sldMk cId="510151067" sldId="2141411558"/>
            <ac:spMk id="4" creationId="{A6C9EF54-30B5-2469-D621-86AAA1422550}"/>
          </ac:spMkLst>
        </pc:spChg>
      </pc:sldChg>
      <pc:sldChg chg="modSp add replId">
        <pc:chgData name="Tara La Bouff" userId="S::tlabouff@svdpgeorgia.org::8cbff4c0-9af9-4a46-852e-0955648576f9" providerId="AD" clId="Web-{EB43C461-C401-B3C5-0D11-9FFF93A778A5}" dt="2026-01-29T20:29:56.817" v="53" actId="20577"/>
        <pc:sldMkLst>
          <pc:docMk/>
          <pc:sldMk cId="834330864" sldId="2141411580"/>
        </pc:sldMkLst>
        <pc:spChg chg="mod">
          <ac:chgData name="Tara La Bouff" userId="S::tlabouff@svdpgeorgia.org::8cbff4c0-9af9-4a46-852e-0955648576f9" providerId="AD" clId="Web-{EB43C461-C401-B3C5-0D11-9FFF93A778A5}" dt="2026-01-29T20:29:56.817" v="53" actId="20577"/>
          <ac:spMkLst>
            <pc:docMk/>
            <pc:sldMk cId="834330864" sldId="2141411580"/>
            <ac:spMk id="3" creationId="{FF8D0E8E-DC36-FFEF-DB27-9457F981C7C6}"/>
          </ac:spMkLst>
        </pc:spChg>
      </pc:sldChg>
      <pc:sldChg chg="modSp add replId">
        <pc:chgData name="Tara La Bouff" userId="S::tlabouff@svdpgeorgia.org::8cbff4c0-9af9-4a46-852e-0955648576f9" providerId="AD" clId="Web-{EB43C461-C401-B3C5-0D11-9FFF93A778A5}" dt="2026-01-29T20:59:20.287" v="401" actId="20577"/>
        <pc:sldMkLst>
          <pc:docMk/>
          <pc:sldMk cId="1401403839" sldId="2141411581"/>
        </pc:sldMkLst>
        <pc:spChg chg="mod">
          <ac:chgData name="Tara La Bouff" userId="S::tlabouff@svdpgeorgia.org::8cbff4c0-9af9-4a46-852e-0955648576f9" providerId="AD" clId="Web-{EB43C461-C401-B3C5-0D11-9FFF93A778A5}" dt="2026-01-29T20:56:25.783" v="289" actId="20577"/>
          <ac:spMkLst>
            <pc:docMk/>
            <pc:sldMk cId="1401403839" sldId="2141411581"/>
            <ac:spMk id="2" creationId="{B165AE03-B7F1-ACF3-C74B-08D5F95DF551}"/>
          </ac:spMkLst>
        </pc:spChg>
      </pc:sldChg>
      <pc:sldChg chg="modSp add replId modNotes">
        <pc:chgData name="Tara La Bouff" userId="S::tlabouff@svdpgeorgia.org::8cbff4c0-9af9-4a46-852e-0955648576f9" providerId="AD" clId="Web-{EB43C461-C401-B3C5-0D11-9FFF93A778A5}" dt="2026-01-29T23:15:41.408" v="2826" actId="20577"/>
        <pc:sldMkLst>
          <pc:docMk/>
          <pc:sldMk cId="1379888429" sldId="2141411582"/>
        </pc:sldMkLst>
        <pc:spChg chg="mod">
          <ac:chgData name="Tara La Bouff" userId="S::tlabouff@svdpgeorgia.org::8cbff4c0-9af9-4a46-852e-0955648576f9" providerId="AD" clId="Web-{EB43C461-C401-B3C5-0D11-9FFF93A778A5}" dt="2026-01-29T23:07:22.417" v="2427" actId="20577"/>
          <ac:spMkLst>
            <pc:docMk/>
            <pc:sldMk cId="1379888429" sldId="2141411582"/>
            <ac:spMk id="2" creationId="{FE961E18-8CB8-D72B-DF26-DED05CBFC784}"/>
          </ac:spMkLst>
        </pc:spChg>
        <pc:spChg chg="mod">
          <ac:chgData name="Tara La Bouff" userId="S::tlabouff@svdpgeorgia.org::8cbff4c0-9af9-4a46-852e-0955648576f9" providerId="AD" clId="Web-{EB43C461-C401-B3C5-0D11-9FFF93A778A5}" dt="2026-01-29T23:15:41.408" v="2826" actId="20577"/>
          <ac:spMkLst>
            <pc:docMk/>
            <pc:sldMk cId="1379888429" sldId="2141411582"/>
            <ac:spMk id="4" creationId="{564E84EC-61EA-BFBE-29F1-BB57851D5102}"/>
          </ac:spMkLst>
        </pc:spChg>
      </pc:sldChg>
    </pc:docChg>
  </pc:docChgLst>
  <pc:docChgLst>
    <pc:chgData name="Mike Mies" userId="650b36f9-f689-43c3-8939-07cda92bea93" providerId="ADAL" clId="{1729ADE6-7E36-42DB-ACD3-3CD7313E3F3D}"/>
    <pc:docChg chg="modSld">
      <pc:chgData name="Mike Mies" userId="650b36f9-f689-43c3-8939-07cda92bea93" providerId="ADAL" clId="{1729ADE6-7E36-42DB-ACD3-3CD7313E3F3D}" dt="2026-01-29T20:45:09.192" v="4" actId="14100"/>
      <pc:docMkLst>
        <pc:docMk/>
      </pc:docMkLst>
      <pc:sldChg chg="modSp mod">
        <pc:chgData name="Mike Mies" userId="650b36f9-f689-43c3-8939-07cda92bea93" providerId="ADAL" clId="{1729ADE6-7E36-42DB-ACD3-3CD7313E3F3D}" dt="2026-01-29T20:45:09.192" v="4" actId="14100"/>
        <pc:sldMkLst>
          <pc:docMk/>
          <pc:sldMk cId="3003716347" sldId="2141411568"/>
        </pc:sldMkLst>
        <pc:spChg chg="mod">
          <ac:chgData name="Mike Mies" userId="650b36f9-f689-43c3-8939-07cda92bea93" providerId="ADAL" clId="{1729ADE6-7E36-42DB-ACD3-3CD7313E3F3D}" dt="2026-01-29T20:44:53.948" v="1" actId="1076"/>
          <ac:spMkLst>
            <pc:docMk/>
            <pc:sldMk cId="3003716347" sldId="2141411568"/>
            <ac:spMk id="7" creationId="{92569F6D-3405-ED21-0F39-29E3436BC5E2}"/>
          </ac:spMkLst>
        </pc:spChg>
        <pc:spChg chg="mod">
          <ac:chgData name="Mike Mies" userId="650b36f9-f689-43c3-8939-07cda92bea93" providerId="ADAL" clId="{1729ADE6-7E36-42DB-ACD3-3CD7313E3F3D}" dt="2026-01-29T20:45:02.882" v="3" actId="14100"/>
          <ac:spMkLst>
            <pc:docMk/>
            <pc:sldMk cId="3003716347" sldId="2141411568"/>
            <ac:spMk id="20" creationId="{5CFBFB4B-9037-C7A2-B9FF-AB5FC4C4C04F}"/>
          </ac:spMkLst>
        </pc:spChg>
        <pc:spChg chg="mod">
          <ac:chgData name="Mike Mies" userId="650b36f9-f689-43c3-8939-07cda92bea93" providerId="ADAL" clId="{1729ADE6-7E36-42DB-ACD3-3CD7313E3F3D}" dt="2026-01-29T20:45:09.192" v="4" actId="14100"/>
          <ac:spMkLst>
            <pc:docMk/>
            <pc:sldMk cId="3003716347" sldId="2141411568"/>
            <ac:spMk id="37" creationId="{2EDEBDCA-08EA-7EFA-8A58-212CB05F6E28}"/>
          </ac:spMkLst>
        </pc:spChg>
      </pc:sldChg>
    </pc:docChg>
  </pc:docChgLst>
  <pc:docChgLst>
    <pc:chgData name="Brian Dooling" userId="S::bdooling@svdpgeorgia.org::10625239-6195-453b-8adb-918b9e08010d" providerId="AD" clId="Web-{7C6CFC99-AA98-3F20-4240-C7300F951B79}"/>
    <pc:docChg chg="addSld delSld modSld addSection delSection modSection">
      <pc:chgData name="Brian Dooling" userId="S::bdooling@svdpgeorgia.org::10625239-6195-453b-8adb-918b9e08010d" providerId="AD" clId="Web-{7C6CFC99-AA98-3F20-4240-C7300F951B79}" dt="2026-01-27T15:02:08.525" v="40"/>
      <pc:docMkLst>
        <pc:docMk/>
      </pc:docMkLst>
      <pc:sldChg chg="addSp delSp modSp">
        <pc:chgData name="Brian Dooling" userId="S::bdooling@svdpgeorgia.org::10625239-6195-453b-8adb-918b9e08010d" providerId="AD" clId="Web-{7C6CFC99-AA98-3F20-4240-C7300F951B79}" dt="2026-01-27T14:18:36.782" v="11"/>
        <pc:sldMkLst>
          <pc:docMk/>
          <pc:sldMk cId="4186515013" sldId="285"/>
        </pc:sldMkLst>
      </pc:sldChg>
      <pc:sldChg chg="addSp delSp modSp">
        <pc:chgData name="Brian Dooling" userId="S::bdooling@svdpgeorgia.org::10625239-6195-453b-8adb-918b9e08010d" providerId="AD" clId="Web-{7C6CFC99-AA98-3F20-4240-C7300F951B79}" dt="2026-01-27T14:59:02.320" v="20"/>
        <pc:sldMkLst>
          <pc:docMk/>
          <pc:sldMk cId="2628915871" sldId="427"/>
        </pc:sldMkLst>
      </pc:sldChg>
      <pc:sldChg chg="addSp delSp modSp add del">
        <pc:chgData name="Brian Dooling" userId="S::bdooling@svdpgeorgia.org::10625239-6195-453b-8adb-918b9e08010d" providerId="AD" clId="Web-{7C6CFC99-AA98-3F20-4240-C7300F951B79}" dt="2026-01-27T15:00:42.415" v="31"/>
        <pc:sldMkLst>
          <pc:docMk/>
          <pc:sldMk cId="3879588775" sldId="1217"/>
        </pc:sldMkLst>
      </pc:sldChg>
      <pc:sldChg chg="addSp delSp modSp">
        <pc:chgData name="Brian Dooling" userId="S::bdooling@svdpgeorgia.org::10625239-6195-453b-8adb-918b9e08010d" providerId="AD" clId="Web-{7C6CFC99-AA98-3F20-4240-C7300F951B79}" dt="2026-01-27T14:12:59.714" v="7"/>
        <pc:sldMkLst>
          <pc:docMk/>
          <pc:sldMk cId="2521716779" sldId="2141411499"/>
        </pc:sldMkLst>
      </pc:sldChg>
      <pc:sldChg chg="addSp delSp modSp">
        <pc:chgData name="Brian Dooling" userId="S::bdooling@svdpgeorgia.org::10625239-6195-453b-8adb-918b9e08010d" providerId="AD" clId="Web-{7C6CFC99-AA98-3F20-4240-C7300F951B79}" dt="2026-01-27T14:18:49.688" v="13"/>
        <pc:sldMkLst>
          <pc:docMk/>
          <pc:sldMk cId="1141739929" sldId="2141411514"/>
        </pc:sldMkLst>
      </pc:sldChg>
      <pc:sldChg chg="addSp delSp modSp">
        <pc:chgData name="Brian Dooling" userId="S::bdooling@svdpgeorgia.org::10625239-6195-453b-8adb-918b9e08010d" providerId="AD" clId="Web-{7C6CFC99-AA98-3F20-4240-C7300F951B79}" dt="2026-01-27T15:02:08.525" v="40"/>
        <pc:sldMkLst>
          <pc:docMk/>
          <pc:sldMk cId="580915459" sldId="2141411525"/>
        </pc:sldMkLst>
        <pc:picChg chg="add mod">
          <ac:chgData name="Brian Dooling" userId="S::bdooling@svdpgeorgia.org::10625239-6195-453b-8adb-918b9e08010d" providerId="AD" clId="Web-{7C6CFC99-AA98-3F20-4240-C7300F951B79}" dt="2026-01-27T15:01:07.556" v="38"/>
          <ac:picMkLst>
            <pc:docMk/>
            <pc:sldMk cId="580915459" sldId="2141411525"/>
            <ac:picMk id="10" creationId="{E834CDD3-2A29-2428-5764-DFC54FA3E010}"/>
          </ac:picMkLst>
        </pc:picChg>
      </pc:sldChg>
    </pc:docChg>
  </pc:docChgLst>
  <pc:docChgLst>
    <pc:chgData name="Denise Fisher" userId="S::dfisher@svdpgeorgia.org::1cdddf7a-7622-4e13-8755-12c13dbc05e5" providerId="AD" clId="Web-{C9F9AE8A-27C1-EA66-A901-43B7F08AD18B}"/>
    <pc:docChg chg="modSld">
      <pc:chgData name="Denise Fisher" userId="S::dfisher@svdpgeorgia.org::1cdddf7a-7622-4e13-8755-12c13dbc05e5" providerId="AD" clId="Web-{C9F9AE8A-27C1-EA66-A901-43B7F08AD18B}" dt="2026-02-20T20:43:31.045" v="628"/>
      <pc:docMkLst>
        <pc:docMk/>
      </pc:docMkLst>
      <pc:sldChg chg="modNotes">
        <pc:chgData name="Denise Fisher" userId="S::dfisher@svdpgeorgia.org::1cdddf7a-7622-4e13-8755-12c13dbc05e5" providerId="AD" clId="Web-{C9F9AE8A-27C1-EA66-A901-43B7F08AD18B}" dt="2026-02-20T20:34:25.885" v="434"/>
        <pc:sldMkLst>
          <pc:docMk/>
          <pc:sldMk cId="292887464" sldId="2141411542"/>
        </pc:sldMkLst>
      </pc:sldChg>
      <pc:sldChg chg="modNotes">
        <pc:chgData name="Denise Fisher" userId="S::dfisher@svdpgeorgia.org::1cdddf7a-7622-4e13-8755-12c13dbc05e5" providerId="AD" clId="Web-{C9F9AE8A-27C1-EA66-A901-43B7F08AD18B}" dt="2026-02-20T20:28:22.712" v="130"/>
        <pc:sldMkLst>
          <pc:docMk/>
          <pc:sldMk cId="1485614514" sldId="2141411554"/>
        </pc:sldMkLst>
      </pc:sldChg>
      <pc:sldChg chg="modNotes">
        <pc:chgData name="Denise Fisher" userId="S::dfisher@svdpgeorgia.org::1cdddf7a-7622-4e13-8755-12c13dbc05e5" providerId="AD" clId="Web-{C9F9AE8A-27C1-EA66-A901-43B7F08AD18B}" dt="2026-02-20T20:31:14.277" v="261"/>
        <pc:sldMkLst>
          <pc:docMk/>
          <pc:sldMk cId="2852026899" sldId="2141411555"/>
        </pc:sldMkLst>
      </pc:sldChg>
      <pc:sldChg chg="modNotes">
        <pc:chgData name="Denise Fisher" userId="S::dfisher@svdpgeorgia.org::1cdddf7a-7622-4e13-8755-12c13dbc05e5" providerId="AD" clId="Web-{C9F9AE8A-27C1-EA66-A901-43B7F08AD18B}" dt="2026-02-20T20:33:04.129" v="375"/>
        <pc:sldMkLst>
          <pc:docMk/>
          <pc:sldMk cId="4281747326" sldId="2141411556"/>
        </pc:sldMkLst>
      </pc:sldChg>
      <pc:sldChg chg="modNotes">
        <pc:chgData name="Denise Fisher" userId="S::dfisher@svdpgeorgia.org::1cdddf7a-7622-4e13-8755-12c13dbc05e5" providerId="AD" clId="Web-{C9F9AE8A-27C1-EA66-A901-43B7F08AD18B}" dt="2026-02-20T20:33:54.071" v="386"/>
        <pc:sldMkLst>
          <pc:docMk/>
          <pc:sldMk cId="414742155" sldId="2141411557"/>
        </pc:sldMkLst>
      </pc:sldChg>
      <pc:sldChg chg="modNotes">
        <pc:chgData name="Denise Fisher" userId="S::dfisher@svdpgeorgia.org::1cdddf7a-7622-4e13-8755-12c13dbc05e5" providerId="AD" clId="Web-{C9F9AE8A-27C1-EA66-A901-43B7F08AD18B}" dt="2026-02-20T20:42:12.449" v="528"/>
        <pc:sldMkLst>
          <pc:docMk/>
          <pc:sldMk cId="1909351969" sldId="2141411567"/>
        </pc:sldMkLst>
      </pc:sldChg>
      <pc:sldChg chg="modNotes">
        <pc:chgData name="Denise Fisher" userId="S::dfisher@svdpgeorgia.org::1cdddf7a-7622-4e13-8755-12c13dbc05e5" providerId="AD" clId="Web-{C9F9AE8A-27C1-EA66-A901-43B7F08AD18B}" dt="2026-02-20T20:43:31.045" v="628"/>
        <pc:sldMkLst>
          <pc:docMk/>
          <pc:sldMk cId="3003716347" sldId="2141411568"/>
        </pc:sldMkLst>
      </pc:sldChg>
    </pc:docChg>
  </pc:docChgLst>
  <pc:docChgLst>
    <pc:chgData name="Tara La Bouff" userId="S::tlabouff@svdpgeorgia.org::8cbff4c0-9af9-4a46-852e-0955648576f9" providerId="AD" clId="Web-{E1F01386-0832-77E9-3359-D928478626E1}"/>
    <pc:docChg chg="modSld">
      <pc:chgData name="Tara La Bouff" userId="S::tlabouff@svdpgeorgia.org::8cbff4c0-9af9-4a46-852e-0955648576f9" providerId="AD" clId="Web-{E1F01386-0832-77E9-3359-D928478626E1}" dt="2026-02-18T16:17:19.523" v="4" actId="20577"/>
      <pc:docMkLst>
        <pc:docMk/>
      </pc:docMkLst>
      <pc:sldChg chg="modSp">
        <pc:chgData name="Tara La Bouff" userId="S::tlabouff@svdpgeorgia.org::8cbff4c0-9af9-4a46-852e-0955648576f9" providerId="AD" clId="Web-{E1F01386-0832-77E9-3359-D928478626E1}" dt="2026-02-18T16:17:19.523" v="4" actId="20577"/>
        <pc:sldMkLst>
          <pc:docMk/>
          <pc:sldMk cId="1902203984" sldId="2141411505"/>
        </pc:sldMkLst>
        <pc:spChg chg="mod">
          <ac:chgData name="Tara La Bouff" userId="S::tlabouff@svdpgeorgia.org::8cbff4c0-9af9-4a46-852e-0955648576f9" providerId="AD" clId="Web-{E1F01386-0832-77E9-3359-D928478626E1}" dt="2026-02-18T16:17:19.523" v="4" actId="20577"/>
          <ac:spMkLst>
            <pc:docMk/>
            <pc:sldMk cId="1902203984" sldId="2141411505"/>
            <ac:spMk id="53" creationId="{75750A38-AF40-F0E5-4C39-DCFD0E8C79EA}"/>
          </ac:spMkLst>
        </pc:spChg>
      </pc:sldChg>
    </pc:docChg>
  </pc:docChgLst>
  <pc:docChgLst>
    <pc:chgData name="Mike Mies" userId="S::mmies@svdpgeorgia.org::650b36f9-f689-43c3-8939-07cda92bea93" providerId="AD" clId="Web-{6346E8CA-D51E-1C60-3812-93120956AE16}"/>
    <pc:docChg chg="modSld sldOrd">
      <pc:chgData name="Mike Mies" userId="S::mmies@svdpgeorgia.org::650b36f9-f689-43c3-8939-07cda92bea93" providerId="AD" clId="Web-{6346E8CA-D51E-1C60-3812-93120956AE16}" dt="2026-02-20T20:41:06.148" v="19"/>
      <pc:docMkLst>
        <pc:docMk/>
      </pc:docMkLst>
      <pc:sldChg chg="ord">
        <pc:chgData name="Mike Mies" userId="S::mmies@svdpgeorgia.org::650b36f9-f689-43c3-8939-07cda92bea93" providerId="AD" clId="Web-{6346E8CA-D51E-1C60-3812-93120956AE16}" dt="2026-02-20T20:35:47.873" v="1"/>
        <pc:sldMkLst>
          <pc:docMk/>
          <pc:sldMk cId="292887464" sldId="2141411542"/>
        </pc:sldMkLst>
      </pc:sldChg>
      <pc:sldChg chg="ord">
        <pc:chgData name="Mike Mies" userId="S::mmies@svdpgeorgia.org::650b36f9-f689-43c3-8939-07cda92bea93" providerId="AD" clId="Web-{6346E8CA-D51E-1C60-3812-93120956AE16}" dt="2026-02-20T20:35:18.934" v="0"/>
        <pc:sldMkLst>
          <pc:docMk/>
          <pc:sldMk cId="414742155" sldId="2141411557"/>
        </pc:sldMkLst>
      </pc:sldChg>
      <pc:sldChg chg="delSp">
        <pc:chgData name="Mike Mies" userId="S::mmies@svdpgeorgia.org::650b36f9-f689-43c3-8939-07cda92bea93" providerId="AD" clId="Web-{6346E8CA-D51E-1C60-3812-93120956AE16}" dt="2026-02-20T20:37:17.251" v="2"/>
        <pc:sldMkLst>
          <pc:docMk/>
          <pc:sldMk cId="4047173497" sldId="2141411561"/>
        </pc:sldMkLst>
        <pc:spChg chg="del">
          <ac:chgData name="Mike Mies" userId="S::mmies@svdpgeorgia.org::650b36f9-f689-43c3-8939-07cda92bea93" providerId="AD" clId="Web-{6346E8CA-D51E-1C60-3812-93120956AE16}" dt="2026-02-20T20:37:17.251" v="2"/>
          <ac:spMkLst>
            <pc:docMk/>
            <pc:sldMk cId="4047173497" sldId="2141411561"/>
            <ac:spMk id="4" creationId="{5F06F9FB-E83B-B66D-DC02-59C015EC323A}"/>
          </ac:spMkLst>
        </pc:spChg>
      </pc:sldChg>
      <pc:sldChg chg="mod modShow modNotes">
        <pc:chgData name="Mike Mies" userId="S::mmies@svdpgeorgia.org::650b36f9-f689-43c3-8939-07cda92bea93" providerId="AD" clId="Web-{6346E8CA-D51E-1C60-3812-93120956AE16}" dt="2026-02-20T20:41:00.866" v="14"/>
        <pc:sldMkLst>
          <pc:docMk/>
          <pc:sldMk cId="1571771806" sldId="2141411563"/>
        </pc:sldMkLst>
      </pc:sldChg>
      <pc:sldChg chg="mod modShow modNotes">
        <pc:chgData name="Mike Mies" userId="S::mmies@svdpgeorgia.org::650b36f9-f689-43c3-8939-07cda92bea93" providerId="AD" clId="Web-{6346E8CA-D51E-1C60-3812-93120956AE16}" dt="2026-02-20T20:41:06.148" v="19"/>
        <pc:sldMkLst>
          <pc:docMk/>
          <pc:sldMk cId="2777229788" sldId="2141411564"/>
        </pc:sldMkLst>
      </pc:sldChg>
      <pc:sldChg chg="modNotes">
        <pc:chgData name="Mike Mies" userId="S::mmies@svdpgeorgia.org::650b36f9-f689-43c3-8939-07cda92bea93" providerId="AD" clId="Web-{6346E8CA-D51E-1C60-3812-93120956AE16}" dt="2026-02-20T20:40:30.709" v="5"/>
        <pc:sldMkLst>
          <pc:docMk/>
          <pc:sldMk cId="163905272" sldId="214141156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7FA358FA_87FA60B5.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svdpatl.sharepoint.com/sites/svdpvincentianservices/Shared%20Documents/Events/Conference%20Presidents'%20Retreat/PPT%20shared%20draft_Conference%20President's%20Leadership%20Retreat_Doughnut.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ofPieChart>
        <c:ofPieType val="pie"/>
        <c:varyColors val="1"/>
        <c:ser>
          <c:idx val="0"/>
          <c:order val="0"/>
          <c:tx>
            <c:strRef>
              <c:f>Sheet1!$B$1</c:f>
              <c:strCache>
                <c:ptCount val="1"/>
                <c:pt idx="0">
                  <c:v>Allocation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34B-4F13-8382-C0994C7B00E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34B-4F13-8382-C0994C7B00E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34B-4F13-8382-C0994C7B00E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34B-4F13-8382-C0994C7B00E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34B-4F13-8382-C0994C7B00E4}"/>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B34B-4F13-8382-C0994C7B00E4}"/>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B34B-4F13-8382-C0994C7B00E4}"/>
              </c:ext>
            </c:extLst>
          </c:dPt>
          <c:cat>
            <c:strRef>
              <c:f>Sheet1!$A$2:$A$7</c:f>
              <c:strCache>
                <c:ptCount val="6"/>
                <c:pt idx="0">
                  <c:v>Casework Staff</c:v>
                </c:pt>
                <c:pt idx="1">
                  <c:v>Program Staff</c:v>
                </c:pt>
                <c:pt idx="2">
                  <c:v>Unallocated</c:v>
                </c:pt>
                <c:pt idx="3">
                  <c:v>Direct Aid - Conferences</c:v>
                </c:pt>
                <c:pt idx="4">
                  <c:v>Direct Aid - White Space</c:v>
                </c:pt>
                <c:pt idx="5">
                  <c:v>Direct Aid - Hybrid</c:v>
                </c:pt>
              </c:strCache>
            </c:strRef>
          </c:cat>
          <c:val>
            <c:numRef>
              <c:f>Sheet1!$B$2:$B$7</c:f>
              <c:numCache>
                <c:formatCode>General</c:formatCode>
                <c:ptCount val="6"/>
                <c:pt idx="0">
                  <c:v>155</c:v>
                </c:pt>
                <c:pt idx="1">
                  <c:v>140</c:v>
                </c:pt>
                <c:pt idx="2">
                  <c:v>100</c:v>
                </c:pt>
                <c:pt idx="3">
                  <c:v>400</c:v>
                </c:pt>
                <c:pt idx="4">
                  <c:v>75</c:v>
                </c:pt>
                <c:pt idx="5">
                  <c:v>130</c:v>
                </c:pt>
              </c:numCache>
            </c:numRef>
          </c:val>
          <c:extLst>
            <c:ext xmlns:c16="http://schemas.microsoft.com/office/drawing/2014/chart" uri="{C3380CC4-5D6E-409C-BE32-E72D297353CC}">
              <c16:uniqueId val="{00000000-13E3-42B3-9563-003F9ACBD6B3}"/>
            </c:ext>
          </c:extLst>
        </c:ser>
        <c:dLbls>
          <c:showLegendKey val="0"/>
          <c:showVal val="0"/>
          <c:showCatName val="0"/>
          <c:showSerName val="0"/>
          <c:showPercent val="0"/>
          <c:showBubbleSize val="0"/>
          <c:showLeaderLines val="1"/>
        </c:dLbls>
        <c:gapWidth val="100"/>
        <c:splitType val="pos"/>
        <c:splitPos val="3"/>
        <c:secondPieSize val="75"/>
        <c:serLines>
          <c:spPr>
            <a:ln w="9525" cap="flat" cmpd="sng" algn="ctr">
              <a:solidFill>
                <a:schemeClr val="tx1">
                  <a:lumMod val="35000"/>
                  <a:lumOff val="65000"/>
                </a:schemeClr>
              </a:solidFill>
              <a:round/>
            </a:ln>
            <a:effectLst/>
          </c:spPr>
        </c:serLines>
      </c:ofPieChart>
      <c:spPr>
        <a:noFill/>
        <a:ln>
          <a:noFill/>
        </a:ln>
        <a:effectLst/>
      </c:spPr>
    </c:plotArea>
    <c:legend>
      <c:legendPos val="r"/>
      <c:legendEntry>
        <c:idx val="0"/>
        <c:delete val="1"/>
      </c:legendEntry>
      <c:legendEntry>
        <c:idx val="1"/>
        <c:delete val="1"/>
      </c:legendEntry>
      <c:legendEntry>
        <c:idx val="2"/>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Assistance Requests per Week</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B0B-45D6-BDE7-6F769FA5922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B0B-45D6-BDE7-6F769FA5922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B0B-45D6-BDE7-6F769FA5922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B0B-45D6-BDE7-6F769FA5922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0B0B-45D6-BDE7-6F769FA5922E}"/>
              </c:ext>
            </c:extLst>
          </c:dPt>
          <c:cat>
            <c:strRef>
              <c:f>Sheet1!$A$2:$A$6</c:f>
              <c:strCache>
                <c:ptCount val="5"/>
                <c:pt idx="0">
                  <c:v>Under 25</c:v>
                </c:pt>
                <c:pt idx="1">
                  <c:v>25-50</c:v>
                </c:pt>
                <c:pt idx="2">
                  <c:v>51-100</c:v>
                </c:pt>
                <c:pt idx="3">
                  <c:v>100+</c:v>
                </c:pt>
                <c:pt idx="4">
                  <c:v>Other</c:v>
                </c:pt>
              </c:strCache>
            </c:strRef>
          </c:cat>
          <c:val>
            <c:numRef>
              <c:f>Sheet1!$B$2:$B$6</c:f>
              <c:numCache>
                <c:formatCode>0%</c:formatCode>
                <c:ptCount val="5"/>
                <c:pt idx="0">
                  <c:v>0.38</c:v>
                </c:pt>
                <c:pt idx="1">
                  <c:v>0.33</c:v>
                </c:pt>
                <c:pt idx="2">
                  <c:v>0.15</c:v>
                </c:pt>
                <c:pt idx="3">
                  <c:v>7.0000000000000007E-2</c:v>
                </c:pt>
                <c:pt idx="4">
                  <c:v>7.0000000000000007E-2</c:v>
                </c:pt>
              </c:numCache>
            </c:numRef>
          </c:val>
          <c:extLst>
            <c:ext xmlns:c16="http://schemas.microsoft.com/office/drawing/2014/chart" uri="{C3380CC4-5D6E-409C-BE32-E72D297353CC}">
              <c16:uniqueId val="{00000000-4AFD-4C36-A331-2A408305D4F2}"/>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915"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5EBAB5-B7B5-41F8-8CDE-6C0389376B3A}" type="doc">
      <dgm:prSet loTypeId="urn:microsoft.com/office/officeart/2005/8/layout/cycle4" loCatId="cycle" qsTypeId="urn:microsoft.com/office/officeart/2005/8/quickstyle/simple1" qsCatId="simple" csTypeId="urn:microsoft.com/office/officeart/2005/8/colors/accent2_2" csCatId="accent2" phldr="1"/>
      <dgm:spPr/>
      <dgm:t>
        <a:bodyPr/>
        <a:lstStyle/>
        <a:p>
          <a:endParaRPr lang="en-US"/>
        </a:p>
      </dgm:t>
    </dgm:pt>
    <dgm:pt modelId="{DB921DA9-4C46-4C2B-8E8D-BE31ABEBB15D}">
      <dgm:prSet phldrT="[Text]"/>
      <dgm:spPr>
        <a:solidFill>
          <a:srgbClr val="286D9F"/>
        </a:solidFill>
      </dgm:spPr>
      <dgm:t>
        <a:bodyPr/>
        <a:lstStyle/>
        <a:p>
          <a:r>
            <a:rPr lang="en-US"/>
            <a:t>Supporting Conferences</a:t>
          </a:r>
        </a:p>
      </dgm:t>
    </dgm:pt>
    <dgm:pt modelId="{551D07DE-8CD6-4C5C-9074-BC1C02478640}" type="parTrans" cxnId="{769592B4-961F-41D7-90B1-838A1E4B992C}">
      <dgm:prSet/>
      <dgm:spPr/>
      <dgm:t>
        <a:bodyPr/>
        <a:lstStyle/>
        <a:p>
          <a:endParaRPr lang="en-US"/>
        </a:p>
      </dgm:t>
    </dgm:pt>
    <dgm:pt modelId="{877C177B-AB86-4D87-9103-319A6B3FF151}" type="sibTrans" cxnId="{769592B4-961F-41D7-90B1-838A1E4B992C}">
      <dgm:prSet/>
      <dgm:spPr/>
      <dgm:t>
        <a:bodyPr/>
        <a:lstStyle/>
        <a:p>
          <a:endParaRPr lang="en-US"/>
        </a:p>
      </dgm:t>
    </dgm:pt>
    <dgm:pt modelId="{DEBA92D1-DC97-406D-9EAB-E40E5DEF88A8}">
      <dgm:prSet phldrT="[Text]"/>
      <dgm:spPr>
        <a:solidFill>
          <a:srgbClr val="286D9F"/>
        </a:solidFill>
      </dgm:spPr>
      <dgm:t>
        <a:bodyPr/>
        <a:lstStyle/>
        <a:p>
          <a:r>
            <a:rPr lang="en-US"/>
            <a:t>Supporting Vincentians</a:t>
          </a:r>
        </a:p>
      </dgm:t>
    </dgm:pt>
    <dgm:pt modelId="{B1E8FC66-0944-4D8A-8E1D-C8626FF24A4E}" type="parTrans" cxnId="{D6BAAF52-21C2-4314-B71C-2B89AB8DDED4}">
      <dgm:prSet/>
      <dgm:spPr/>
      <dgm:t>
        <a:bodyPr/>
        <a:lstStyle/>
        <a:p>
          <a:endParaRPr lang="en-US"/>
        </a:p>
      </dgm:t>
    </dgm:pt>
    <dgm:pt modelId="{46E2432C-8396-4915-9857-928FE340A1BC}" type="sibTrans" cxnId="{D6BAAF52-21C2-4314-B71C-2B89AB8DDED4}">
      <dgm:prSet/>
      <dgm:spPr/>
      <dgm:t>
        <a:bodyPr/>
        <a:lstStyle/>
        <a:p>
          <a:endParaRPr lang="en-US"/>
        </a:p>
      </dgm:t>
    </dgm:pt>
    <dgm:pt modelId="{762FC4B0-5B16-4121-8E04-8EE1542FF922}">
      <dgm:prSet phldrT="[Text]"/>
      <dgm:spPr>
        <a:solidFill>
          <a:srgbClr val="286D9F"/>
        </a:solidFill>
      </dgm:spPr>
      <dgm:t>
        <a:bodyPr/>
        <a:lstStyle/>
        <a:p>
          <a:r>
            <a:rPr lang="en-US"/>
            <a:t>Supporting Neighbors</a:t>
          </a:r>
        </a:p>
      </dgm:t>
    </dgm:pt>
    <dgm:pt modelId="{F2FD0B9B-5365-4707-BC5B-7D0C10B866CD}" type="parTrans" cxnId="{8D4390B4-8BE1-4D31-AB7D-DE5AF0E7BD44}">
      <dgm:prSet/>
      <dgm:spPr/>
      <dgm:t>
        <a:bodyPr/>
        <a:lstStyle/>
        <a:p>
          <a:endParaRPr lang="en-US"/>
        </a:p>
      </dgm:t>
    </dgm:pt>
    <dgm:pt modelId="{5530565C-E3E5-437A-B647-A5CF77D818B9}" type="sibTrans" cxnId="{8D4390B4-8BE1-4D31-AB7D-DE5AF0E7BD44}">
      <dgm:prSet/>
      <dgm:spPr/>
      <dgm:t>
        <a:bodyPr/>
        <a:lstStyle/>
        <a:p>
          <a:endParaRPr lang="en-US"/>
        </a:p>
      </dgm:t>
    </dgm:pt>
    <dgm:pt modelId="{693B4399-C120-42F7-9D90-FB2CCA0F9F81}">
      <dgm:prSet phldrT="[Text]"/>
      <dgm:spPr>
        <a:solidFill>
          <a:srgbClr val="286D9F"/>
        </a:solidFill>
      </dgm:spPr>
      <dgm:t>
        <a:bodyPr/>
        <a:lstStyle/>
        <a:p>
          <a:r>
            <a:rPr lang="en-US"/>
            <a:t>Supporting Communities</a:t>
          </a:r>
        </a:p>
      </dgm:t>
    </dgm:pt>
    <dgm:pt modelId="{7997227E-8889-4A36-8616-1A123AC9F6ED}" type="parTrans" cxnId="{14C4F929-A547-4E5A-9A7A-7FC8741F3CC1}">
      <dgm:prSet/>
      <dgm:spPr/>
      <dgm:t>
        <a:bodyPr/>
        <a:lstStyle/>
        <a:p>
          <a:endParaRPr lang="en-US"/>
        </a:p>
      </dgm:t>
    </dgm:pt>
    <dgm:pt modelId="{78B4528D-ABFD-4F4A-B11A-EE733DF565F4}" type="sibTrans" cxnId="{14C4F929-A547-4E5A-9A7A-7FC8741F3CC1}">
      <dgm:prSet/>
      <dgm:spPr/>
      <dgm:t>
        <a:bodyPr/>
        <a:lstStyle/>
        <a:p>
          <a:endParaRPr lang="en-US"/>
        </a:p>
      </dgm:t>
    </dgm:pt>
    <dgm:pt modelId="{942EA25E-E3E4-4B2D-AB34-9B76D2CD6407}" type="pres">
      <dgm:prSet presAssocID="{2A5EBAB5-B7B5-41F8-8CDE-6C0389376B3A}" presName="cycleMatrixDiagram" presStyleCnt="0">
        <dgm:presLayoutVars>
          <dgm:chMax val="1"/>
          <dgm:dir/>
          <dgm:animLvl val="lvl"/>
          <dgm:resizeHandles val="exact"/>
        </dgm:presLayoutVars>
      </dgm:prSet>
      <dgm:spPr/>
    </dgm:pt>
    <dgm:pt modelId="{D62D8032-15EE-4B9B-9B07-FF30794BBFDD}" type="pres">
      <dgm:prSet presAssocID="{2A5EBAB5-B7B5-41F8-8CDE-6C0389376B3A}" presName="children" presStyleCnt="0"/>
      <dgm:spPr/>
    </dgm:pt>
    <dgm:pt modelId="{926B9469-A179-47D8-9E6C-3A60F2F0AC6C}" type="pres">
      <dgm:prSet presAssocID="{2A5EBAB5-B7B5-41F8-8CDE-6C0389376B3A}" presName="childPlaceholder" presStyleCnt="0"/>
      <dgm:spPr/>
    </dgm:pt>
    <dgm:pt modelId="{2DB352E7-854B-42FB-A0FE-A75E2229BA76}" type="pres">
      <dgm:prSet presAssocID="{2A5EBAB5-B7B5-41F8-8CDE-6C0389376B3A}" presName="circle" presStyleCnt="0"/>
      <dgm:spPr/>
    </dgm:pt>
    <dgm:pt modelId="{F5C1D053-9BD7-4784-9902-9058577CB792}" type="pres">
      <dgm:prSet presAssocID="{2A5EBAB5-B7B5-41F8-8CDE-6C0389376B3A}" presName="quadrant1" presStyleLbl="node1" presStyleIdx="0" presStyleCnt="4" custLinFactNeighborX="-1712" custLinFactNeighborY="-4708">
        <dgm:presLayoutVars>
          <dgm:chMax val="1"/>
          <dgm:bulletEnabled val="1"/>
        </dgm:presLayoutVars>
      </dgm:prSet>
      <dgm:spPr/>
    </dgm:pt>
    <dgm:pt modelId="{00DE8B2C-1926-4CEA-BAC1-53FB624B7186}" type="pres">
      <dgm:prSet presAssocID="{2A5EBAB5-B7B5-41F8-8CDE-6C0389376B3A}" presName="quadrant2" presStyleLbl="node1" presStyleIdx="1" presStyleCnt="4" custLinFactNeighborX="1712" custLinFactNeighborY="-4708">
        <dgm:presLayoutVars>
          <dgm:chMax val="1"/>
          <dgm:bulletEnabled val="1"/>
        </dgm:presLayoutVars>
      </dgm:prSet>
      <dgm:spPr/>
    </dgm:pt>
    <dgm:pt modelId="{7F101374-9ACB-4551-AECC-C6C60F5CEB86}" type="pres">
      <dgm:prSet presAssocID="{2A5EBAB5-B7B5-41F8-8CDE-6C0389376B3A}" presName="quadrant3" presStyleLbl="node1" presStyleIdx="2" presStyleCnt="4" custLinFactNeighborX="1712" custLinFactNeighborY="4494">
        <dgm:presLayoutVars>
          <dgm:chMax val="1"/>
          <dgm:bulletEnabled val="1"/>
        </dgm:presLayoutVars>
      </dgm:prSet>
      <dgm:spPr/>
    </dgm:pt>
    <dgm:pt modelId="{937FFACC-4724-4F12-A472-198907ED1180}" type="pres">
      <dgm:prSet presAssocID="{2A5EBAB5-B7B5-41F8-8CDE-6C0389376B3A}" presName="quadrant4" presStyleLbl="node1" presStyleIdx="3" presStyleCnt="4" custLinFactNeighborX="-1712" custLinFactNeighborY="4494">
        <dgm:presLayoutVars>
          <dgm:chMax val="1"/>
          <dgm:bulletEnabled val="1"/>
        </dgm:presLayoutVars>
      </dgm:prSet>
      <dgm:spPr/>
    </dgm:pt>
    <dgm:pt modelId="{4507D10B-2A4D-480F-89CC-C27F51167CB3}" type="pres">
      <dgm:prSet presAssocID="{2A5EBAB5-B7B5-41F8-8CDE-6C0389376B3A}" presName="quadrantPlaceholder" presStyleCnt="0"/>
      <dgm:spPr/>
    </dgm:pt>
    <dgm:pt modelId="{C4BCD2F2-3D39-439C-9DB7-29D7250F72D1}" type="pres">
      <dgm:prSet presAssocID="{2A5EBAB5-B7B5-41F8-8CDE-6C0389376B3A}" presName="center1" presStyleLbl="fgShp" presStyleIdx="0" presStyleCnt="2"/>
      <dgm:spPr>
        <a:solidFill>
          <a:schemeClr val="bg2"/>
        </a:solidFill>
      </dgm:spPr>
    </dgm:pt>
    <dgm:pt modelId="{4FCAEA17-2166-4E55-B33E-FACC6ABE81DA}" type="pres">
      <dgm:prSet presAssocID="{2A5EBAB5-B7B5-41F8-8CDE-6C0389376B3A}" presName="center2" presStyleLbl="fgShp" presStyleIdx="1" presStyleCnt="2"/>
      <dgm:spPr>
        <a:solidFill>
          <a:schemeClr val="bg2"/>
        </a:solidFill>
      </dgm:spPr>
    </dgm:pt>
  </dgm:ptLst>
  <dgm:cxnLst>
    <dgm:cxn modelId="{2E8E5129-BDA0-4E78-BECA-D1B0F5417E32}" type="presOf" srcId="{762FC4B0-5B16-4121-8E04-8EE1542FF922}" destId="{7F101374-9ACB-4551-AECC-C6C60F5CEB86}" srcOrd="0" destOrd="0" presId="urn:microsoft.com/office/officeart/2005/8/layout/cycle4"/>
    <dgm:cxn modelId="{14C4F929-A547-4E5A-9A7A-7FC8741F3CC1}" srcId="{2A5EBAB5-B7B5-41F8-8CDE-6C0389376B3A}" destId="{693B4399-C120-42F7-9D90-FB2CCA0F9F81}" srcOrd="3" destOrd="0" parTransId="{7997227E-8889-4A36-8616-1A123AC9F6ED}" sibTransId="{78B4528D-ABFD-4F4A-B11A-EE733DF565F4}"/>
    <dgm:cxn modelId="{CC7D5B5B-BF95-4739-9998-B4C87B41E2ED}" type="presOf" srcId="{693B4399-C120-42F7-9D90-FB2CCA0F9F81}" destId="{937FFACC-4724-4F12-A472-198907ED1180}" srcOrd="0" destOrd="0" presId="urn:microsoft.com/office/officeart/2005/8/layout/cycle4"/>
    <dgm:cxn modelId="{4147DB44-59EE-4942-A1FF-D468D37A7010}" type="presOf" srcId="{DEBA92D1-DC97-406D-9EAB-E40E5DEF88A8}" destId="{00DE8B2C-1926-4CEA-BAC1-53FB624B7186}" srcOrd="0" destOrd="0" presId="urn:microsoft.com/office/officeart/2005/8/layout/cycle4"/>
    <dgm:cxn modelId="{D6BAAF52-21C2-4314-B71C-2B89AB8DDED4}" srcId="{2A5EBAB5-B7B5-41F8-8CDE-6C0389376B3A}" destId="{DEBA92D1-DC97-406D-9EAB-E40E5DEF88A8}" srcOrd="1" destOrd="0" parTransId="{B1E8FC66-0944-4D8A-8E1D-C8626FF24A4E}" sibTransId="{46E2432C-8396-4915-9857-928FE340A1BC}"/>
    <dgm:cxn modelId="{248B5183-189A-4285-81FA-5ED9F33BEBFD}" type="presOf" srcId="{DB921DA9-4C46-4C2B-8E8D-BE31ABEBB15D}" destId="{F5C1D053-9BD7-4784-9902-9058577CB792}" srcOrd="0" destOrd="0" presId="urn:microsoft.com/office/officeart/2005/8/layout/cycle4"/>
    <dgm:cxn modelId="{480651A7-F41B-468E-8527-43AD0A5FB45A}" type="presOf" srcId="{2A5EBAB5-B7B5-41F8-8CDE-6C0389376B3A}" destId="{942EA25E-E3E4-4B2D-AB34-9B76D2CD6407}" srcOrd="0" destOrd="0" presId="urn:microsoft.com/office/officeart/2005/8/layout/cycle4"/>
    <dgm:cxn modelId="{8D4390B4-8BE1-4D31-AB7D-DE5AF0E7BD44}" srcId="{2A5EBAB5-B7B5-41F8-8CDE-6C0389376B3A}" destId="{762FC4B0-5B16-4121-8E04-8EE1542FF922}" srcOrd="2" destOrd="0" parTransId="{F2FD0B9B-5365-4707-BC5B-7D0C10B866CD}" sibTransId="{5530565C-E3E5-437A-B647-A5CF77D818B9}"/>
    <dgm:cxn modelId="{769592B4-961F-41D7-90B1-838A1E4B992C}" srcId="{2A5EBAB5-B7B5-41F8-8CDE-6C0389376B3A}" destId="{DB921DA9-4C46-4C2B-8E8D-BE31ABEBB15D}" srcOrd="0" destOrd="0" parTransId="{551D07DE-8CD6-4C5C-9074-BC1C02478640}" sibTransId="{877C177B-AB86-4D87-9103-319A6B3FF151}"/>
    <dgm:cxn modelId="{72AC83A0-CC2E-48DF-9EDD-CC915B6C7CCE}" type="presParOf" srcId="{942EA25E-E3E4-4B2D-AB34-9B76D2CD6407}" destId="{D62D8032-15EE-4B9B-9B07-FF30794BBFDD}" srcOrd="0" destOrd="0" presId="urn:microsoft.com/office/officeart/2005/8/layout/cycle4"/>
    <dgm:cxn modelId="{F605F69E-BA27-4C4D-87CC-62217864A289}" type="presParOf" srcId="{D62D8032-15EE-4B9B-9B07-FF30794BBFDD}" destId="{926B9469-A179-47D8-9E6C-3A60F2F0AC6C}" srcOrd="0" destOrd="0" presId="urn:microsoft.com/office/officeart/2005/8/layout/cycle4"/>
    <dgm:cxn modelId="{67D9F364-3B10-49B5-8D99-20CBC5B9B5E9}" type="presParOf" srcId="{942EA25E-E3E4-4B2D-AB34-9B76D2CD6407}" destId="{2DB352E7-854B-42FB-A0FE-A75E2229BA76}" srcOrd="1" destOrd="0" presId="urn:microsoft.com/office/officeart/2005/8/layout/cycle4"/>
    <dgm:cxn modelId="{F759729C-2F3F-49A1-8EDF-21DD32F21701}" type="presParOf" srcId="{2DB352E7-854B-42FB-A0FE-A75E2229BA76}" destId="{F5C1D053-9BD7-4784-9902-9058577CB792}" srcOrd="0" destOrd="0" presId="urn:microsoft.com/office/officeart/2005/8/layout/cycle4"/>
    <dgm:cxn modelId="{F9B886F5-0229-47BC-970B-3B2531A0D806}" type="presParOf" srcId="{2DB352E7-854B-42FB-A0FE-A75E2229BA76}" destId="{00DE8B2C-1926-4CEA-BAC1-53FB624B7186}" srcOrd="1" destOrd="0" presId="urn:microsoft.com/office/officeart/2005/8/layout/cycle4"/>
    <dgm:cxn modelId="{4C746D0C-F96B-48AB-86DE-ECCF8402AEE0}" type="presParOf" srcId="{2DB352E7-854B-42FB-A0FE-A75E2229BA76}" destId="{7F101374-9ACB-4551-AECC-C6C60F5CEB86}" srcOrd="2" destOrd="0" presId="urn:microsoft.com/office/officeart/2005/8/layout/cycle4"/>
    <dgm:cxn modelId="{2D72C1A1-4CBB-457C-9A17-63940CCF4E58}" type="presParOf" srcId="{2DB352E7-854B-42FB-A0FE-A75E2229BA76}" destId="{937FFACC-4724-4F12-A472-198907ED1180}" srcOrd="3" destOrd="0" presId="urn:microsoft.com/office/officeart/2005/8/layout/cycle4"/>
    <dgm:cxn modelId="{76F127FC-8D74-4419-9CAE-3FED33C870B8}" type="presParOf" srcId="{2DB352E7-854B-42FB-A0FE-A75E2229BA76}" destId="{4507D10B-2A4D-480F-89CC-C27F51167CB3}" srcOrd="4" destOrd="0" presId="urn:microsoft.com/office/officeart/2005/8/layout/cycle4"/>
    <dgm:cxn modelId="{B444938A-A215-4DF8-8732-C8201BCE0750}" type="presParOf" srcId="{942EA25E-E3E4-4B2D-AB34-9B76D2CD6407}" destId="{C4BCD2F2-3D39-439C-9DB7-29D7250F72D1}" srcOrd="2" destOrd="0" presId="urn:microsoft.com/office/officeart/2005/8/layout/cycle4"/>
    <dgm:cxn modelId="{3B6CE1C6-09FF-4C55-AE56-0B50AF240B9A}" type="presParOf" srcId="{942EA25E-E3E4-4B2D-AB34-9B76D2CD6407}" destId="{4FCAEA17-2166-4E55-B33E-FACC6ABE81DA}"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8CA3DC7-07A5-8A42-ADB5-DA1519E0EDB2}" type="doc">
      <dgm:prSet loTypeId="urn:microsoft.com/office/officeart/2005/8/layout/venn1" loCatId="icon" qsTypeId="urn:microsoft.com/office/officeart/2005/8/quickstyle/simple1" qsCatId="simple" csTypeId="urn:microsoft.com/office/officeart/2005/8/colors/accent1_2" csCatId="accent1" phldr="1"/>
      <dgm:spPr/>
      <dgm:t>
        <a:bodyPr/>
        <a:lstStyle/>
        <a:p>
          <a:endParaRPr lang="en-US"/>
        </a:p>
      </dgm:t>
    </dgm:pt>
    <dgm:pt modelId="{AC7B83D6-45C6-854B-BDFB-D49B4762E1B7}">
      <dgm:prSet phldrT="[Text]"/>
      <dgm:spPr>
        <a:solidFill>
          <a:srgbClr val="006BA8">
            <a:alpha val="50000"/>
          </a:srgbClr>
        </a:solidFill>
      </dgm:spPr>
      <dgm:t>
        <a:bodyPr/>
        <a:lstStyle/>
        <a:p>
          <a:r>
            <a:rPr lang="en-US"/>
            <a:t>Community Needs</a:t>
          </a:r>
        </a:p>
      </dgm:t>
    </dgm:pt>
    <dgm:pt modelId="{47298D2B-9AF9-9344-A53D-E53C4602C9C7}" type="parTrans" cxnId="{E8A8B8A3-A26E-674B-B57F-4C431488AB82}">
      <dgm:prSet/>
      <dgm:spPr/>
      <dgm:t>
        <a:bodyPr/>
        <a:lstStyle/>
        <a:p>
          <a:endParaRPr lang="en-US"/>
        </a:p>
      </dgm:t>
    </dgm:pt>
    <dgm:pt modelId="{F7C5022A-F7AB-9442-AA6D-D3148B6D13C7}" type="sibTrans" cxnId="{E8A8B8A3-A26E-674B-B57F-4C431488AB82}">
      <dgm:prSet/>
      <dgm:spPr/>
      <dgm:t>
        <a:bodyPr/>
        <a:lstStyle/>
        <a:p>
          <a:endParaRPr lang="en-US"/>
        </a:p>
      </dgm:t>
    </dgm:pt>
    <dgm:pt modelId="{412ED8C9-E027-A74D-9DA6-37C56305CD03}">
      <dgm:prSet phldrT="[Text]"/>
      <dgm:spPr>
        <a:solidFill>
          <a:srgbClr val="006BA8">
            <a:alpha val="50000"/>
          </a:srgbClr>
        </a:solidFill>
      </dgm:spPr>
      <dgm:t>
        <a:bodyPr/>
        <a:lstStyle/>
        <a:p>
          <a:r>
            <a:rPr lang="en-US"/>
            <a:t>Gaps in Community Resources</a:t>
          </a:r>
        </a:p>
      </dgm:t>
    </dgm:pt>
    <dgm:pt modelId="{9DB42893-75B7-0F48-97E8-161327A50EB7}" type="parTrans" cxnId="{1ACBA313-F21C-5A44-93DC-189E4BB01D61}">
      <dgm:prSet/>
      <dgm:spPr/>
      <dgm:t>
        <a:bodyPr/>
        <a:lstStyle/>
        <a:p>
          <a:endParaRPr lang="en-US"/>
        </a:p>
      </dgm:t>
    </dgm:pt>
    <dgm:pt modelId="{938E06E6-14F5-6348-9943-046B4669AFAE}" type="sibTrans" cxnId="{1ACBA313-F21C-5A44-93DC-189E4BB01D61}">
      <dgm:prSet/>
      <dgm:spPr/>
      <dgm:t>
        <a:bodyPr/>
        <a:lstStyle/>
        <a:p>
          <a:endParaRPr lang="en-US"/>
        </a:p>
      </dgm:t>
    </dgm:pt>
    <dgm:pt modelId="{7CCF676C-7596-134F-99EF-C5596D18AEA1}">
      <dgm:prSet phldrT="[Text]"/>
      <dgm:spPr>
        <a:solidFill>
          <a:srgbClr val="006BA8">
            <a:alpha val="50000"/>
          </a:srgbClr>
        </a:solidFill>
      </dgm:spPr>
      <dgm:t>
        <a:bodyPr/>
        <a:lstStyle/>
        <a:p>
          <a:r>
            <a:rPr lang="en-US"/>
            <a:t>Conference Resources</a:t>
          </a:r>
        </a:p>
      </dgm:t>
    </dgm:pt>
    <dgm:pt modelId="{7A895DE3-A471-434D-8F83-EB084ACB359C}" type="parTrans" cxnId="{755A07FB-5890-FC48-93B6-779929543773}">
      <dgm:prSet/>
      <dgm:spPr/>
      <dgm:t>
        <a:bodyPr/>
        <a:lstStyle/>
        <a:p>
          <a:endParaRPr lang="en-US"/>
        </a:p>
      </dgm:t>
    </dgm:pt>
    <dgm:pt modelId="{142512BA-86AC-834A-8CEC-EBB0A4A507A5}" type="sibTrans" cxnId="{755A07FB-5890-FC48-93B6-779929543773}">
      <dgm:prSet/>
      <dgm:spPr/>
      <dgm:t>
        <a:bodyPr/>
        <a:lstStyle/>
        <a:p>
          <a:endParaRPr lang="en-US"/>
        </a:p>
      </dgm:t>
    </dgm:pt>
    <dgm:pt modelId="{ABCD2812-9A2A-A84E-87E4-FD3C324248B3}" type="pres">
      <dgm:prSet presAssocID="{48CA3DC7-07A5-8A42-ADB5-DA1519E0EDB2}" presName="compositeShape" presStyleCnt="0">
        <dgm:presLayoutVars>
          <dgm:chMax val="7"/>
          <dgm:dir/>
          <dgm:resizeHandles val="exact"/>
        </dgm:presLayoutVars>
      </dgm:prSet>
      <dgm:spPr/>
    </dgm:pt>
    <dgm:pt modelId="{042E74B3-B035-984B-BDC0-8719EB7BB9A5}" type="pres">
      <dgm:prSet presAssocID="{AC7B83D6-45C6-854B-BDFB-D49B4762E1B7}" presName="circ1" presStyleLbl="vennNode1" presStyleIdx="0" presStyleCnt="3"/>
      <dgm:spPr/>
    </dgm:pt>
    <dgm:pt modelId="{7BC8904C-CF9A-FE48-9863-8BD52235EE1A}" type="pres">
      <dgm:prSet presAssocID="{AC7B83D6-45C6-854B-BDFB-D49B4762E1B7}" presName="circ1Tx" presStyleLbl="revTx" presStyleIdx="0" presStyleCnt="0">
        <dgm:presLayoutVars>
          <dgm:chMax val="0"/>
          <dgm:chPref val="0"/>
          <dgm:bulletEnabled val="1"/>
        </dgm:presLayoutVars>
      </dgm:prSet>
      <dgm:spPr/>
    </dgm:pt>
    <dgm:pt modelId="{94A8C762-9D8E-0A4E-AE84-237942C15AC5}" type="pres">
      <dgm:prSet presAssocID="{412ED8C9-E027-A74D-9DA6-37C56305CD03}" presName="circ2" presStyleLbl="vennNode1" presStyleIdx="1" presStyleCnt="3"/>
      <dgm:spPr/>
    </dgm:pt>
    <dgm:pt modelId="{0B1D457F-4F92-6A4E-9C18-182CB6D24C29}" type="pres">
      <dgm:prSet presAssocID="{412ED8C9-E027-A74D-9DA6-37C56305CD03}" presName="circ2Tx" presStyleLbl="revTx" presStyleIdx="0" presStyleCnt="0">
        <dgm:presLayoutVars>
          <dgm:chMax val="0"/>
          <dgm:chPref val="0"/>
          <dgm:bulletEnabled val="1"/>
        </dgm:presLayoutVars>
      </dgm:prSet>
      <dgm:spPr/>
    </dgm:pt>
    <dgm:pt modelId="{6DFFB8B8-C9F8-5043-91DE-CA0799BAEE8D}" type="pres">
      <dgm:prSet presAssocID="{7CCF676C-7596-134F-99EF-C5596D18AEA1}" presName="circ3" presStyleLbl="vennNode1" presStyleIdx="2" presStyleCnt="3"/>
      <dgm:spPr/>
    </dgm:pt>
    <dgm:pt modelId="{08FD7FB9-E82A-D243-921C-C81FA7F9FD9B}" type="pres">
      <dgm:prSet presAssocID="{7CCF676C-7596-134F-99EF-C5596D18AEA1}" presName="circ3Tx" presStyleLbl="revTx" presStyleIdx="0" presStyleCnt="0">
        <dgm:presLayoutVars>
          <dgm:chMax val="0"/>
          <dgm:chPref val="0"/>
          <dgm:bulletEnabled val="1"/>
        </dgm:presLayoutVars>
      </dgm:prSet>
      <dgm:spPr/>
    </dgm:pt>
  </dgm:ptLst>
  <dgm:cxnLst>
    <dgm:cxn modelId="{2D4E1B07-E3EF-784E-A993-F33B78E01154}" type="presOf" srcId="{7CCF676C-7596-134F-99EF-C5596D18AEA1}" destId="{08FD7FB9-E82A-D243-921C-C81FA7F9FD9B}" srcOrd="1" destOrd="0" presId="urn:microsoft.com/office/officeart/2005/8/layout/venn1"/>
    <dgm:cxn modelId="{1ACBA313-F21C-5A44-93DC-189E4BB01D61}" srcId="{48CA3DC7-07A5-8A42-ADB5-DA1519E0EDB2}" destId="{412ED8C9-E027-A74D-9DA6-37C56305CD03}" srcOrd="1" destOrd="0" parTransId="{9DB42893-75B7-0F48-97E8-161327A50EB7}" sibTransId="{938E06E6-14F5-6348-9943-046B4669AFAE}"/>
    <dgm:cxn modelId="{5E95C05B-3137-DF45-9B4B-795569C767BA}" type="presOf" srcId="{AC7B83D6-45C6-854B-BDFB-D49B4762E1B7}" destId="{042E74B3-B035-984B-BDC0-8719EB7BB9A5}" srcOrd="0" destOrd="0" presId="urn:microsoft.com/office/officeart/2005/8/layout/venn1"/>
    <dgm:cxn modelId="{A4FE4356-4890-A745-B7C8-BDD58F2FFC8C}" type="presOf" srcId="{48CA3DC7-07A5-8A42-ADB5-DA1519E0EDB2}" destId="{ABCD2812-9A2A-A84E-87E4-FD3C324248B3}" srcOrd="0" destOrd="0" presId="urn:microsoft.com/office/officeart/2005/8/layout/venn1"/>
    <dgm:cxn modelId="{07A26257-9594-ED49-81AD-CC97C9DD917C}" type="presOf" srcId="{412ED8C9-E027-A74D-9DA6-37C56305CD03}" destId="{0B1D457F-4F92-6A4E-9C18-182CB6D24C29}" srcOrd="1" destOrd="0" presId="urn:microsoft.com/office/officeart/2005/8/layout/venn1"/>
    <dgm:cxn modelId="{E8A8B8A3-A26E-674B-B57F-4C431488AB82}" srcId="{48CA3DC7-07A5-8A42-ADB5-DA1519E0EDB2}" destId="{AC7B83D6-45C6-854B-BDFB-D49B4762E1B7}" srcOrd="0" destOrd="0" parTransId="{47298D2B-9AF9-9344-A53D-E53C4602C9C7}" sibTransId="{F7C5022A-F7AB-9442-AA6D-D3148B6D13C7}"/>
    <dgm:cxn modelId="{0E74D2E2-9292-834B-BDC0-35F6E54436BF}" type="presOf" srcId="{412ED8C9-E027-A74D-9DA6-37C56305CD03}" destId="{94A8C762-9D8E-0A4E-AE84-237942C15AC5}" srcOrd="0" destOrd="0" presId="urn:microsoft.com/office/officeart/2005/8/layout/venn1"/>
    <dgm:cxn modelId="{C24972E8-ACEB-2B45-A552-EC426B584822}" type="presOf" srcId="{7CCF676C-7596-134F-99EF-C5596D18AEA1}" destId="{6DFFB8B8-C9F8-5043-91DE-CA0799BAEE8D}" srcOrd="0" destOrd="0" presId="urn:microsoft.com/office/officeart/2005/8/layout/venn1"/>
    <dgm:cxn modelId="{F9DE2DF1-6E76-9046-B529-CD1A7425CB2E}" type="presOf" srcId="{AC7B83D6-45C6-854B-BDFB-D49B4762E1B7}" destId="{7BC8904C-CF9A-FE48-9863-8BD52235EE1A}" srcOrd="1" destOrd="0" presId="urn:microsoft.com/office/officeart/2005/8/layout/venn1"/>
    <dgm:cxn modelId="{755A07FB-5890-FC48-93B6-779929543773}" srcId="{48CA3DC7-07A5-8A42-ADB5-DA1519E0EDB2}" destId="{7CCF676C-7596-134F-99EF-C5596D18AEA1}" srcOrd="2" destOrd="0" parTransId="{7A895DE3-A471-434D-8F83-EB084ACB359C}" sibTransId="{142512BA-86AC-834A-8CEC-EBB0A4A507A5}"/>
    <dgm:cxn modelId="{AEBAEC51-7983-C347-BCF0-F0CFC68B2760}" type="presParOf" srcId="{ABCD2812-9A2A-A84E-87E4-FD3C324248B3}" destId="{042E74B3-B035-984B-BDC0-8719EB7BB9A5}" srcOrd="0" destOrd="0" presId="urn:microsoft.com/office/officeart/2005/8/layout/venn1"/>
    <dgm:cxn modelId="{E5D2BD48-2126-3E4D-8623-2A17F4C04399}" type="presParOf" srcId="{ABCD2812-9A2A-A84E-87E4-FD3C324248B3}" destId="{7BC8904C-CF9A-FE48-9863-8BD52235EE1A}" srcOrd="1" destOrd="0" presId="urn:microsoft.com/office/officeart/2005/8/layout/venn1"/>
    <dgm:cxn modelId="{2398D624-81B8-5A4C-8849-5F1322F1D414}" type="presParOf" srcId="{ABCD2812-9A2A-A84E-87E4-FD3C324248B3}" destId="{94A8C762-9D8E-0A4E-AE84-237942C15AC5}" srcOrd="2" destOrd="0" presId="urn:microsoft.com/office/officeart/2005/8/layout/venn1"/>
    <dgm:cxn modelId="{715932C9-F778-4849-9D34-65299DB594CE}" type="presParOf" srcId="{ABCD2812-9A2A-A84E-87E4-FD3C324248B3}" destId="{0B1D457F-4F92-6A4E-9C18-182CB6D24C29}" srcOrd="3" destOrd="0" presId="urn:microsoft.com/office/officeart/2005/8/layout/venn1"/>
    <dgm:cxn modelId="{0D7E07AE-1E69-2141-8181-88C9C21FFCF8}" type="presParOf" srcId="{ABCD2812-9A2A-A84E-87E4-FD3C324248B3}" destId="{6DFFB8B8-C9F8-5043-91DE-CA0799BAEE8D}" srcOrd="4" destOrd="0" presId="urn:microsoft.com/office/officeart/2005/8/layout/venn1"/>
    <dgm:cxn modelId="{90FA5CE6-58CE-6B43-9C23-6C32D15F42B2}" type="presParOf" srcId="{ABCD2812-9A2A-A84E-87E4-FD3C324248B3}" destId="{08FD7FB9-E82A-D243-921C-C81FA7F9FD9B}"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9860AEA5-7D65-3D4F-9BAF-AA9111D8335C}" type="doc">
      <dgm:prSet loTypeId="urn:microsoft.com/office/officeart/2005/8/layout/hList1" loCatId="list" qsTypeId="urn:microsoft.com/office/officeart/2005/8/quickstyle/3d3" qsCatId="3D" csTypeId="urn:microsoft.com/office/officeart/2005/8/colors/accent1_2" csCatId="accent1" phldr="1"/>
      <dgm:spPr/>
      <dgm:t>
        <a:bodyPr/>
        <a:lstStyle/>
        <a:p>
          <a:endParaRPr lang="en-US"/>
        </a:p>
      </dgm:t>
    </dgm:pt>
    <dgm:pt modelId="{2A6CECD4-294D-254A-865A-06EF480F60CA}">
      <dgm:prSet phldrT="[Text]"/>
      <dgm:spPr/>
      <dgm:t>
        <a:bodyPr/>
        <a:lstStyle/>
        <a:p>
          <a:r>
            <a:rPr lang="en-US">
              <a:latin typeface="Aptos" panose="020B0004020202020204" pitchFamily="34" charset="0"/>
            </a:rPr>
            <a:t>Structural Causes “Where”</a:t>
          </a:r>
        </a:p>
      </dgm:t>
    </dgm:pt>
    <dgm:pt modelId="{84BB1094-7A5E-AC4D-A09F-CA19B1685AEE}" type="parTrans" cxnId="{231AFF98-991A-D64C-AFBD-59C479C0FCC9}">
      <dgm:prSet/>
      <dgm:spPr/>
      <dgm:t>
        <a:bodyPr/>
        <a:lstStyle/>
        <a:p>
          <a:endParaRPr lang="en-US"/>
        </a:p>
      </dgm:t>
    </dgm:pt>
    <dgm:pt modelId="{4288F0B1-A37D-1540-AD2E-F427191024BB}" type="sibTrans" cxnId="{231AFF98-991A-D64C-AFBD-59C479C0FCC9}">
      <dgm:prSet/>
      <dgm:spPr/>
      <dgm:t>
        <a:bodyPr/>
        <a:lstStyle/>
        <a:p>
          <a:endParaRPr lang="en-US"/>
        </a:p>
      </dgm:t>
    </dgm:pt>
    <dgm:pt modelId="{37F795D4-5774-BF4D-B6F7-44937D4A5DD6}">
      <dgm:prSet phldrT="[Text]" custT="1"/>
      <dgm:spPr/>
      <dgm:t>
        <a:bodyPr/>
        <a:lstStyle/>
        <a:p>
          <a:r>
            <a:rPr lang="en-US" sz="2400">
              <a:latin typeface="Aptos" panose="020B0004020202020204" pitchFamily="34" charset="0"/>
            </a:rPr>
            <a:t>High rent</a:t>
          </a:r>
        </a:p>
      </dgm:t>
    </dgm:pt>
    <dgm:pt modelId="{94DDB810-E1F4-7542-8B0E-DB85DD386AAB}" type="parTrans" cxnId="{2C5A253B-206C-1945-BE8C-79D0B5AEF936}">
      <dgm:prSet/>
      <dgm:spPr/>
      <dgm:t>
        <a:bodyPr/>
        <a:lstStyle/>
        <a:p>
          <a:endParaRPr lang="en-US"/>
        </a:p>
      </dgm:t>
    </dgm:pt>
    <dgm:pt modelId="{01D6929B-AF81-C541-8EFA-15743C16013D}" type="sibTrans" cxnId="{2C5A253B-206C-1945-BE8C-79D0B5AEF936}">
      <dgm:prSet/>
      <dgm:spPr/>
      <dgm:t>
        <a:bodyPr/>
        <a:lstStyle/>
        <a:p>
          <a:endParaRPr lang="en-US"/>
        </a:p>
      </dgm:t>
    </dgm:pt>
    <dgm:pt modelId="{6404E97E-C8B0-564C-836C-18B5F7F39C48}">
      <dgm:prSet phldrT="[Text]" custT="1"/>
      <dgm:spPr/>
      <dgm:t>
        <a:bodyPr/>
        <a:lstStyle/>
        <a:p>
          <a:r>
            <a:rPr lang="en-US" sz="2400">
              <a:latin typeface="Aptos" panose="020B0004020202020204" pitchFamily="34" charset="0"/>
            </a:rPr>
            <a:t>Low vacancy rates</a:t>
          </a:r>
        </a:p>
      </dgm:t>
    </dgm:pt>
    <dgm:pt modelId="{C4D94B3F-1C9E-084D-91E0-FA89D88373DE}" type="parTrans" cxnId="{D93FAD91-D2FB-DE47-AE26-EC61A5E16304}">
      <dgm:prSet/>
      <dgm:spPr/>
      <dgm:t>
        <a:bodyPr/>
        <a:lstStyle/>
        <a:p>
          <a:endParaRPr lang="en-US"/>
        </a:p>
      </dgm:t>
    </dgm:pt>
    <dgm:pt modelId="{BEDE23EC-F1B9-544D-A34B-1E27B9F27F2D}" type="sibTrans" cxnId="{D93FAD91-D2FB-DE47-AE26-EC61A5E16304}">
      <dgm:prSet/>
      <dgm:spPr/>
      <dgm:t>
        <a:bodyPr/>
        <a:lstStyle/>
        <a:p>
          <a:endParaRPr lang="en-US"/>
        </a:p>
      </dgm:t>
    </dgm:pt>
    <dgm:pt modelId="{B430B6DB-777B-7345-881D-81F884B49DF0}">
      <dgm:prSet phldrT="[Text]"/>
      <dgm:spPr/>
      <dgm:t>
        <a:bodyPr/>
        <a:lstStyle/>
        <a:p>
          <a:r>
            <a:rPr lang="en-US">
              <a:latin typeface="Aptos" panose="020B0004020202020204" pitchFamily="34" charset="0"/>
            </a:rPr>
            <a:t>Individual Vulnerabilities “Who”</a:t>
          </a:r>
        </a:p>
      </dgm:t>
    </dgm:pt>
    <dgm:pt modelId="{639CD8BF-FE05-BC40-B2BC-0DB6977B4291}" type="parTrans" cxnId="{C41C6824-5A54-E746-849E-D0CB1CDE6BA5}">
      <dgm:prSet/>
      <dgm:spPr/>
      <dgm:t>
        <a:bodyPr/>
        <a:lstStyle/>
        <a:p>
          <a:endParaRPr lang="en-US"/>
        </a:p>
      </dgm:t>
    </dgm:pt>
    <dgm:pt modelId="{B043ECF5-4BF3-AC43-8982-A7932A79018A}" type="sibTrans" cxnId="{C41C6824-5A54-E746-849E-D0CB1CDE6BA5}">
      <dgm:prSet/>
      <dgm:spPr/>
      <dgm:t>
        <a:bodyPr/>
        <a:lstStyle/>
        <a:p>
          <a:endParaRPr lang="en-US"/>
        </a:p>
      </dgm:t>
    </dgm:pt>
    <dgm:pt modelId="{64C2831D-B3C0-9E45-AA2D-A9114D545891}">
      <dgm:prSet phldrT="[Text]" custT="1"/>
      <dgm:spPr/>
      <dgm:t>
        <a:bodyPr/>
        <a:lstStyle/>
        <a:p>
          <a:r>
            <a:rPr lang="en-US" sz="2400">
              <a:latin typeface="Aptos" panose="020B0004020202020204" pitchFamily="34" charset="0"/>
            </a:rPr>
            <a:t>Severe cost-burden</a:t>
          </a:r>
        </a:p>
      </dgm:t>
    </dgm:pt>
    <dgm:pt modelId="{40B12DAB-5F1E-3149-8465-7E7AB0671D0F}" type="parTrans" cxnId="{D45E2F76-C07F-4641-8081-2F825A30E708}">
      <dgm:prSet/>
      <dgm:spPr/>
      <dgm:t>
        <a:bodyPr/>
        <a:lstStyle/>
        <a:p>
          <a:endParaRPr lang="en-US"/>
        </a:p>
      </dgm:t>
    </dgm:pt>
    <dgm:pt modelId="{17E86696-A489-A14F-9D41-CCDDAF4A77D8}" type="sibTrans" cxnId="{D45E2F76-C07F-4641-8081-2F825A30E708}">
      <dgm:prSet/>
      <dgm:spPr/>
      <dgm:t>
        <a:bodyPr/>
        <a:lstStyle/>
        <a:p>
          <a:endParaRPr lang="en-US"/>
        </a:p>
      </dgm:t>
    </dgm:pt>
    <dgm:pt modelId="{6532D541-19BC-9344-9017-0DB6C66EE0D6}">
      <dgm:prSet phldrT="[Text]" custT="1"/>
      <dgm:spPr/>
      <dgm:t>
        <a:bodyPr/>
        <a:lstStyle/>
        <a:p>
          <a:r>
            <a:rPr lang="en-US" sz="2400">
              <a:latin typeface="Aptos" panose="020B0004020202020204" pitchFamily="34" charset="0"/>
            </a:rPr>
            <a:t>Prior homelessness, eviction, frequent moves</a:t>
          </a:r>
        </a:p>
      </dgm:t>
    </dgm:pt>
    <dgm:pt modelId="{C8F98CB0-5587-5340-84B6-D1F4CC74E916}" type="parTrans" cxnId="{1BC9E9ED-CAB3-3140-80E7-2B848F848059}">
      <dgm:prSet/>
      <dgm:spPr/>
      <dgm:t>
        <a:bodyPr/>
        <a:lstStyle/>
        <a:p>
          <a:endParaRPr lang="en-US"/>
        </a:p>
      </dgm:t>
    </dgm:pt>
    <dgm:pt modelId="{B2ADA162-0316-ED4B-B55F-817A8935CD33}" type="sibTrans" cxnId="{1BC9E9ED-CAB3-3140-80E7-2B848F848059}">
      <dgm:prSet/>
      <dgm:spPr/>
      <dgm:t>
        <a:bodyPr/>
        <a:lstStyle/>
        <a:p>
          <a:endParaRPr lang="en-US"/>
        </a:p>
      </dgm:t>
    </dgm:pt>
    <dgm:pt modelId="{2406DACB-7E13-BE4A-A9AC-27A41B0D232C}">
      <dgm:prSet phldrT="[Text]"/>
      <dgm:spPr/>
      <dgm:t>
        <a:bodyPr/>
        <a:lstStyle/>
        <a:p>
          <a:r>
            <a:rPr lang="en-US"/>
            <a:t>Destabilizing Event “What”</a:t>
          </a:r>
        </a:p>
      </dgm:t>
    </dgm:pt>
    <dgm:pt modelId="{E7F3E0BA-2C5A-394F-91DD-E6227940E7BF}" type="parTrans" cxnId="{D6CF4213-94E3-8B43-B0B7-B471F0E81E88}">
      <dgm:prSet/>
      <dgm:spPr/>
      <dgm:t>
        <a:bodyPr/>
        <a:lstStyle/>
        <a:p>
          <a:endParaRPr lang="en-US"/>
        </a:p>
      </dgm:t>
    </dgm:pt>
    <dgm:pt modelId="{97708978-DF42-5F48-81ED-DC9ED2396D35}" type="sibTrans" cxnId="{D6CF4213-94E3-8B43-B0B7-B471F0E81E88}">
      <dgm:prSet/>
      <dgm:spPr/>
      <dgm:t>
        <a:bodyPr/>
        <a:lstStyle/>
        <a:p>
          <a:endParaRPr lang="en-US"/>
        </a:p>
      </dgm:t>
    </dgm:pt>
    <dgm:pt modelId="{FED88FC4-68D3-5B49-B0DF-DA095456ADF1}">
      <dgm:prSet phldrT="[Text]" custT="1"/>
      <dgm:spPr/>
      <dgm:t>
        <a:bodyPr/>
        <a:lstStyle/>
        <a:p>
          <a:r>
            <a:rPr lang="en-US" sz="2400">
              <a:latin typeface="Aptos" panose="020B0004020202020204" pitchFamily="34" charset="0"/>
            </a:rPr>
            <a:t>Loss of job, relationship</a:t>
          </a:r>
        </a:p>
      </dgm:t>
    </dgm:pt>
    <dgm:pt modelId="{AF606431-BB6F-3749-9BB3-AA590E86CA3E}" type="parTrans" cxnId="{376EAE57-3208-BE4C-8CB5-71183E976165}">
      <dgm:prSet/>
      <dgm:spPr/>
      <dgm:t>
        <a:bodyPr/>
        <a:lstStyle/>
        <a:p>
          <a:endParaRPr lang="en-US"/>
        </a:p>
      </dgm:t>
    </dgm:pt>
    <dgm:pt modelId="{EF2A10DE-9F40-D047-9BA8-B6D97B710D7B}" type="sibTrans" cxnId="{376EAE57-3208-BE4C-8CB5-71183E976165}">
      <dgm:prSet/>
      <dgm:spPr/>
      <dgm:t>
        <a:bodyPr/>
        <a:lstStyle/>
        <a:p>
          <a:endParaRPr lang="en-US"/>
        </a:p>
      </dgm:t>
    </dgm:pt>
    <dgm:pt modelId="{3B45FF5C-3FB9-1446-B05B-26F7E33400E8}">
      <dgm:prSet phldrT="[Text]" custT="1"/>
      <dgm:spPr/>
      <dgm:t>
        <a:bodyPr/>
        <a:lstStyle/>
        <a:p>
          <a:r>
            <a:rPr lang="en-US" sz="2400">
              <a:latin typeface="Aptos" panose="020B0004020202020204" pitchFamily="34" charset="0"/>
            </a:rPr>
            <a:t>Declining health</a:t>
          </a:r>
        </a:p>
      </dgm:t>
    </dgm:pt>
    <dgm:pt modelId="{D6AB5C3B-E397-C449-A160-14F6C8303B16}" type="parTrans" cxnId="{BD2AFFAE-E7A4-1B41-B496-179C7752AFE3}">
      <dgm:prSet/>
      <dgm:spPr/>
      <dgm:t>
        <a:bodyPr/>
        <a:lstStyle/>
        <a:p>
          <a:endParaRPr lang="en-US"/>
        </a:p>
      </dgm:t>
    </dgm:pt>
    <dgm:pt modelId="{A9E13BBE-43E7-D548-8B39-4EB0A2D12F17}" type="sibTrans" cxnId="{BD2AFFAE-E7A4-1B41-B496-179C7752AFE3}">
      <dgm:prSet/>
      <dgm:spPr/>
      <dgm:t>
        <a:bodyPr/>
        <a:lstStyle/>
        <a:p>
          <a:endParaRPr lang="en-US"/>
        </a:p>
      </dgm:t>
    </dgm:pt>
    <dgm:pt modelId="{B7B3F180-A048-5B47-89DC-FB78496E89EA}">
      <dgm:prSet phldrT="[Text]" custT="1"/>
      <dgm:spPr/>
      <dgm:t>
        <a:bodyPr/>
        <a:lstStyle/>
        <a:p>
          <a:r>
            <a:rPr lang="en-US" sz="2400">
              <a:latin typeface="Aptos" panose="020B0004020202020204" pitchFamily="34" charset="0"/>
            </a:rPr>
            <a:t>Supply and demand imbalance</a:t>
          </a:r>
        </a:p>
      </dgm:t>
    </dgm:pt>
    <dgm:pt modelId="{4EBDAE9B-C7BF-8A48-9997-0AEAABCE8894}" type="parTrans" cxnId="{B494CAB6-356E-B14E-86A8-FC12D2D3907F}">
      <dgm:prSet/>
      <dgm:spPr/>
      <dgm:t>
        <a:bodyPr/>
        <a:lstStyle/>
        <a:p>
          <a:endParaRPr lang="en-US"/>
        </a:p>
      </dgm:t>
    </dgm:pt>
    <dgm:pt modelId="{820A8AC5-00A5-5F4E-A5AC-94543D769B9A}" type="sibTrans" cxnId="{B494CAB6-356E-B14E-86A8-FC12D2D3907F}">
      <dgm:prSet/>
      <dgm:spPr/>
      <dgm:t>
        <a:bodyPr/>
        <a:lstStyle/>
        <a:p>
          <a:endParaRPr lang="en-US"/>
        </a:p>
      </dgm:t>
    </dgm:pt>
    <dgm:pt modelId="{C26A28C8-CB9A-2245-B51F-3F7F705C5127}">
      <dgm:prSet phldrT="[Text]" custT="1"/>
      <dgm:spPr/>
      <dgm:t>
        <a:bodyPr/>
        <a:lstStyle/>
        <a:p>
          <a:r>
            <a:rPr lang="en-US" sz="2400">
              <a:latin typeface="Aptos" panose="020B0004020202020204" pitchFamily="34" charset="0"/>
            </a:rPr>
            <a:t>Inelastic supply</a:t>
          </a:r>
        </a:p>
      </dgm:t>
    </dgm:pt>
    <dgm:pt modelId="{C3F5AEBE-9A81-FB44-93A7-9E0639760AE4}" type="parTrans" cxnId="{05ACF5C6-AF09-BB43-8D6B-19A433AFC7AD}">
      <dgm:prSet/>
      <dgm:spPr/>
      <dgm:t>
        <a:bodyPr/>
        <a:lstStyle/>
        <a:p>
          <a:endParaRPr lang="en-US"/>
        </a:p>
      </dgm:t>
    </dgm:pt>
    <dgm:pt modelId="{2670A128-888F-854B-B0BB-E5737819A349}" type="sibTrans" cxnId="{05ACF5C6-AF09-BB43-8D6B-19A433AFC7AD}">
      <dgm:prSet/>
      <dgm:spPr/>
      <dgm:t>
        <a:bodyPr/>
        <a:lstStyle/>
        <a:p>
          <a:endParaRPr lang="en-US"/>
        </a:p>
      </dgm:t>
    </dgm:pt>
    <dgm:pt modelId="{24E41BCD-178F-4C4A-BE25-4D4A72EE053E}">
      <dgm:prSet phldrT="[Text]" custT="1"/>
      <dgm:spPr/>
      <dgm:t>
        <a:bodyPr/>
        <a:lstStyle/>
        <a:p>
          <a:r>
            <a:rPr lang="en-US" sz="2400">
              <a:latin typeface="Aptos" panose="020B0004020202020204" pitchFamily="34" charset="0"/>
            </a:rPr>
            <a:t>Child welfare, Courts, DV</a:t>
          </a:r>
        </a:p>
      </dgm:t>
    </dgm:pt>
    <dgm:pt modelId="{498CB7B9-5017-FE48-9215-131CCA618ED1}" type="parTrans" cxnId="{188E87B7-909F-934B-9DEA-F47B360754A3}">
      <dgm:prSet/>
      <dgm:spPr/>
      <dgm:t>
        <a:bodyPr/>
        <a:lstStyle/>
        <a:p>
          <a:endParaRPr lang="en-US"/>
        </a:p>
      </dgm:t>
    </dgm:pt>
    <dgm:pt modelId="{CF0C47A7-A7BA-6147-9960-8E3FF8A76A88}" type="sibTrans" cxnId="{188E87B7-909F-934B-9DEA-F47B360754A3}">
      <dgm:prSet/>
      <dgm:spPr/>
      <dgm:t>
        <a:bodyPr/>
        <a:lstStyle/>
        <a:p>
          <a:endParaRPr lang="en-US"/>
        </a:p>
      </dgm:t>
    </dgm:pt>
    <dgm:pt modelId="{6F660E67-61EA-E44A-9B57-7653C234BB0E}">
      <dgm:prSet phldrT="[Text]" custT="1"/>
      <dgm:spPr/>
      <dgm:t>
        <a:bodyPr/>
        <a:lstStyle/>
        <a:p>
          <a:r>
            <a:rPr lang="en-US" sz="2400">
              <a:latin typeface="Aptos" panose="020B0004020202020204" pitchFamily="34" charset="0"/>
            </a:rPr>
            <a:t>HS dropout, no GED</a:t>
          </a:r>
        </a:p>
      </dgm:t>
    </dgm:pt>
    <dgm:pt modelId="{0439EA57-A13D-A540-98F4-D317A384A306}" type="parTrans" cxnId="{537CA340-2AED-4B45-BD07-4CDB809D1BE4}">
      <dgm:prSet/>
      <dgm:spPr/>
      <dgm:t>
        <a:bodyPr/>
        <a:lstStyle/>
        <a:p>
          <a:endParaRPr lang="en-US"/>
        </a:p>
      </dgm:t>
    </dgm:pt>
    <dgm:pt modelId="{82CB2691-1FBC-C64F-A658-9C3361A4B53F}" type="sibTrans" cxnId="{537CA340-2AED-4B45-BD07-4CDB809D1BE4}">
      <dgm:prSet/>
      <dgm:spPr/>
      <dgm:t>
        <a:bodyPr/>
        <a:lstStyle/>
        <a:p>
          <a:endParaRPr lang="en-US"/>
        </a:p>
      </dgm:t>
    </dgm:pt>
    <dgm:pt modelId="{456678C0-E541-7D42-ACC8-C080AB839DE8}">
      <dgm:prSet phldrT="[Text]" custT="1"/>
      <dgm:spPr/>
      <dgm:t>
        <a:bodyPr/>
        <a:lstStyle/>
        <a:p>
          <a:r>
            <a:rPr lang="en-US" sz="2400">
              <a:latin typeface="Aptos" panose="020B0004020202020204" pitchFamily="34" charset="0"/>
            </a:rPr>
            <a:t>Exiting prison, foster care, hospital</a:t>
          </a:r>
        </a:p>
      </dgm:t>
    </dgm:pt>
    <dgm:pt modelId="{084AD139-8B4D-B145-82BF-F0F0A8946828}" type="parTrans" cxnId="{AA5E26E3-3D5F-434C-9E87-64C211986763}">
      <dgm:prSet/>
      <dgm:spPr/>
      <dgm:t>
        <a:bodyPr/>
        <a:lstStyle/>
        <a:p>
          <a:endParaRPr lang="en-US"/>
        </a:p>
      </dgm:t>
    </dgm:pt>
    <dgm:pt modelId="{768000EC-DA19-CF43-85BB-66286225B686}" type="sibTrans" cxnId="{AA5E26E3-3D5F-434C-9E87-64C211986763}">
      <dgm:prSet/>
      <dgm:spPr/>
      <dgm:t>
        <a:bodyPr/>
        <a:lstStyle/>
        <a:p>
          <a:endParaRPr lang="en-US"/>
        </a:p>
      </dgm:t>
    </dgm:pt>
    <dgm:pt modelId="{D1AE6E62-4CF9-4797-B00E-F103B52AC58B}">
      <dgm:prSet phldrT="[Text]" custT="1"/>
      <dgm:spPr/>
      <dgm:t>
        <a:bodyPr/>
        <a:lstStyle/>
        <a:p>
          <a:r>
            <a:rPr lang="en-US" sz="2400">
              <a:latin typeface="Aptos" panose="020B0004020202020204" pitchFamily="34" charset="0"/>
            </a:rPr>
            <a:t>And no savings</a:t>
          </a:r>
        </a:p>
      </dgm:t>
    </dgm:pt>
    <dgm:pt modelId="{3896E5DD-131C-4382-B856-E83914A3DF07}" type="parTrans" cxnId="{5671A1AF-60FE-4AE9-8EB1-D661E59103D9}">
      <dgm:prSet/>
      <dgm:spPr/>
      <dgm:t>
        <a:bodyPr/>
        <a:lstStyle/>
        <a:p>
          <a:endParaRPr lang="en-US"/>
        </a:p>
      </dgm:t>
    </dgm:pt>
    <dgm:pt modelId="{6E184CAA-E21E-4F75-8177-59F0FB5FCEAF}" type="sibTrans" cxnId="{5671A1AF-60FE-4AE9-8EB1-D661E59103D9}">
      <dgm:prSet/>
      <dgm:spPr/>
      <dgm:t>
        <a:bodyPr/>
        <a:lstStyle/>
        <a:p>
          <a:endParaRPr lang="en-US"/>
        </a:p>
      </dgm:t>
    </dgm:pt>
    <dgm:pt modelId="{99B05420-1917-C848-8099-DAC6E67A73B3}" type="pres">
      <dgm:prSet presAssocID="{9860AEA5-7D65-3D4F-9BAF-AA9111D8335C}" presName="Name0" presStyleCnt="0">
        <dgm:presLayoutVars>
          <dgm:dir/>
          <dgm:animLvl val="lvl"/>
          <dgm:resizeHandles val="exact"/>
        </dgm:presLayoutVars>
      </dgm:prSet>
      <dgm:spPr/>
    </dgm:pt>
    <dgm:pt modelId="{C9D191F9-B276-D94C-B18A-3399A2C783DC}" type="pres">
      <dgm:prSet presAssocID="{2A6CECD4-294D-254A-865A-06EF480F60CA}" presName="composite" presStyleCnt="0"/>
      <dgm:spPr/>
    </dgm:pt>
    <dgm:pt modelId="{40139370-5DAD-B04D-863F-1F0595263B98}" type="pres">
      <dgm:prSet presAssocID="{2A6CECD4-294D-254A-865A-06EF480F60CA}" presName="parTx" presStyleLbl="alignNode1" presStyleIdx="0" presStyleCnt="3" custLinFactNeighborX="-103" custLinFactNeighborY="-1675">
        <dgm:presLayoutVars>
          <dgm:chMax val="0"/>
          <dgm:chPref val="0"/>
          <dgm:bulletEnabled val="1"/>
        </dgm:presLayoutVars>
      </dgm:prSet>
      <dgm:spPr/>
    </dgm:pt>
    <dgm:pt modelId="{DC29601F-999E-3D42-8120-487FEA55717A}" type="pres">
      <dgm:prSet presAssocID="{2A6CECD4-294D-254A-865A-06EF480F60CA}" presName="desTx" presStyleLbl="alignAccFollowNode1" presStyleIdx="0" presStyleCnt="3">
        <dgm:presLayoutVars>
          <dgm:bulletEnabled val="1"/>
        </dgm:presLayoutVars>
      </dgm:prSet>
      <dgm:spPr/>
    </dgm:pt>
    <dgm:pt modelId="{E80BF002-E4FA-EA4E-BEA9-D6DE4E361A4A}" type="pres">
      <dgm:prSet presAssocID="{4288F0B1-A37D-1540-AD2E-F427191024BB}" presName="space" presStyleCnt="0"/>
      <dgm:spPr/>
    </dgm:pt>
    <dgm:pt modelId="{A2D957DD-05F8-4446-9081-D853AB72E0DE}" type="pres">
      <dgm:prSet presAssocID="{B430B6DB-777B-7345-881D-81F884B49DF0}" presName="composite" presStyleCnt="0"/>
      <dgm:spPr/>
    </dgm:pt>
    <dgm:pt modelId="{68E4075E-8894-454D-9EC3-34C9F6D27A06}" type="pres">
      <dgm:prSet presAssocID="{B430B6DB-777B-7345-881D-81F884B49DF0}" presName="parTx" presStyleLbl="alignNode1" presStyleIdx="1" presStyleCnt="3">
        <dgm:presLayoutVars>
          <dgm:chMax val="0"/>
          <dgm:chPref val="0"/>
          <dgm:bulletEnabled val="1"/>
        </dgm:presLayoutVars>
      </dgm:prSet>
      <dgm:spPr/>
    </dgm:pt>
    <dgm:pt modelId="{3C58D45A-0921-5948-855D-233A91F1A9AA}" type="pres">
      <dgm:prSet presAssocID="{B430B6DB-777B-7345-881D-81F884B49DF0}" presName="desTx" presStyleLbl="alignAccFollowNode1" presStyleIdx="1" presStyleCnt="3">
        <dgm:presLayoutVars>
          <dgm:bulletEnabled val="1"/>
        </dgm:presLayoutVars>
      </dgm:prSet>
      <dgm:spPr/>
    </dgm:pt>
    <dgm:pt modelId="{C3EB2924-EEE4-F649-87F9-4132C425AEE8}" type="pres">
      <dgm:prSet presAssocID="{B043ECF5-4BF3-AC43-8982-A7932A79018A}" presName="space" presStyleCnt="0"/>
      <dgm:spPr/>
    </dgm:pt>
    <dgm:pt modelId="{BCE6BEE0-5EB2-3E45-AE94-73C6372DC012}" type="pres">
      <dgm:prSet presAssocID="{2406DACB-7E13-BE4A-A9AC-27A41B0D232C}" presName="composite" presStyleCnt="0"/>
      <dgm:spPr/>
    </dgm:pt>
    <dgm:pt modelId="{6BAEADD0-100C-674E-BC84-CB02321BF64C}" type="pres">
      <dgm:prSet presAssocID="{2406DACB-7E13-BE4A-A9AC-27A41B0D232C}" presName="parTx" presStyleLbl="alignNode1" presStyleIdx="2" presStyleCnt="3">
        <dgm:presLayoutVars>
          <dgm:chMax val="0"/>
          <dgm:chPref val="0"/>
          <dgm:bulletEnabled val="1"/>
        </dgm:presLayoutVars>
      </dgm:prSet>
      <dgm:spPr/>
    </dgm:pt>
    <dgm:pt modelId="{180D7A3C-3234-EB4A-AE33-85ACC74DF6B0}" type="pres">
      <dgm:prSet presAssocID="{2406DACB-7E13-BE4A-A9AC-27A41B0D232C}" presName="desTx" presStyleLbl="alignAccFollowNode1" presStyleIdx="2" presStyleCnt="3">
        <dgm:presLayoutVars>
          <dgm:bulletEnabled val="1"/>
        </dgm:presLayoutVars>
      </dgm:prSet>
      <dgm:spPr/>
    </dgm:pt>
  </dgm:ptLst>
  <dgm:cxnLst>
    <dgm:cxn modelId="{6CF95700-B40C-B24A-92E9-DE1AF40235D5}" type="presOf" srcId="{C26A28C8-CB9A-2245-B51F-3F7F705C5127}" destId="{DC29601F-999E-3D42-8120-487FEA55717A}" srcOrd="0" destOrd="3" presId="urn:microsoft.com/office/officeart/2005/8/layout/hList1"/>
    <dgm:cxn modelId="{D6CF4213-94E3-8B43-B0B7-B471F0E81E88}" srcId="{9860AEA5-7D65-3D4F-9BAF-AA9111D8335C}" destId="{2406DACB-7E13-BE4A-A9AC-27A41B0D232C}" srcOrd="2" destOrd="0" parTransId="{E7F3E0BA-2C5A-394F-91DD-E6227940E7BF}" sibTransId="{97708978-DF42-5F48-81ED-DC9ED2396D35}"/>
    <dgm:cxn modelId="{0580521A-448C-9B43-B191-E6E1519F0B6A}" type="presOf" srcId="{9860AEA5-7D65-3D4F-9BAF-AA9111D8335C}" destId="{99B05420-1917-C848-8099-DAC6E67A73B3}" srcOrd="0" destOrd="0" presId="urn:microsoft.com/office/officeart/2005/8/layout/hList1"/>
    <dgm:cxn modelId="{352FDE1E-B5E6-9F46-9655-A0D3F14E7C50}" type="presOf" srcId="{2406DACB-7E13-BE4A-A9AC-27A41B0D232C}" destId="{6BAEADD0-100C-674E-BC84-CB02321BF64C}" srcOrd="0" destOrd="0" presId="urn:microsoft.com/office/officeart/2005/8/layout/hList1"/>
    <dgm:cxn modelId="{C41C6824-5A54-E746-849E-D0CB1CDE6BA5}" srcId="{9860AEA5-7D65-3D4F-9BAF-AA9111D8335C}" destId="{B430B6DB-777B-7345-881D-81F884B49DF0}" srcOrd="1" destOrd="0" parTransId="{639CD8BF-FE05-BC40-B2BC-0DB6977B4291}" sibTransId="{B043ECF5-4BF3-AC43-8982-A7932A79018A}"/>
    <dgm:cxn modelId="{C8ED3626-1BEC-8243-866C-ADC3580CD423}" type="presOf" srcId="{24E41BCD-178F-4C4A-BE25-4D4A72EE053E}" destId="{3C58D45A-0921-5948-855D-233A91F1A9AA}" srcOrd="0" destOrd="2" presId="urn:microsoft.com/office/officeart/2005/8/layout/hList1"/>
    <dgm:cxn modelId="{FDD6013A-8CA7-0546-AACD-E1CB5590AC57}" type="presOf" srcId="{64C2831D-B3C0-9E45-AA2D-A9114D545891}" destId="{3C58D45A-0921-5948-855D-233A91F1A9AA}" srcOrd="0" destOrd="0" presId="urn:microsoft.com/office/officeart/2005/8/layout/hList1"/>
    <dgm:cxn modelId="{2C5A253B-206C-1945-BE8C-79D0B5AEF936}" srcId="{2A6CECD4-294D-254A-865A-06EF480F60CA}" destId="{37F795D4-5774-BF4D-B6F7-44937D4A5DD6}" srcOrd="0" destOrd="0" parTransId="{94DDB810-E1F4-7542-8B0E-DB85DD386AAB}" sibTransId="{01D6929B-AF81-C541-8EFA-15743C16013D}"/>
    <dgm:cxn modelId="{537CA340-2AED-4B45-BD07-4CDB809D1BE4}" srcId="{B430B6DB-777B-7345-881D-81F884B49DF0}" destId="{6F660E67-61EA-E44A-9B57-7653C234BB0E}" srcOrd="3" destOrd="0" parTransId="{0439EA57-A13D-A540-98F4-D317A384A306}" sibTransId="{82CB2691-1FBC-C64F-A658-9C3361A4B53F}"/>
    <dgm:cxn modelId="{6088366C-D8FB-5948-BB41-CA7C2E98B217}" type="presOf" srcId="{B7B3F180-A048-5B47-89DC-FB78496E89EA}" destId="{DC29601F-999E-3D42-8120-487FEA55717A}" srcOrd="0" destOrd="2" presId="urn:microsoft.com/office/officeart/2005/8/layout/hList1"/>
    <dgm:cxn modelId="{A885DC4D-4CA7-044F-A3E9-38867B36F885}" type="presOf" srcId="{6F660E67-61EA-E44A-9B57-7653C234BB0E}" destId="{3C58D45A-0921-5948-855D-233A91F1A9AA}" srcOrd="0" destOrd="3" presId="urn:microsoft.com/office/officeart/2005/8/layout/hList1"/>
    <dgm:cxn modelId="{DF0A1670-D3E1-F740-AE0B-FB084C611E87}" type="presOf" srcId="{37F795D4-5774-BF4D-B6F7-44937D4A5DD6}" destId="{DC29601F-999E-3D42-8120-487FEA55717A}" srcOrd="0" destOrd="0" presId="urn:microsoft.com/office/officeart/2005/8/layout/hList1"/>
    <dgm:cxn modelId="{D45E2F76-C07F-4641-8081-2F825A30E708}" srcId="{B430B6DB-777B-7345-881D-81F884B49DF0}" destId="{64C2831D-B3C0-9E45-AA2D-A9114D545891}" srcOrd="0" destOrd="0" parTransId="{40B12DAB-5F1E-3149-8465-7E7AB0671D0F}" sibTransId="{17E86696-A489-A14F-9D41-CCDDAF4A77D8}"/>
    <dgm:cxn modelId="{376EAE57-3208-BE4C-8CB5-71183E976165}" srcId="{2406DACB-7E13-BE4A-A9AC-27A41B0D232C}" destId="{FED88FC4-68D3-5B49-B0DF-DA095456ADF1}" srcOrd="0" destOrd="0" parTransId="{AF606431-BB6F-3749-9BB3-AA590E86CA3E}" sibTransId="{EF2A10DE-9F40-D047-9BA8-B6D97B710D7B}"/>
    <dgm:cxn modelId="{5F967958-B9B0-4A47-A9AA-39624FAF1320}" type="presOf" srcId="{6404E97E-C8B0-564C-836C-18B5F7F39C48}" destId="{DC29601F-999E-3D42-8120-487FEA55717A}" srcOrd="0" destOrd="1" presId="urn:microsoft.com/office/officeart/2005/8/layout/hList1"/>
    <dgm:cxn modelId="{D93FAD91-D2FB-DE47-AE26-EC61A5E16304}" srcId="{2A6CECD4-294D-254A-865A-06EF480F60CA}" destId="{6404E97E-C8B0-564C-836C-18B5F7F39C48}" srcOrd="1" destOrd="0" parTransId="{C4D94B3F-1C9E-084D-91E0-FA89D88373DE}" sibTransId="{BEDE23EC-F1B9-544D-A34B-1E27B9F27F2D}"/>
    <dgm:cxn modelId="{2F9EF295-4E70-FA44-8DB6-9CA01AA9C2A5}" type="presOf" srcId="{6532D541-19BC-9344-9017-0DB6C66EE0D6}" destId="{3C58D45A-0921-5948-855D-233A91F1A9AA}" srcOrd="0" destOrd="1" presId="urn:microsoft.com/office/officeart/2005/8/layout/hList1"/>
    <dgm:cxn modelId="{231AFF98-991A-D64C-AFBD-59C479C0FCC9}" srcId="{9860AEA5-7D65-3D4F-9BAF-AA9111D8335C}" destId="{2A6CECD4-294D-254A-865A-06EF480F60CA}" srcOrd="0" destOrd="0" parTransId="{84BB1094-7A5E-AC4D-A09F-CA19B1685AEE}" sibTransId="{4288F0B1-A37D-1540-AD2E-F427191024BB}"/>
    <dgm:cxn modelId="{AA2D499A-B8D2-DF40-9268-9ABD9FB77DE3}" type="presOf" srcId="{3B45FF5C-3FB9-1446-B05B-26F7E33400E8}" destId="{180D7A3C-3234-EB4A-AE33-85ACC74DF6B0}" srcOrd="0" destOrd="1" presId="urn:microsoft.com/office/officeart/2005/8/layout/hList1"/>
    <dgm:cxn modelId="{BD2AFFAE-E7A4-1B41-B496-179C7752AFE3}" srcId="{2406DACB-7E13-BE4A-A9AC-27A41B0D232C}" destId="{3B45FF5C-3FB9-1446-B05B-26F7E33400E8}" srcOrd="1" destOrd="0" parTransId="{D6AB5C3B-E397-C449-A160-14F6C8303B16}" sibTransId="{A9E13BBE-43E7-D548-8B39-4EB0A2D12F17}"/>
    <dgm:cxn modelId="{5671A1AF-60FE-4AE9-8EB1-D661E59103D9}" srcId="{2406DACB-7E13-BE4A-A9AC-27A41B0D232C}" destId="{D1AE6E62-4CF9-4797-B00E-F103B52AC58B}" srcOrd="3" destOrd="0" parTransId="{3896E5DD-131C-4382-B856-E83914A3DF07}" sibTransId="{6E184CAA-E21E-4F75-8177-59F0FB5FCEAF}"/>
    <dgm:cxn modelId="{6B27C1B2-44C3-4347-9EE2-823998911821}" type="presOf" srcId="{2A6CECD4-294D-254A-865A-06EF480F60CA}" destId="{40139370-5DAD-B04D-863F-1F0595263B98}" srcOrd="0" destOrd="0" presId="urn:microsoft.com/office/officeart/2005/8/layout/hList1"/>
    <dgm:cxn modelId="{B494CAB6-356E-B14E-86A8-FC12D2D3907F}" srcId="{2A6CECD4-294D-254A-865A-06EF480F60CA}" destId="{B7B3F180-A048-5B47-89DC-FB78496E89EA}" srcOrd="2" destOrd="0" parTransId="{4EBDAE9B-C7BF-8A48-9997-0AEAABCE8894}" sibTransId="{820A8AC5-00A5-5F4E-A5AC-94543D769B9A}"/>
    <dgm:cxn modelId="{188E87B7-909F-934B-9DEA-F47B360754A3}" srcId="{B430B6DB-777B-7345-881D-81F884B49DF0}" destId="{24E41BCD-178F-4C4A-BE25-4D4A72EE053E}" srcOrd="2" destOrd="0" parTransId="{498CB7B9-5017-FE48-9215-131CCA618ED1}" sibTransId="{CF0C47A7-A7BA-6147-9960-8E3FF8A76A88}"/>
    <dgm:cxn modelId="{05ACF5C6-AF09-BB43-8D6B-19A433AFC7AD}" srcId="{2A6CECD4-294D-254A-865A-06EF480F60CA}" destId="{C26A28C8-CB9A-2245-B51F-3F7F705C5127}" srcOrd="3" destOrd="0" parTransId="{C3F5AEBE-9A81-FB44-93A7-9E0639760AE4}" sibTransId="{2670A128-888F-854B-B0BB-E5737819A349}"/>
    <dgm:cxn modelId="{02D957D1-3D04-4E4C-BD97-8F702C42F2DF}" type="presOf" srcId="{D1AE6E62-4CF9-4797-B00E-F103B52AC58B}" destId="{180D7A3C-3234-EB4A-AE33-85ACC74DF6B0}" srcOrd="0" destOrd="3" presId="urn:microsoft.com/office/officeart/2005/8/layout/hList1"/>
    <dgm:cxn modelId="{09CE97DA-8A05-9A4A-8D02-A53A8DF673B7}" type="presOf" srcId="{B430B6DB-777B-7345-881D-81F884B49DF0}" destId="{68E4075E-8894-454D-9EC3-34C9F6D27A06}" srcOrd="0" destOrd="0" presId="urn:microsoft.com/office/officeart/2005/8/layout/hList1"/>
    <dgm:cxn modelId="{AA5E26E3-3D5F-434C-9E87-64C211986763}" srcId="{2406DACB-7E13-BE4A-A9AC-27A41B0D232C}" destId="{456678C0-E541-7D42-ACC8-C080AB839DE8}" srcOrd="2" destOrd="0" parTransId="{084AD139-8B4D-B145-82BF-F0F0A8946828}" sibTransId="{768000EC-DA19-CF43-85BB-66286225B686}"/>
    <dgm:cxn modelId="{1517B4E3-F5A2-7C4A-B8E0-032581713BEA}" type="presOf" srcId="{456678C0-E541-7D42-ACC8-C080AB839DE8}" destId="{180D7A3C-3234-EB4A-AE33-85ACC74DF6B0}" srcOrd="0" destOrd="2" presId="urn:microsoft.com/office/officeart/2005/8/layout/hList1"/>
    <dgm:cxn modelId="{1BC9E9ED-CAB3-3140-80E7-2B848F848059}" srcId="{B430B6DB-777B-7345-881D-81F884B49DF0}" destId="{6532D541-19BC-9344-9017-0DB6C66EE0D6}" srcOrd="1" destOrd="0" parTransId="{C8F98CB0-5587-5340-84B6-D1F4CC74E916}" sibTransId="{B2ADA162-0316-ED4B-B55F-817A8935CD33}"/>
    <dgm:cxn modelId="{59D1C4F9-9D7E-854D-9AA2-A7DD9EEECEB1}" type="presOf" srcId="{FED88FC4-68D3-5B49-B0DF-DA095456ADF1}" destId="{180D7A3C-3234-EB4A-AE33-85ACC74DF6B0}" srcOrd="0" destOrd="0" presId="urn:microsoft.com/office/officeart/2005/8/layout/hList1"/>
    <dgm:cxn modelId="{189F7E29-62A9-A443-9B2F-19115411FDC8}" type="presParOf" srcId="{99B05420-1917-C848-8099-DAC6E67A73B3}" destId="{C9D191F9-B276-D94C-B18A-3399A2C783DC}" srcOrd="0" destOrd="0" presId="urn:microsoft.com/office/officeart/2005/8/layout/hList1"/>
    <dgm:cxn modelId="{F6DAB405-99C9-A145-B4BC-53EA0A848292}" type="presParOf" srcId="{C9D191F9-B276-D94C-B18A-3399A2C783DC}" destId="{40139370-5DAD-B04D-863F-1F0595263B98}" srcOrd="0" destOrd="0" presId="urn:microsoft.com/office/officeart/2005/8/layout/hList1"/>
    <dgm:cxn modelId="{54FF1C42-EE0F-A441-B33B-89EAECB88694}" type="presParOf" srcId="{C9D191F9-B276-D94C-B18A-3399A2C783DC}" destId="{DC29601F-999E-3D42-8120-487FEA55717A}" srcOrd="1" destOrd="0" presId="urn:microsoft.com/office/officeart/2005/8/layout/hList1"/>
    <dgm:cxn modelId="{CFB7EA44-499E-F240-A40D-10FB29B6A7DC}" type="presParOf" srcId="{99B05420-1917-C848-8099-DAC6E67A73B3}" destId="{E80BF002-E4FA-EA4E-BEA9-D6DE4E361A4A}" srcOrd="1" destOrd="0" presId="urn:microsoft.com/office/officeart/2005/8/layout/hList1"/>
    <dgm:cxn modelId="{3E498907-C00F-044D-BA58-226BBCA18D7C}" type="presParOf" srcId="{99B05420-1917-C848-8099-DAC6E67A73B3}" destId="{A2D957DD-05F8-4446-9081-D853AB72E0DE}" srcOrd="2" destOrd="0" presId="urn:microsoft.com/office/officeart/2005/8/layout/hList1"/>
    <dgm:cxn modelId="{2EFB046C-EC66-1948-8E26-12D5294E873A}" type="presParOf" srcId="{A2D957DD-05F8-4446-9081-D853AB72E0DE}" destId="{68E4075E-8894-454D-9EC3-34C9F6D27A06}" srcOrd="0" destOrd="0" presId="urn:microsoft.com/office/officeart/2005/8/layout/hList1"/>
    <dgm:cxn modelId="{D02FB08E-0AA9-4F4C-A0A0-72B8914A1301}" type="presParOf" srcId="{A2D957DD-05F8-4446-9081-D853AB72E0DE}" destId="{3C58D45A-0921-5948-855D-233A91F1A9AA}" srcOrd="1" destOrd="0" presId="urn:microsoft.com/office/officeart/2005/8/layout/hList1"/>
    <dgm:cxn modelId="{F177ACAC-06F2-6A44-AAC4-1BEB1FB01DA5}" type="presParOf" srcId="{99B05420-1917-C848-8099-DAC6E67A73B3}" destId="{C3EB2924-EEE4-F649-87F9-4132C425AEE8}" srcOrd="3" destOrd="0" presId="urn:microsoft.com/office/officeart/2005/8/layout/hList1"/>
    <dgm:cxn modelId="{A4B38B95-5C35-3D41-89FC-E125EF567463}" type="presParOf" srcId="{99B05420-1917-C848-8099-DAC6E67A73B3}" destId="{BCE6BEE0-5EB2-3E45-AE94-73C6372DC012}" srcOrd="4" destOrd="0" presId="urn:microsoft.com/office/officeart/2005/8/layout/hList1"/>
    <dgm:cxn modelId="{7893FA85-4A3E-C548-9F8C-F6F612003800}" type="presParOf" srcId="{BCE6BEE0-5EB2-3E45-AE94-73C6372DC012}" destId="{6BAEADD0-100C-674E-BC84-CB02321BF64C}" srcOrd="0" destOrd="0" presId="urn:microsoft.com/office/officeart/2005/8/layout/hList1"/>
    <dgm:cxn modelId="{F747F689-99B7-5D4A-B1AB-8C6AA2E62BE3}" type="presParOf" srcId="{BCE6BEE0-5EB2-3E45-AE94-73C6372DC012}" destId="{180D7A3C-3234-EB4A-AE33-85ACC74DF6B0}" srcOrd="1" destOrd="0" presId="urn:microsoft.com/office/officeart/2005/8/layout/hList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5EBAB5-B7B5-41F8-8CDE-6C0389376B3A}" type="doc">
      <dgm:prSet loTypeId="urn:microsoft.com/office/officeart/2005/8/layout/cycle4" loCatId="cycle" qsTypeId="urn:microsoft.com/office/officeart/2005/8/quickstyle/simple1" qsCatId="simple" csTypeId="urn:microsoft.com/office/officeart/2005/8/colors/accent2_2" csCatId="accent2" phldr="1"/>
      <dgm:spPr/>
      <dgm:t>
        <a:bodyPr/>
        <a:lstStyle/>
        <a:p>
          <a:endParaRPr lang="en-US"/>
        </a:p>
      </dgm:t>
    </dgm:pt>
    <dgm:pt modelId="{DB921DA9-4C46-4C2B-8E8D-BE31ABEBB15D}">
      <dgm:prSet phldrT="[Text]"/>
      <dgm:spPr>
        <a:solidFill>
          <a:srgbClr val="286D9F"/>
        </a:solidFill>
      </dgm:spPr>
      <dgm:t>
        <a:bodyPr/>
        <a:lstStyle/>
        <a:p>
          <a:r>
            <a:rPr lang="en-US"/>
            <a:t>Supporting Conferences</a:t>
          </a:r>
        </a:p>
      </dgm:t>
    </dgm:pt>
    <dgm:pt modelId="{551D07DE-8CD6-4C5C-9074-BC1C02478640}" type="parTrans" cxnId="{769592B4-961F-41D7-90B1-838A1E4B992C}">
      <dgm:prSet/>
      <dgm:spPr/>
      <dgm:t>
        <a:bodyPr/>
        <a:lstStyle/>
        <a:p>
          <a:endParaRPr lang="en-US"/>
        </a:p>
      </dgm:t>
    </dgm:pt>
    <dgm:pt modelId="{877C177B-AB86-4D87-9103-319A6B3FF151}" type="sibTrans" cxnId="{769592B4-961F-41D7-90B1-838A1E4B992C}">
      <dgm:prSet/>
      <dgm:spPr/>
      <dgm:t>
        <a:bodyPr/>
        <a:lstStyle/>
        <a:p>
          <a:endParaRPr lang="en-US"/>
        </a:p>
      </dgm:t>
    </dgm:pt>
    <dgm:pt modelId="{3668A42F-409F-42BB-AEB9-012A9FD84BB0}">
      <dgm:prSet phldrT="[Text]" custT="1"/>
      <dgm:spPr>
        <a:ln>
          <a:solidFill>
            <a:schemeClr val="accent1"/>
          </a:solidFill>
        </a:ln>
      </dgm:spPr>
      <dgm:t>
        <a:bodyPr/>
        <a:lstStyle/>
        <a:p>
          <a:r>
            <a:rPr lang="en-US" sz="1300">
              <a:solidFill>
                <a:srgbClr val="286D9F"/>
              </a:solidFill>
            </a:rPr>
            <a:t>Strengthen Conference Operations and Support Systems</a:t>
          </a:r>
        </a:p>
      </dgm:t>
    </dgm:pt>
    <dgm:pt modelId="{92A97150-CAEF-478B-995F-4E123716E8C0}" type="parTrans" cxnId="{9DFF0FF4-5225-4A0C-950A-075718FE5C80}">
      <dgm:prSet/>
      <dgm:spPr/>
      <dgm:t>
        <a:bodyPr/>
        <a:lstStyle/>
        <a:p>
          <a:endParaRPr lang="en-US"/>
        </a:p>
      </dgm:t>
    </dgm:pt>
    <dgm:pt modelId="{29BE6F6A-4F52-4C9F-A950-54DDF4016956}" type="sibTrans" cxnId="{9DFF0FF4-5225-4A0C-950A-075718FE5C80}">
      <dgm:prSet/>
      <dgm:spPr/>
      <dgm:t>
        <a:bodyPr/>
        <a:lstStyle/>
        <a:p>
          <a:endParaRPr lang="en-US"/>
        </a:p>
      </dgm:t>
    </dgm:pt>
    <dgm:pt modelId="{DEBA92D1-DC97-406D-9EAB-E40E5DEF88A8}">
      <dgm:prSet phldrT="[Text]"/>
      <dgm:spPr>
        <a:solidFill>
          <a:srgbClr val="286D9F"/>
        </a:solidFill>
      </dgm:spPr>
      <dgm:t>
        <a:bodyPr/>
        <a:lstStyle/>
        <a:p>
          <a:r>
            <a:rPr lang="en-US"/>
            <a:t>Supporting Vincentians</a:t>
          </a:r>
        </a:p>
      </dgm:t>
    </dgm:pt>
    <dgm:pt modelId="{B1E8FC66-0944-4D8A-8E1D-C8626FF24A4E}" type="parTrans" cxnId="{D6BAAF52-21C2-4314-B71C-2B89AB8DDED4}">
      <dgm:prSet/>
      <dgm:spPr/>
      <dgm:t>
        <a:bodyPr/>
        <a:lstStyle/>
        <a:p>
          <a:endParaRPr lang="en-US"/>
        </a:p>
      </dgm:t>
    </dgm:pt>
    <dgm:pt modelId="{46E2432C-8396-4915-9857-928FE340A1BC}" type="sibTrans" cxnId="{D6BAAF52-21C2-4314-B71C-2B89AB8DDED4}">
      <dgm:prSet/>
      <dgm:spPr/>
      <dgm:t>
        <a:bodyPr/>
        <a:lstStyle/>
        <a:p>
          <a:endParaRPr lang="en-US"/>
        </a:p>
      </dgm:t>
    </dgm:pt>
    <dgm:pt modelId="{762FC4B0-5B16-4121-8E04-8EE1542FF922}">
      <dgm:prSet phldrT="[Text]"/>
      <dgm:spPr>
        <a:solidFill>
          <a:srgbClr val="286D9F"/>
        </a:solidFill>
      </dgm:spPr>
      <dgm:t>
        <a:bodyPr/>
        <a:lstStyle/>
        <a:p>
          <a:r>
            <a:rPr lang="en-US"/>
            <a:t>Supporting Neighbors</a:t>
          </a:r>
        </a:p>
      </dgm:t>
    </dgm:pt>
    <dgm:pt modelId="{F2FD0B9B-5365-4707-BC5B-7D0C10B866CD}" type="parTrans" cxnId="{8D4390B4-8BE1-4D31-AB7D-DE5AF0E7BD44}">
      <dgm:prSet/>
      <dgm:spPr/>
      <dgm:t>
        <a:bodyPr/>
        <a:lstStyle/>
        <a:p>
          <a:endParaRPr lang="en-US"/>
        </a:p>
      </dgm:t>
    </dgm:pt>
    <dgm:pt modelId="{5530565C-E3E5-437A-B647-A5CF77D818B9}" type="sibTrans" cxnId="{8D4390B4-8BE1-4D31-AB7D-DE5AF0E7BD44}">
      <dgm:prSet/>
      <dgm:spPr/>
      <dgm:t>
        <a:bodyPr/>
        <a:lstStyle/>
        <a:p>
          <a:endParaRPr lang="en-US"/>
        </a:p>
      </dgm:t>
    </dgm:pt>
    <dgm:pt modelId="{693B4399-C120-42F7-9D90-FB2CCA0F9F81}">
      <dgm:prSet phldrT="[Text]"/>
      <dgm:spPr>
        <a:solidFill>
          <a:srgbClr val="286D9F"/>
        </a:solidFill>
      </dgm:spPr>
      <dgm:t>
        <a:bodyPr/>
        <a:lstStyle/>
        <a:p>
          <a:r>
            <a:rPr lang="en-US"/>
            <a:t>Supporting Communities</a:t>
          </a:r>
        </a:p>
      </dgm:t>
    </dgm:pt>
    <dgm:pt modelId="{7997227E-8889-4A36-8616-1A123AC9F6ED}" type="parTrans" cxnId="{14C4F929-A547-4E5A-9A7A-7FC8741F3CC1}">
      <dgm:prSet/>
      <dgm:spPr/>
      <dgm:t>
        <a:bodyPr/>
        <a:lstStyle/>
        <a:p>
          <a:endParaRPr lang="en-US"/>
        </a:p>
      </dgm:t>
    </dgm:pt>
    <dgm:pt modelId="{78B4528D-ABFD-4F4A-B11A-EE733DF565F4}" type="sibTrans" cxnId="{14C4F929-A547-4E5A-9A7A-7FC8741F3CC1}">
      <dgm:prSet/>
      <dgm:spPr/>
      <dgm:t>
        <a:bodyPr/>
        <a:lstStyle/>
        <a:p>
          <a:endParaRPr lang="en-US"/>
        </a:p>
      </dgm:t>
    </dgm:pt>
    <dgm:pt modelId="{F83C4701-7C67-4642-97BD-E11C2C3B0D1E}">
      <dgm:prSet phldrT="[Text]" custT="1"/>
      <dgm:spPr>
        <a:ln>
          <a:solidFill>
            <a:schemeClr val="accent1"/>
          </a:solidFill>
        </a:ln>
      </dgm:spPr>
      <dgm:t>
        <a:bodyPr/>
        <a:lstStyle/>
        <a:p>
          <a:r>
            <a:rPr lang="en-US" sz="1300">
              <a:solidFill>
                <a:srgbClr val="286D9F"/>
              </a:solidFill>
            </a:rPr>
            <a:t>Invest in Our Physical  Neighborhoods   </a:t>
          </a:r>
        </a:p>
      </dgm:t>
    </dgm:pt>
    <dgm:pt modelId="{23FBB912-0828-4658-AE59-EA5235F2852D}" type="parTrans" cxnId="{4B9798A0-0D4D-4D82-81E6-1F2438461145}">
      <dgm:prSet/>
      <dgm:spPr/>
      <dgm:t>
        <a:bodyPr/>
        <a:lstStyle/>
        <a:p>
          <a:endParaRPr lang="en-US"/>
        </a:p>
      </dgm:t>
    </dgm:pt>
    <dgm:pt modelId="{E9EF9E40-74D8-417A-BA30-4A38BAB96E9E}" type="sibTrans" cxnId="{4B9798A0-0D4D-4D82-81E6-1F2438461145}">
      <dgm:prSet/>
      <dgm:spPr/>
      <dgm:t>
        <a:bodyPr/>
        <a:lstStyle/>
        <a:p>
          <a:endParaRPr lang="en-US"/>
        </a:p>
      </dgm:t>
    </dgm:pt>
    <dgm:pt modelId="{CE9A7ED6-6572-4078-842B-3BE1EFD0CEF5}">
      <dgm:prSet phldrT="[Text]" custT="1"/>
      <dgm:spPr>
        <a:ln>
          <a:solidFill>
            <a:schemeClr val="accent1"/>
          </a:solidFill>
        </a:ln>
      </dgm:spPr>
      <dgm:t>
        <a:bodyPr/>
        <a:lstStyle/>
        <a:p>
          <a:r>
            <a:rPr lang="en-US" sz="1300">
              <a:solidFill>
                <a:srgbClr val="286D9F"/>
              </a:solidFill>
            </a:rPr>
            <a:t>Expand Holistic Resources to Foster Systemic Change</a:t>
          </a:r>
        </a:p>
      </dgm:t>
    </dgm:pt>
    <dgm:pt modelId="{F33B02EA-855B-47CD-B8DB-F9A5FF665293}" type="sibTrans" cxnId="{E4269456-AB3F-4488-813B-FA6E266E70F9}">
      <dgm:prSet/>
      <dgm:spPr/>
      <dgm:t>
        <a:bodyPr/>
        <a:lstStyle/>
        <a:p>
          <a:endParaRPr lang="en-US"/>
        </a:p>
      </dgm:t>
    </dgm:pt>
    <dgm:pt modelId="{357012B5-693C-40B0-BC63-A0064D2BC3E4}" type="parTrans" cxnId="{E4269456-AB3F-4488-813B-FA6E266E70F9}">
      <dgm:prSet/>
      <dgm:spPr/>
      <dgm:t>
        <a:bodyPr/>
        <a:lstStyle/>
        <a:p>
          <a:endParaRPr lang="en-US"/>
        </a:p>
      </dgm:t>
    </dgm:pt>
    <dgm:pt modelId="{A22B48EE-956E-4D56-BACC-8FAF554E40C2}">
      <dgm:prSet phldrT="[Text]" custT="1"/>
      <dgm:spPr>
        <a:ln>
          <a:solidFill>
            <a:schemeClr val="accent1"/>
          </a:solidFill>
        </a:ln>
      </dgm:spPr>
      <dgm:t>
        <a:bodyPr/>
        <a:lstStyle/>
        <a:p>
          <a:endParaRPr lang="en-US" sz="1400">
            <a:solidFill>
              <a:srgbClr val="286D9F"/>
            </a:solidFill>
          </a:endParaRPr>
        </a:p>
      </dgm:t>
    </dgm:pt>
    <dgm:pt modelId="{82459C63-7277-4E0E-83A1-E5530380DFE2}" type="parTrans" cxnId="{2B3FC553-98C6-4CC1-9DBC-7BD5AD751925}">
      <dgm:prSet/>
      <dgm:spPr/>
      <dgm:t>
        <a:bodyPr/>
        <a:lstStyle/>
        <a:p>
          <a:endParaRPr lang="en-US"/>
        </a:p>
      </dgm:t>
    </dgm:pt>
    <dgm:pt modelId="{6022EEC2-050D-43DC-904B-9711598FB7DD}" type="sibTrans" cxnId="{2B3FC553-98C6-4CC1-9DBC-7BD5AD751925}">
      <dgm:prSet/>
      <dgm:spPr/>
      <dgm:t>
        <a:bodyPr/>
        <a:lstStyle/>
        <a:p>
          <a:endParaRPr lang="en-US"/>
        </a:p>
      </dgm:t>
    </dgm:pt>
    <dgm:pt modelId="{E37E9BB8-D3A9-47F4-AC24-90B00022A4E9}">
      <dgm:prSet phldrT="[Text]" custT="1"/>
      <dgm:spPr>
        <a:ln>
          <a:solidFill>
            <a:schemeClr val="accent1"/>
          </a:solidFill>
        </a:ln>
      </dgm:spPr>
      <dgm:t>
        <a:bodyPr/>
        <a:lstStyle/>
        <a:p>
          <a:r>
            <a:rPr lang="en-US" sz="1300">
              <a:solidFill>
                <a:srgbClr val="286D9F"/>
              </a:solidFill>
            </a:rPr>
            <a:t>Emphasize Personal Encounters</a:t>
          </a:r>
        </a:p>
      </dgm:t>
    </dgm:pt>
    <dgm:pt modelId="{F8D1807D-BF20-45F7-8C8E-BC6F4CD5C236}" type="parTrans" cxnId="{D1FF45EC-1470-4092-B60D-631AE6724921}">
      <dgm:prSet/>
      <dgm:spPr/>
      <dgm:t>
        <a:bodyPr/>
        <a:lstStyle/>
        <a:p>
          <a:endParaRPr lang="en-US"/>
        </a:p>
      </dgm:t>
    </dgm:pt>
    <dgm:pt modelId="{1CDF27C7-12F3-437E-847E-456EF7842831}" type="sibTrans" cxnId="{D1FF45EC-1470-4092-B60D-631AE6724921}">
      <dgm:prSet/>
      <dgm:spPr/>
      <dgm:t>
        <a:bodyPr/>
        <a:lstStyle/>
        <a:p>
          <a:endParaRPr lang="en-US"/>
        </a:p>
      </dgm:t>
    </dgm:pt>
    <dgm:pt modelId="{DA871E69-92FB-4D1E-9B63-84576CAEB00C}">
      <dgm:prSet phldrT="[Text]" custT="1"/>
      <dgm:spPr>
        <a:ln>
          <a:solidFill>
            <a:schemeClr val="accent1"/>
          </a:solidFill>
        </a:ln>
      </dgm:spPr>
      <dgm:t>
        <a:bodyPr/>
        <a:lstStyle/>
        <a:p>
          <a:endParaRPr lang="en-US" sz="1400">
            <a:solidFill>
              <a:srgbClr val="286D9F"/>
            </a:solidFill>
          </a:endParaRPr>
        </a:p>
      </dgm:t>
    </dgm:pt>
    <dgm:pt modelId="{260FF9D7-8994-4495-9DDC-91D79895BF2D}" type="parTrans" cxnId="{78AAD3FD-4F9D-4466-A422-5D3528F6DC86}">
      <dgm:prSet/>
      <dgm:spPr/>
      <dgm:t>
        <a:bodyPr/>
        <a:lstStyle/>
        <a:p>
          <a:endParaRPr lang="en-US"/>
        </a:p>
      </dgm:t>
    </dgm:pt>
    <dgm:pt modelId="{B737F540-910F-4042-8745-1919B1BAE772}" type="sibTrans" cxnId="{78AAD3FD-4F9D-4466-A422-5D3528F6DC86}">
      <dgm:prSet/>
      <dgm:spPr/>
      <dgm:t>
        <a:bodyPr/>
        <a:lstStyle/>
        <a:p>
          <a:endParaRPr lang="en-US"/>
        </a:p>
      </dgm:t>
    </dgm:pt>
    <dgm:pt modelId="{2BCB941A-CD08-40AB-A056-44220491B677}">
      <dgm:prSet phldrT="[Text]" custT="1"/>
      <dgm:spPr>
        <a:ln>
          <a:solidFill>
            <a:schemeClr val="accent1"/>
          </a:solidFill>
        </a:ln>
      </dgm:spPr>
      <dgm:t>
        <a:bodyPr/>
        <a:lstStyle/>
        <a:p>
          <a:r>
            <a:rPr lang="en-US" sz="1300">
              <a:solidFill>
                <a:srgbClr val="286D9F"/>
              </a:solidFill>
            </a:rPr>
            <a:t>Expand Our Conference Network</a:t>
          </a:r>
        </a:p>
      </dgm:t>
    </dgm:pt>
    <dgm:pt modelId="{EC62F401-F1DF-4EAB-837F-C703F9F80AA2}" type="parTrans" cxnId="{10824525-E4DF-4853-B1AC-AE02F39AFA3B}">
      <dgm:prSet/>
      <dgm:spPr/>
      <dgm:t>
        <a:bodyPr/>
        <a:lstStyle/>
        <a:p>
          <a:endParaRPr lang="en-US"/>
        </a:p>
      </dgm:t>
    </dgm:pt>
    <dgm:pt modelId="{4D42ADFC-81CF-411B-86AB-03CCC9660D46}" type="sibTrans" cxnId="{10824525-E4DF-4853-B1AC-AE02F39AFA3B}">
      <dgm:prSet/>
      <dgm:spPr/>
      <dgm:t>
        <a:bodyPr/>
        <a:lstStyle/>
        <a:p>
          <a:endParaRPr lang="en-US"/>
        </a:p>
      </dgm:t>
    </dgm:pt>
    <dgm:pt modelId="{1770BA68-0531-42F2-B441-9B71FC058F13}">
      <dgm:prSet phldrT="[Text]" custT="1"/>
      <dgm:spPr>
        <a:ln>
          <a:solidFill>
            <a:schemeClr val="accent1"/>
          </a:solidFill>
        </a:ln>
      </dgm:spPr>
      <dgm:t>
        <a:bodyPr/>
        <a:lstStyle/>
        <a:p>
          <a:endParaRPr lang="en-US" sz="1400">
            <a:solidFill>
              <a:srgbClr val="286D9F"/>
            </a:solidFill>
          </a:endParaRPr>
        </a:p>
      </dgm:t>
    </dgm:pt>
    <dgm:pt modelId="{64101D5E-7424-49B3-846A-7D4CFC4211A3}" type="parTrans" cxnId="{DE211C66-CE3C-4FC0-97D1-90D0CB262DB1}">
      <dgm:prSet/>
      <dgm:spPr/>
      <dgm:t>
        <a:bodyPr/>
        <a:lstStyle/>
        <a:p>
          <a:endParaRPr lang="en-US"/>
        </a:p>
      </dgm:t>
    </dgm:pt>
    <dgm:pt modelId="{DB71B39A-F44D-4225-B9EA-A14EF8268209}" type="sibTrans" cxnId="{DE211C66-CE3C-4FC0-97D1-90D0CB262DB1}">
      <dgm:prSet/>
      <dgm:spPr/>
      <dgm:t>
        <a:bodyPr/>
        <a:lstStyle/>
        <a:p>
          <a:endParaRPr lang="en-US"/>
        </a:p>
      </dgm:t>
    </dgm:pt>
    <dgm:pt modelId="{6B29CCC0-6AFD-4501-9E1D-F33CFA85A29F}">
      <dgm:prSet phldrT="[Text]" custT="1"/>
      <dgm:spPr>
        <a:ln>
          <a:solidFill>
            <a:schemeClr val="accent1"/>
          </a:solidFill>
        </a:ln>
      </dgm:spPr>
      <dgm:t>
        <a:bodyPr/>
        <a:lstStyle/>
        <a:p>
          <a:r>
            <a:rPr lang="en-US" sz="1300">
              <a:solidFill>
                <a:srgbClr val="286D9F"/>
              </a:solidFill>
            </a:rPr>
            <a:t>Address Underserved Communities</a:t>
          </a:r>
        </a:p>
      </dgm:t>
    </dgm:pt>
    <dgm:pt modelId="{EDEAFD7F-79D6-49C7-984A-109DB0E94684}" type="parTrans" cxnId="{337C5FFA-8E4A-424E-B748-DEAB30AFC137}">
      <dgm:prSet/>
      <dgm:spPr/>
      <dgm:t>
        <a:bodyPr/>
        <a:lstStyle/>
        <a:p>
          <a:endParaRPr lang="en-US"/>
        </a:p>
      </dgm:t>
    </dgm:pt>
    <dgm:pt modelId="{FEAFAB1F-A256-4370-BB1B-F4C8DEAA5284}" type="sibTrans" cxnId="{337C5FFA-8E4A-424E-B748-DEAB30AFC137}">
      <dgm:prSet/>
      <dgm:spPr/>
      <dgm:t>
        <a:bodyPr/>
        <a:lstStyle/>
        <a:p>
          <a:endParaRPr lang="en-US"/>
        </a:p>
      </dgm:t>
    </dgm:pt>
    <dgm:pt modelId="{1413BD0F-1A2A-42FB-9204-E69498639D40}">
      <dgm:prSet phldrT="[Text]" custT="1"/>
      <dgm:spPr>
        <a:ln>
          <a:solidFill>
            <a:schemeClr val="accent1"/>
          </a:solidFill>
        </a:ln>
      </dgm:spPr>
      <dgm:t>
        <a:bodyPr/>
        <a:lstStyle/>
        <a:p>
          <a:r>
            <a:rPr lang="en-US" sz="1300">
              <a:solidFill>
                <a:srgbClr val="286D9F"/>
              </a:solidFill>
            </a:rPr>
            <a:t>Expand Targeted Housing Programs &amp; Develop Services for Unsheltered</a:t>
          </a:r>
        </a:p>
      </dgm:t>
    </dgm:pt>
    <dgm:pt modelId="{56371B78-DB03-4DB7-9BE9-CC78C7125D98}" type="parTrans" cxnId="{B7EFB74C-757C-4391-A038-541B64095804}">
      <dgm:prSet/>
      <dgm:spPr/>
      <dgm:t>
        <a:bodyPr/>
        <a:lstStyle/>
        <a:p>
          <a:endParaRPr lang="en-US"/>
        </a:p>
      </dgm:t>
    </dgm:pt>
    <dgm:pt modelId="{D372487F-35E4-4681-9866-056258D6475B}" type="sibTrans" cxnId="{B7EFB74C-757C-4391-A038-541B64095804}">
      <dgm:prSet/>
      <dgm:spPr/>
      <dgm:t>
        <a:bodyPr/>
        <a:lstStyle/>
        <a:p>
          <a:endParaRPr lang="en-US"/>
        </a:p>
      </dgm:t>
    </dgm:pt>
    <dgm:pt modelId="{A8A02BC7-CDE3-4C29-8C1D-3839A717ED6C}">
      <dgm:prSet phldrT="[Text]" custT="1"/>
      <dgm:spPr>
        <a:ln>
          <a:solidFill>
            <a:schemeClr val="accent1"/>
          </a:solidFill>
        </a:ln>
      </dgm:spPr>
      <dgm:t>
        <a:bodyPr/>
        <a:lstStyle/>
        <a:p>
          <a:r>
            <a:rPr lang="en-US" sz="1300">
              <a:solidFill>
                <a:srgbClr val="286D9F"/>
              </a:solidFill>
            </a:rPr>
            <a:t>Provide Greater Opportunities for Training and Skills Development</a:t>
          </a:r>
        </a:p>
      </dgm:t>
    </dgm:pt>
    <dgm:pt modelId="{858CC611-1914-47B6-A4C6-5D6C3B237F14}" type="sibTrans" cxnId="{81E90306-D775-4123-B37B-FA8704E9E035}">
      <dgm:prSet/>
      <dgm:spPr/>
      <dgm:t>
        <a:bodyPr/>
        <a:lstStyle/>
        <a:p>
          <a:endParaRPr lang="en-US"/>
        </a:p>
      </dgm:t>
    </dgm:pt>
    <dgm:pt modelId="{23D87D1F-BAC9-4AD0-B2E7-870F55CC1E2E}" type="parTrans" cxnId="{81E90306-D775-4123-B37B-FA8704E9E035}">
      <dgm:prSet/>
      <dgm:spPr/>
      <dgm:t>
        <a:bodyPr/>
        <a:lstStyle/>
        <a:p>
          <a:endParaRPr lang="en-US"/>
        </a:p>
      </dgm:t>
    </dgm:pt>
    <dgm:pt modelId="{A277F73F-E840-4753-A5F3-9D7F2AC30DB3}">
      <dgm:prSet phldrT="[Text]" custT="1"/>
      <dgm:spPr>
        <a:ln>
          <a:solidFill>
            <a:schemeClr val="accent1"/>
          </a:solidFill>
        </a:ln>
      </dgm:spPr>
      <dgm:t>
        <a:bodyPr/>
        <a:lstStyle/>
        <a:p>
          <a:r>
            <a:rPr lang="en-US" sz="1300">
              <a:solidFill>
                <a:srgbClr val="286D9F"/>
              </a:solidFill>
            </a:rPr>
            <a:t>Enhance Resources and Support for Caseworkers and Neighbor Advocates</a:t>
          </a:r>
        </a:p>
      </dgm:t>
    </dgm:pt>
    <dgm:pt modelId="{54CEC0F0-AC1D-449D-9E4A-19A40C5E64F6}" type="sibTrans" cxnId="{604B87C7-7C5A-458A-BADB-799D412A68E7}">
      <dgm:prSet/>
      <dgm:spPr/>
      <dgm:t>
        <a:bodyPr/>
        <a:lstStyle/>
        <a:p>
          <a:endParaRPr lang="en-US"/>
        </a:p>
      </dgm:t>
    </dgm:pt>
    <dgm:pt modelId="{FB49DE83-1F6F-4ED2-8529-86EF78BB3ECA}" type="parTrans" cxnId="{604B87C7-7C5A-458A-BADB-799D412A68E7}">
      <dgm:prSet/>
      <dgm:spPr/>
      <dgm:t>
        <a:bodyPr/>
        <a:lstStyle/>
        <a:p>
          <a:endParaRPr lang="en-US"/>
        </a:p>
      </dgm:t>
    </dgm:pt>
    <dgm:pt modelId="{4E23C502-6948-44D0-BB61-AFCCA379ADD7}">
      <dgm:prSet phldrT="[Text]" custT="1"/>
      <dgm:spPr>
        <a:ln>
          <a:solidFill>
            <a:schemeClr val="accent1"/>
          </a:solidFill>
        </a:ln>
      </dgm:spPr>
      <dgm:t>
        <a:bodyPr/>
        <a:lstStyle/>
        <a:p>
          <a:r>
            <a:rPr lang="en-US" sz="1300">
              <a:solidFill>
                <a:srgbClr val="286D9F"/>
              </a:solidFill>
            </a:rPr>
            <a:t>Re-Center Our Work on Our Vincentian Charism and Essential Elements</a:t>
          </a:r>
        </a:p>
      </dgm:t>
    </dgm:pt>
    <dgm:pt modelId="{4E696EE8-DB19-4674-A9C3-EFBC73534C3B}" type="sibTrans" cxnId="{BDED2A22-7850-4CD7-BA9B-BBCC0C3A8FA8}">
      <dgm:prSet/>
      <dgm:spPr/>
      <dgm:t>
        <a:bodyPr/>
        <a:lstStyle/>
        <a:p>
          <a:endParaRPr lang="en-US"/>
        </a:p>
      </dgm:t>
    </dgm:pt>
    <dgm:pt modelId="{09926935-EDD7-4854-9F25-2998C8EA7E62}" type="parTrans" cxnId="{BDED2A22-7850-4CD7-BA9B-BBCC0C3A8FA8}">
      <dgm:prSet/>
      <dgm:spPr/>
      <dgm:t>
        <a:bodyPr/>
        <a:lstStyle/>
        <a:p>
          <a:endParaRPr lang="en-US"/>
        </a:p>
      </dgm:t>
    </dgm:pt>
    <dgm:pt modelId="{10E180BD-3BB8-46FC-9764-97770130C1BC}">
      <dgm:prSet phldrT="[Text]" custT="1"/>
      <dgm:spPr>
        <a:ln>
          <a:solidFill>
            <a:schemeClr val="accent1"/>
          </a:solidFill>
        </a:ln>
      </dgm:spPr>
      <dgm:t>
        <a:bodyPr/>
        <a:lstStyle/>
        <a:p>
          <a:r>
            <a:rPr lang="en-US" sz="1300">
              <a:solidFill>
                <a:srgbClr val="286D9F"/>
              </a:solidFill>
            </a:rPr>
            <a:t>Cultivate a Vincentian Staff</a:t>
          </a:r>
        </a:p>
      </dgm:t>
    </dgm:pt>
    <dgm:pt modelId="{C0DC3D6F-B297-4487-A877-757B9B4F7941}" type="sibTrans" cxnId="{E644AB92-63C4-4A94-A40C-BE077A7CF350}">
      <dgm:prSet/>
      <dgm:spPr/>
      <dgm:t>
        <a:bodyPr/>
        <a:lstStyle/>
        <a:p>
          <a:endParaRPr lang="en-US"/>
        </a:p>
      </dgm:t>
    </dgm:pt>
    <dgm:pt modelId="{89484069-6969-4DC6-A145-037F7AA827FE}" type="parTrans" cxnId="{E644AB92-63C4-4A94-A40C-BE077A7CF350}">
      <dgm:prSet/>
      <dgm:spPr/>
      <dgm:t>
        <a:bodyPr/>
        <a:lstStyle/>
        <a:p>
          <a:endParaRPr lang="en-US"/>
        </a:p>
      </dgm:t>
    </dgm:pt>
    <dgm:pt modelId="{30845F14-21E9-4E3E-9AC0-4BC161893D66}">
      <dgm:prSet phldrT="[Text]" custT="1"/>
      <dgm:spPr>
        <a:ln>
          <a:solidFill>
            <a:schemeClr val="accent1"/>
          </a:solidFill>
        </a:ln>
      </dgm:spPr>
      <dgm:t>
        <a:bodyPr/>
        <a:lstStyle/>
        <a:p>
          <a:r>
            <a:rPr lang="en-US" sz="1300">
              <a:solidFill>
                <a:srgbClr val="286D9F"/>
              </a:solidFill>
            </a:rPr>
            <a:t>Advocate for Our Neighbors</a:t>
          </a:r>
        </a:p>
      </dgm:t>
    </dgm:pt>
    <dgm:pt modelId="{B605055D-1F08-42EE-B6B2-85E8E6F4DFB6}" type="sibTrans" cxnId="{DA112D2F-67D4-4A9A-A907-DBBE058D8E3D}">
      <dgm:prSet/>
      <dgm:spPr/>
      <dgm:t>
        <a:bodyPr/>
        <a:lstStyle/>
        <a:p>
          <a:endParaRPr lang="en-US"/>
        </a:p>
      </dgm:t>
    </dgm:pt>
    <dgm:pt modelId="{75367796-ACDD-4ED6-AA00-BF0F2BAF78DC}" type="parTrans" cxnId="{DA112D2F-67D4-4A9A-A907-DBBE058D8E3D}">
      <dgm:prSet/>
      <dgm:spPr/>
      <dgm:t>
        <a:bodyPr/>
        <a:lstStyle/>
        <a:p>
          <a:endParaRPr lang="en-US"/>
        </a:p>
      </dgm:t>
    </dgm:pt>
    <dgm:pt modelId="{D590A1D0-46BE-4DB2-BD75-EBB322B614E1}">
      <dgm:prSet custT="1"/>
      <dgm:spPr>
        <a:ln>
          <a:solidFill>
            <a:schemeClr val="accent1"/>
          </a:solidFill>
        </a:ln>
      </dgm:spPr>
      <dgm:t>
        <a:bodyPr/>
        <a:lstStyle/>
        <a:p>
          <a:r>
            <a:rPr lang="en-US" sz="1300">
              <a:solidFill>
                <a:srgbClr val="286D9F"/>
              </a:solidFill>
            </a:rPr>
            <a:t>Focus Resources on Membership Recruitment</a:t>
          </a:r>
        </a:p>
      </dgm:t>
    </dgm:pt>
    <dgm:pt modelId="{6B4705FB-6C2A-4786-98FB-F096FDC32438}" type="sibTrans" cxnId="{2E53A8C9-DE9F-470E-B9EB-75DA1C27FE64}">
      <dgm:prSet/>
      <dgm:spPr/>
      <dgm:t>
        <a:bodyPr/>
        <a:lstStyle/>
        <a:p>
          <a:endParaRPr lang="en-US"/>
        </a:p>
      </dgm:t>
    </dgm:pt>
    <dgm:pt modelId="{8E618E95-4AAF-4241-AC9B-B21B8E5E1C5C}" type="parTrans" cxnId="{2E53A8C9-DE9F-470E-B9EB-75DA1C27FE64}">
      <dgm:prSet/>
      <dgm:spPr/>
      <dgm:t>
        <a:bodyPr/>
        <a:lstStyle/>
        <a:p>
          <a:endParaRPr lang="en-US"/>
        </a:p>
      </dgm:t>
    </dgm:pt>
    <dgm:pt modelId="{2B14A630-E451-4D70-B3B2-863A54E55333}">
      <dgm:prSet custT="1"/>
      <dgm:spPr>
        <a:ln>
          <a:solidFill>
            <a:schemeClr val="accent1"/>
          </a:solidFill>
        </a:ln>
      </dgm:spPr>
      <dgm:t>
        <a:bodyPr/>
        <a:lstStyle/>
        <a:p>
          <a:r>
            <a:rPr lang="en-US" sz="1300">
              <a:solidFill>
                <a:srgbClr val="286D9F"/>
              </a:solidFill>
            </a:rPr>
            <a:t>Encourage Collaboration to Share Resources and Best Practices</a:t>
          </a:r>
        </a:p>
      </dgm:t>
    </dgm:pt>
    <dgm:pt modelId="{304CA3E3-2E0C-4855-A3C8-DCBCEDA91F31}" type="sibTrans" cxnId="{1B1D2884-637E-45D7-B929-613886687BD3}">
      <dgm:prSet/>
      <dgm:spPr/>
      <dgm:t>
        <a:bodyPr/>
        <a:lstStyle/>
        <a:p>
          <a:endParaRPr lang="en-US"/>
        </a:p>
      </dgm:t>
    </dgm:pt>
    <dgm:pt modelId="{A8C90613-82C0-4A5B-BF24-4E170B037179}" type="parTrans" cxnId="{1B1D2884-637E-45D7-B929-613886687BD3}">
      <dgm:prSet/>
      <dgm:spPr/>
      <dgm:t>
        <a:bodyPr/>
        <a:lstStyle/>
        <a:p>
          <a:endParaRPr lang="en-US"/>
        </a:p>
      </dgm:t>
    </dgm:pt>
    <dgm:pt modelId="{EE75EADC-EB09-4A60-8959-C24A13750048}">
      <dgm:prSet custT="1"/>
      <dgm:spPr>
        <a:ln>
          <a:solidFill>
            <a:schemeClr val="accent1"/>
          </a:solidFill>
        </a:ln>
      </dgm:spPr>
      <dgm:t>
        <a:bodyPr/>
        <a:lstStyle/>
        <a:p>
          <a:r>
            <a:rPr lang="en-US" sz="1300">
              <a:solidFill>
                <a:srgbClr val="286D9F"/>
              </a:solidFill>
            </a:rPr>
            <a:t>Supplement Conference Funding Efforts</a:t>
          </a:r>
        </a:p>
      </dgm:t>
    </dgm:pt>
    <dgm:pt modelId="{5B918093-4C97-4479-A452-3AE3BAF4D4FE}" type="sibTrans" cxnId="{D65150A7-237C-4544-B27F-1F206645C0BF}">
      <dgm:prSet/>
      <dgm:spPr/>
      <dgm:t>
        <a:bodyPr/>
        <a:lstStyle/>
        <a:p>
          <a:endParaRPr lang="en-US"/>
        </a:p>
      </dgm:t>
    </dgm:pt>
    <dgm:pt modelId="{D3EAF2D5-E4FC-4956-BAC9-53091AFF32BE}" type="parTrans" cxnId="{D65150A7-237C-4544-B27F-1F206645C0BF}">
      <dgm:prSet/>
      <dgm:spPr/>
      <dgm:t>
        <a:bodyPr/>
        <a:lstStyle/>
        <a:p>
          <a:endParaRPr lang="en-US"/>
        </a:p>
      </dgm:t>
    </dgm:pt>
    <dgm:pt modelId="{942EA25E-E3E4-4B2D-AB34-9B76D2CD6407}" type="pres">
      <dgm:prSet presAssocID="{2A5EBAB5-B7B5-41F8-8CDE-6C0389376B3A}" presName="cycleMatrixDiagram" presStyleCnt="0">
        <dgm:presLayoutVars>
          <dgm:chMax val="1"/>
          <dgm:dir/>
          <dgm:animLvl val="lvl"/>
          <dgm:resizeHandles val="exact"/>
        </dgm:presLayoutVars>
      </dgm:prSet>
      <dgm:spPr/>
    </dgm:pt>
    <dgm:pt modelId="{D62D8032-15EE-4B9B-9B07-FF30794BBFDD}" type="pres">
      <dgm:prSet presAssocID="{2A5EBAB5-B7B5-41F8-8CDE-6C0389376B3A}" presName="children" presStyleCnt="0"/>
      <dgm:spPr/>
    </dgm:pt>
    <dgm:pt modelId="{21392498-8025-47BC-856C-303F66DCAF6A}" type="pres">
      <dgm:prSet presAssocID="{2A5EBAB5-B7B5-41F8-8CDE-6C0389376B3A}" presName="child1group" presStyleCnt="0"/>
      <dgm:spPr/>
    </dgm:pt>
    <dgm:pt modelId="{F94B9872-20D6-45AC-B339-F5F1C2D11B1C}" type="pres">
      <dgm:prSet presAssocID="{2A5EBAB5-B7B5-41F8-8CDE-6C0389376B3A}" presName="child1" presStyleLbl="bgAcc1" presStyleIdx="0" presStyleCnt="4" custScaleX="155150" custLinFactNeighborX="-15760"/>
      <dgm:spPr/>
    </dgm:pt>
    <dgm:pt modelId="{1A82E6F7-C9D4-4620-A2D5-7972A77A7583}" type="pres">
      <dgm:prSet presAssocID="{2A5EBAB5-B7B5-41F8-8CDE-6C0389376B3A}" presName="child1Text" presStyleLbl="bgAcc1" presStyleIdx="0" presStyleCnt="4">
        <dgm:presLayoutVars>
          <dgm:bulletEnabled val="1"/>
        </dgm:presLayoutVars>
      </dgm:prSet>
      <dgm:spPr/>
    </dgm:pt>
    <dgm:pt modelId="{C43FDBD9-3883-48DE-AF58-D66EE3F62C62}" type="pres">
      <dgm:prSet presAssocID="{2A5EBAB5-B7B5-41F8-8CDE-6C0389376B3A}" presName="child2group" presStyleCnt="0"/>
      <dgm:spPr/>
    </dgm:pt>
    <dgm:pt modelId="{62A8E9B8-3F9A-4352-A09C-BABB2AD02E31}" type="pres">
      <dgm:prSet presAssocID="{2A5EBAB5-B7B5-41F8-8CDE-6C0389376B3A}" presName="child2" presStyleLbl="bgAcc1" presStyleIdx="1" presStyleCnt="4" custScaleX="167387" custLinFactNeighborX="30298"/>
      <dgm:spPr/>
    </dgm:pt>
    <dgm:pt modelId="{8DFC31B6-E45F-4DA3-B9E4-FCB30986CB8D}" type="pres">
      <dgm:prSet presAssocID="{2A5EBAB5-B7B5-41F8-8CDE-6C0389376B3A}" presName="child2Text" presStyleLbl="bgAcc1" presStyleIdx="1" presStyleCnt="4">
        <dgm:presLayoutVars>
          <dgm:bulletEnabled val="1"/>
        </dgm:presLayoutVars>
      </dgm:prSet>
      <dgm:spPr/>
    </dgm:pt>
    <dgm:pt modelId="{192B8C99-4FB2-4D11-B47F-5F8DC37B1B16}" type="pres">
      <dgm:prSet presAssocID="{2A5EBAB5-B7B5-41F8-8CDE-6C0389376B3A}" presName="child3group" presStyleCnt="0"/>
      <dgm:spPr/>
    </dgm:pt>
    <dgm:pt modelId="{5E552292-EEF8-4089-A3C1-BFCE8334167A}" type="pres">
      <dgm:prSet presAssocID="{2A5EBAB5-B7B5-41F8-8CDE-6C0389376B3A}" presName="child3" presStyleLbl="bgAcc1" presStyleIdx="2" presStyleCnt="4" custScaleX="161335" custLinFactNeighborX="25939"/>
      <dgm:spPr/>
    </dgm:pt>
    <dgm:pt modelId="{3D1474D0-F700-428B-84EA-914D99686AAF}" type="pres">
      <dgm:prSet presAssocID="{2A5EBAB5-B7B5-41F8-8CDE-6C0389376B3A}" presName="child3Text" presStyleLbl="bgAcc1" presStyleIdx="2" presStyleCnt="4">
        <dgm:presLayoutVars>
          <dgm:bulletEnabled val="1"/>
        </dgm:presLayoutVars>
      </dgm:prSet>
      <dgm:spPr/>
    </dgm:pt>
    <dgm:pt modelId="{8C70426C-FA3E-4EC4-966E-48B655E19E3D}" type="pres">
      <dgm:prSet presAssocID="{2A5EBAB5-B7B5-41F8-8CDE-6C0389376B3A}" presName="child4group" presStyleCnt="0"/>
      <dgm:spPr/>
    </dgm:pt>
    <dgm:pt modelId="{801DE3C7-4ABE-4A6E-8CDE-861805438EF7}" type="pres">
      <dgm:prSet presAssocID="{2A5EBAB5-B7B5-41F8-8CDE-6C0389376B3A}" presName="child4" presStyleLbl="bgAcc1" presStyleIdx="3" presStyleCnt="4" custScaleX="156465" custLinFactNeighborX="-15760"/>
      <dgm:spPr/>
    </dgm:pt>
    <dgm:pt modelId="{44C1CAE9-BA9F-43C5-9934-543864228E10}" type="pres">
      <dgm:prSet presAssocID="{2A5EBAB5-B7B5-41F8-8CDE-6C0389376B3A}" presName="child4Text" presStyleLbl="bgAcc1" presStyleIdx="3" presStyleCnt="4">
        <dgm:presLayoutVars>
          <dgm:bulletEnabled val="1"/>
        </dgm:presLayoutVars>
      </dgm:prSet>
      <dgm:spPr/>
    </dgm:pt>
    <dgm:pt modelId="{926B9469-A179-47D8-9E6C-3A60F2F0AC6C}" type="pres">
      <dgm:prSet presAssocID="{2A5EBAB5-B7B5-41F8-8CDE-6C0389376B3A}" presName="childPlaceholder" presStyleCnt="0"/>
      <dgm:spPr/>
    </dgm:pt>
    <dgm:pt modelId="{2DB352E7-854B-42FB-A0FE-A75E2229BA76}" type="pres">
      <dgm:prSet presAssocID="{2A5EBAB5-B7B5-41F8-8CDE-6C0389376B3A}" presName="circle" presStyleCnt="0"/>
      <dgm:spPr/>
    </dgm:pt>
    <dgm:pt modelId="{F5C1D053-9BD7-4784-9902-9058577CB792}" type="pres">
      <dgm:prSet presAssocID="{2A5EBAB5-B7B5-41F8-8CDE-6C0389376B3A}" presName="quadrant1" presStyleLbl="node1" presStyleIdx="0" presStyleCnt="4" custLinFactNeighborX="-1712" custLinFactNeighborY="-4708">
        <dgm:presLayoutVars>
          <dgm:chMax val="1"/>
          <dgm:bulletEnabled val="1"/>
        </dgm:presLayoutVars>
      </dgm:prSet>
      <dgm:spPr/>
    </dgm:pt>
    <dgm:pt modelId="{00DE8B2C-1926-4CEA-BAC1-53FB624B7186}" type="pres">
      <dgm:prSet presAssocID="{2A5EBAB5-B7B5-41F8-8CDE-6C0389376B3A}" presName="quadrant2" presStyleLbl="node1" presStyleIdx="1" presStyleCnt="4" custLinFactNeighborX="1712" custLinFactNeighborY="-4708">
        <dgm:presLayoutVars>
          <dgm:chMax val="1"/>
          <dgm:bulletEnabled val="1"/>
        </dgm:presLayoutVars>
      </dgm:prSet>
      <dgm:spPr/>
    </dgm:pt>
    <dgm:pt modelId="{7F101374-9ACB-4551-AECC-C6C60F5CEB86}" type="pres">
      <dgm:prSet presAssocID="{2A5EBAB5-B7B5-41F8-8CDE-6C0389376B3A}" presName="quadrant3" presStyleLbl="node1" presStyleIdx="2" presStyleCnt="4" custLinFactNeighborX="1712" custLinFactNeighborY="4494">
        <dgm:presLayoutVars>
          <dgm:chMax val="1"/>
          <dgm:bulletEnabled val="1"/>
        </dgm:presLayoutVars>
      </dgm:prSet>
      <dgm:spPr/>
    </dgm:pt>
    <dgm:pt modelId="{937FFACC-4724-4F12-A472-198907ED1180}" type="pres">
      <dgm:prSet presAssocID="{2A5EBAB5-B7B5-41F8-8CDE-6C0389376B3A}" presName="quadrant4" presStyleLbl="node1" presStyleIdx="3" presStyleCnt="4" custLinFactNeighborX="-1712" custLinFactNeighborY="4494">
        <dgm:presLayoutVars>
          <dgm:chMax val="1"/>
          <dgm:bulletEnabled val="1"/>
        </dgm:presLayoutVars>
      </dgm:prSet>
      <dgm:spPr/>
    </dgm:pt>
    <dgm:pt modelId="{4507D10B-2A4D-480F-89CC-C27F51167CB3}" type="pres">
      <dgm:prSet presAssocID="{2A5EBAB5-B7B5-41F8-8CDE-6C0389376B3A}" presName="quadrantPlaceholder" presStyleCnt="0"/>
      <dgm:spPr/>
    </dgm:pt>
    <dgm:pt modelId="{C4BCD2F2-3D39-439C-9DB7-29D7250F72D1}" type="pres">
      <dgm:prSet presAssocID="{2A5EBAB5-B7B5-41F8-8CDE-6C0389376B3A}" presName="center1" presStyleLbl="fgShp" presStyleIdx="0" presStyleCnt="2"/>
      <dgm:spPr>
        <a:solidFill>
          <a:schemeClr val="bg2"/>
        </a:solidFill>
      </dgm:spPr>
    </dgm:pt>
    <dgm:pt modelId="{4FCAEA17-2166-4E55-B33E-FACC6ABE81DA}" type="pres">
      <dgm:prSet presAssocID="{2A5EBAB5-B7B5-41F8-8CDE-6C0389376B3A}" presName="center2" presStyleLbl="fgShp" presStyleIdx="1" presStyleCnt="2"/>
      <dgm:spPr>
        <a:solidFill>
          <a:schemeClr val="bg2"/>
        </a:solidFill>
      </dgm:spPr>
    </dgm:pt>
  </dgm:ptLst>
  <dgm:cxnLst>
    <dgm:cxn modelId="{6DE02A03-F350-403A-98A0-6304A3A68E38}" type="presOf" srcId="{30845F14-21E9-4E3E-9AC0-4BC161893D66}" destId="{3D1474D0-F700-428B-84EA-914D99686AAF}" srcOrd="1" destOrd="3" presId="urn:microsoft.com/office/officeart/2005/8/layout/cycle4"/>
    <dgm:cxn modelId="{81E90306-D775-4123-B37B-FA8704E9E035}" srcId="{DEBA92D1-DC97-406D-9EAB-E40E5DEF88A8}" destId="{A8A02BC7-CDE3-4C29-8C1D-3839A717ED6C}" srcOrd="0" destOrd="0" parTransId="{23D87D1F-BAC9-4AD0-B2E7-870F55CC1E2E}" sibTransId="{858CC611-1914-47B6-A4C6-5D6C3B237F14}"/>
    <dgm:cxn modelId="{6CCA7512-CC7F-4230-84E4-5F62F5AE1160}" type="presOf" srcId="{2B14A630-E451-4D70-B3B2-863A54E55333}" destId="{1A82E6F7-C9D4-4620-A2D5-7972A77A7583}" srcOrd="1" destOrd="2" presId="urn:microsoft.com/office/officeart/2005/8/layout/cycle4"/>
    <dgm:cxn modelId="{A1A7C019-C54D-4627-8FC9-7A2AF05D3E2B}" type="presOf" srcId="{1770BA68-0531-42F2-B441-9B71FC058F13}" destId="{801DE3C7-4ABE-4A6E-8CDE-861805438EF7}" srcOrd="0" destOrd="3" presId="urn:microsoft.com/office/officeart/2005/8/layout/cycle4"/>
    <dgm:cxn modelId="{BDED2A22-7850-4CD7-BA9B-BBCC0C3A8FA8}" srcId="{DEBA92D1-DC97-406D-9EAB-E40E5DEF88A8}" destId="{4E23C502-6948-44D0-BB61-AFCCA379ADD7}" srcOrd="2" destOrd="0" parTransId="{09926935-EDD7-4854-9F25-2998C8EA7E62}" sibTransId="{4E696EE8-DB19-4674-A9C3-EFBC73534C3B}"/>
    <dgm:cxn modelId="{10824525-E4DF-4853-B1AC-AE02F39AFA3B}" srcId="{693B4399-C120-42F7-9D90-FB2CCA0F9F81}" destId="{2BCB941A-CD08-40AB-A056-44220491B677}" srcOrd="1" destOrd="0" parTransId="{EC62F401-F1DF-4EAB-837F-C703F9F80AA2}" sibTransId="{4D42ADFC-81CF-411B-86AB-03CCC9660D46}"/>
    <dgm:cxn modelId="{98A51D27-F6B4-4200-BF59-025DD444E18F}" type="presOf" srcId="{D590A1D0-46BE-4DB2-BD75-EBB322B614E1}" destId="{1A82E6F7-C9D4-4620-A2D5-7972A77A7583}" srcOrd="1" destOrd="1" presId="urn:microsoft.com/office/officeart/2005/8/layout/cycle4"/>
    <dgm:cxn modelId="{2E8E5129-BDA0-4E78-BECA-D1B0F5417E32}" type="presOf" srcId="{762FC4B0-5B16-4121-8E04-8EE1542FF922}" destId="{7F101374-9ACB-4551-AECC-C6C60F5CEB86}" srcOrd="0" destOrd="0" presId="urn:microsoft.com/office/officeart/2005/8/layout/cycle4"/>
    <dgm:cxn modelId="{14C4F929-A547-4E5A-9A7A-7FC8741F3CC1}" srcId="{2A5EBAB5-B7B5-41F8-8CDE-6C0389376B3A}" destId="{693B4399-C120-42F7-9D90-FB2CCA0F9F81}" srcOrd="3" destOrd="0" parTransId="{7997227E-8889-4A36-8616-1A123AC9F6ED}" sibTransId="{78B4528D-ABFD-4F4A-B11A-EE733DF565F4}"/>
    <dgm:cxn modelId="{0F310D2B-82D3-4584-8A19-F897B773DD62}" type="presOf" srcId="{EE75EADC-EB09-4A60-8959-C24A13750048}" destId="{1A82E6F7-C9D4-4620-A2D5-7972A77A7583}" srcOrd="1" destOrd="3" presId="urn:microsoft.com/office/officeart/2005/8/layout/cycle4"/>
    <dgm:cxn modelId="{DA112D2F-67D4-4A9A-A907-DBBE058D8E3D}" srcId="{762FC4B0-5B16-4121-8E04-8EE1542FF922}" destId="{30845F14-21E9-4E3E-9AC0-4BC161893D66}" srcOrd="3" destOrd="0" parTransId="{75367796-ACDD-4ED6-AA00-BF0F2BAF78DC}" sibTransId="{B605055D-1F08-42EE-B6B2-85E8E6F4DFB6}"/>
    <dgm:cxn modelId="{CC7D5B5B-BF95-4739-9998-B4C87B41E2ED}" type="presOf" srcId="{693B4399-C120-42F7-9D90-FB2CCA0F9F81}" destId="{937FFACC-4724-4F12-A472-198907ED1180}" srcOrd="0" destOrd="0" presId="urn:microsoft.com/office/officeart/2005/8/layout/cycle4"/>
    <dgm:cxn modelId="{E4738743-BD21-4D55-8D5B-B283DF0689D2}" type="presOf" srcId="{A277F73F-E840-4753-A5F3-9D7F2AC30DB3}" destId="{62A8E9B8-3F9A-4352-A09C-BABB2AD02E31}" srcOrd="0" destOrd="1" presId="urn:microsoft.com/office/officeart/2005/8/layout/cycle4"/>
    <dgm:cxn modelId="{7350C344-546F-401B-955F-E1742078744A}" type="presOf" srcId="{1413BD0F-1A2A-42FB-9204-E69498639D40}" destId="{3D1474D0-F700-428B-84EA-914D99686AAF}" srcOrd="1" destOrd="2" presId="urn:microsoft.com/office/officeart/2005/8/layout/cycle4"/>
    <dgm:cxn modelId="{4147DB44-59EE-4942-A1FF-D468D37A7010}" type="presOf" srcId="{DEBA92D1-DC97-406D-9EAB-E40E5DEF88A8}" destId="{00DE8B2C-1926-4CEA-BAC1-53FB624B7186}" srcOrd="0" destOrd="0" presId="urn:microsoft.com/office/officeart/2005/8/layout/cycle4"/>
    <dgm:cxn modelId="{DE211C66-CE3C-4FC0-97D1-90D0CB262DB1}" srcId="{693B4399-C120-42F7-9D90-FB2CCA0F9F81}" destId="{1770BA68-0531-42F2-B441-9B71FC058F13}" srcOrd="3" destOrd="0" parTransId="{64101D5E-7424-49B3-846A-7D4CFC4211A3}" sibTransId="{DB71B39A-F44D-4225-B9EA-A14EF8268209}"/>
    <dgm:cxn modelId="{A0787467-3AE9-4D0B-9285-7BB41FD6156E}" type="presOf" srcId="{6B29CCC0-6AFD-4501-9E1D-F33CFA85A29F}" destId="{44C1CAE9-BA9F-43C5-9934-543864228E10}" srcOrd="1" destOrd="2" presId="urn:microsoft.com/office/officeart/2005/8/layout/cycle4"/>
    <dgm:cxn modelId="{3351A76A-8976-494A-8254-ADA135DD4A0B}" type="presOf" srcId="{10E180BD-3BB8-46FC-9764-97770130C1BC}" destId="{8DFC31B6-E45F-4DA3-B9E4-FCB30986CB8D}" srcOrd="1" destOrd="3" presId="urn:microsoft.com/office/officeart/2005/8/layout/cycle4"/>
    <dgm:cxn modelId="{ECFE906C-688A-40E0-BB18-0621404D7813}" type="presOf" srcId="{30845F14-21E9-4E3E-9AC0-4BC161893D66}" destId="{5E552292-EEF8-4089-A3C1-BFCE8334167A}" srcOrd="0" destOrd="3" presId="urn:microsoft.com/office/officeart/2005/8/layout/cycle4"/>
    <dgm:cxn modelId="{B7EFB74C-757C-4391-A038-541B64095804}" srcId="{762FC4B0-5B16-4121-8E04-8EE1542FF922}" destId="{1413BD0F-1A2A-42FB-9204-E69498639D40}" srcOrd="2" destOrd="0" parTransId="{56371B78-DB03-4DB7-9BE9-CC78C7125D98}" sibTransId="{D372487F-35E4-4681-9866-056258D6475B}"/>
    <dgm:cxn modelId="{D7A2566D-CB1B-45CC-8B6F-45DE31ADDD89}" type="presOf" srcId="{2B14A630-E451-4D70-B3B2-863A54E55333}" destId="{F94B9872-20D6-45AC-B339-F5F1C2D11B1C}" srcOrd="0" destOrd="2" presId="urn:microsoft.com/office/officeart/2005/8/layout/cycle4"/>
    <dgm:cxn modelId="{1F28974D-3DD7-4EEB-A790-797178744540}" type="presOf" srcId="{4E23C502-6948-44D0-BB61-AFCCA379ADD7}" destId="{62A8E9B8-3F9A-4352-A09C-BABB2AD02E31}" srcOrd="0" destOrd="2" presId="urn:microsoft.com/office/officeart/2005/8/layout/cycle4"/>
    <dgm:cxn modelId="{39D2874E-9999-4CF0-8C3D-8F0EB45AF09E}" type="presOf" srcId="{EE75EADC-EB09-4A60-8959-C24A13750048}" destId="{F94B9872-20D6-45AC-B339-F5F1C2D11B1C}" srcOrd="0" destOrd="3" presId="urn:microsoft.com/office/officeart/2005/8/layout/cycle4"/>
    <dgm:cxn modelId="{C395224F-FAF2-42CF-ADE1-BF597DBAC231}" type="presOf" srcId="{1413BD0F-1A2A-42FB-9204-E69498639D40}" destId="{5E552292-EEF8-4089-A3C1-BFCE8334167A}" srcOrd="0" destOrd="2" presId="urn:microsoft.com/office/officeart/2005/8/layout/cycle4"/>
    <dgm:cxn modelId="{51377A70-81E3-4E66-BA2D-811F97EB35EF}" type="presOf" srcId="{DA871E69-92FB-4D1E-9B63-84576CAEB00C}" destId="{44C1CAE9-BA9F-43C5-9934-543864228E10}" srcOrd="1" destOrd="4" presId="urn:microsoft.com/office/officeart/2005/8/layout/cycle4"/>
    <dgm:cxn modelId="{D6BAAF52-21C2-4314-B71C-2B89AB8DDED4}" srcId="{2A5EBAB5-B7B5-41F8-8CDE-6C0389376B3A}" destId="{DEBA92D1-DC97-406D-9EAB-E40E5DEF88A8}" srcOrd="1" destOrd="0" parTransId="{B1E8FC66-0944-4D8A-8E1D-C8626FF24A4E}" sibTransId="{46E2432C-8396-4915-9857-928FE340A1BC}"/>
    <dgm:cxn modelId="{7EC01F53-1520-4A54-8C6A-17971896E67F}" type="presOf" srcId="{A8A02BC7-CDE3-4C29-8C1D-3839A717ED6C}" destId="{62A8E9B8-3F9A-4352-A09C-BABB2AD02E31}" srcOrd="0" destOrd="0" presId="urn:microsoft.com/office/officeart/2005/8/layout/cycle4"/>
    <dgm:cxn modelId="{144E6E53-763C-4EEB-B3FE-505AA6E1B670}" type="presOf" srcId="{2BCB941A-CD08-40AB-A056-44220491B677}" destId="{44C1CAE9-BA9F-43C5-9934-543864228E10}" srcOrd="1" destOrd="1" presId="urn:microsoft.com/office/officeart/2005/8/layout/cycle4"/>
    <dgm:cxn modelId="{2B3FC553-98C6-4CC1-9DBC-7BD5AD751925}" srcId="{762FC4B0-5B16-4121-8E04-8EE1542FF922}" destId="{A22B48EE-956E-4D56-BACC-8FAF554E40C2}" srcOrd="4" destOrd="0" parTransId="{82459C63-7277-4E0E-83A1-E5530380DFE2}" sibTransId="{6022EEC2-050D-43DC-904B-9711598FB7DD}"/>
    <dgm:cxn modelId="{E4269456-AB3F-4488-813B-FA6E266E70F9}" srcId="{762FC4B0-5B16-4121-8E04-8EE1542FF922}" destId="{CE9A7ED6-6572-4078-842B-3BE1EFD0CEF5}" srcOrd="1" destOrd="0" parTransId="{357012B5-693C-40B0-BC63-A0064D2BC3E4}" sibTransId="{F33B02EA-855B-47CD-B8DB-F9A5FF665293}"/>
    <dgm:cxn modelId="{C3C0EE58-4013-48DE-9A33-F2DC00CC1A3A}" type="presOf" srcId="{F83C4701-7C67-4642-97BD-E11C2C3B0D1E}" destId="{801DE3C7-4ABE-4A6E-8CDE-861805438EF7}" srcOrd="0" destOrd="0" presId="urn:microsoft.com/office/officeart/2005/8/layout/cycle4"/>
    <dgm:cxn modelId="{100A9659-DFF5-4CC2-9BB7-793B5F461FCA}" type="presOf" srcId="{3668A42F-409F-42BB-AEB9-012A9FD84BB0}" destId="{1A82E6F7-C9D4-4620-A2D5-7972A77A7583}" srcOrd="1" destOrd="0" presId="urn:microsoft.com/office/officeart/2005/8/layout/cycle4"/>
    <dgm:cxn modelId="{248B5183-189A-4285-81FA-5ED9F33BEBFD}" type="presOf" srcId="{DB921DA9-4C46-4C2B-8E8D-BE31ABEBB15D}" destId="{F5C1D053-9BD7-4784-9902-9058577CB792}" srcOrd="0" destOrd="0" presId="urn:microsoft.com/office/officeart/2005/8/layout/cycle4"/>
    <dgm:cxn modelId="{1B1D2884-637E-45D7-B929-613886687BD3}" srcId="{DB921DA9-4C46-4C2B-8E8D-BE31ABEBB15D}" destId="{2B14A630-E451-4D70-B3B2-863A54E55333}" srcOrd="2" destOrd="0" parTransId="{A8C90613-82C0-4A5B-BF24-4E170B037179}" sibTransId="{304CA3E3-2E0C-4855-A3C8-DCBCEDA91F31}"/>
    <dgm:cxn modelId="{057EAE84-3D88-4CDD-8F84-6C55FD36B1F8}" type="presOf" srcId="{A277F73F-E840-4753-A5F3-9D7F2AC30DB3}" destId="{8DFC31B6-E45F-4DA3-B9E4-FCB30986CB8D}" srcOrd="1" destOrd="1" presId="urn:microsoft.com/office/officeart/2005/8/layout/cycle4"/>
    <dgm:cxn modelId="{0396B390-09D6-4F7D-B1AB-5FC3B26C8197}" type="presOf" srcId="{A8A02BC7-CDE3-4C29-8C1D-3839A717ED6C}" destId="{8DFC31B6-E45F-4DA3-B9E4-FCB30986CB8D}" srcOrd="1" destOrd="0" presId="urn:microsoft.com/office/officeart/2005/8/layout/cycle4"/>
    <dgm:cxn modelId="{5B775A91-297F-4657-BB8B-F1945B916EC1}" type="presOf" srcId="{2BCB941A-CD08-40AB-A056-44220491B677}" destId="{801DE3C7-4ABE-4A6E-8CDE-861805438EF7}" srcOrd="0" destOrd="1" presId="urn:microsoft.com/office/officeart/2005/8/layout/cycle4"/>
    <dgm:cxn modelId="{E644AB92-63C4-4A94-A40C-BE077A7CF350}" srcId="{DEBA92D1-DC97-406D-9EAB-E40E5DEF88A8}" destId="{10E180BD-3BB8-46FC-9764-97770130C1BC}" srcOrd="3" destOrd="0" parTransId="{89484069-6969-4DC6-A145-037F7AA827FE}" sibTransId="{C0DC3D6F-B297-4487-A877-757B9B4F7941}"/>
    <dgm:cxn modelId="{268E6193-8A14-49A5-B925-E9838C3A3460}" type="presOf" srcId="{F83C4701-7C67-4642-97BD-E11C2C3B0D1E}" destId="{44C1CAE9-BA9F-43C5-9934-543864228E10}" srcOrd="1" destOrd="0" presId="urn:microsoft.com/office/officeart/2005/8/layout/cycle4"/>
    <dgm:cxn modelId="{E105E398-E9A7-4706-8F48-CD09EB8C78DD}" type="presOf" srcId="{A22B48EE-956E-4D56-BACC-8FAF554E40C2}" destId="{5E552292-EEF8-4089-A3C1-BFCE8334167A}" srcOrd="0" destOrd="4" presId="urn:microsoft.com/office/officeart/2005/8/layout/cycle4"/>
    <dgm:cxn modelId="{C5BA0D9C-6FB4-4BCE-8469-A9C8F9912417}" type="presOf" srcId="{4E23C502-6948-44D0-BB61-AFCCA379ADD7}" destId="{8DFC31B6-E45F-4DA3-B9E4-FCB30986CB8D}" srcOrd="1" destOrd="2" presId="urn:microsoft.com/office/officeart/2005/8/layout/cycle4"/>
    <dgm:cxn modelId="{6E516C9C-A61D-4A19-92B8-3C803226A3C6}" type="presOf" srcId="{6B29CCC0-6AFD-4501-9E1D-F33CFA85A29F}" destId="{801DE3C7-4ABE-4A6E-8CDE-861805438EF7}" srcOrd="0" destOrd="2" presId="urn:microsoft.com/office/officeart/2005/8/layout/cycle4"/>
    <dgm:cxn modelId="{4B9798A0-0D4D-4D82-81E6-1F2438461145}" srcId="{693B4399-C120-42F7-9D90-FB2CCA0F9F81}" destId="{F83C4701-7C67-4642-97BD-E11C2C3B0D1E}" srcOrd="0" destOrd="0" parTransId="{23FBB912-0828-4658-AE59-EA5235F2852D}" sibTransId="{E9EF9E40-74D8-417A-BA30-4A38BAB96E9E}"/>
    <dgm:cxn modelId="{D65150A7-237C-4544-B27F-1F206645C0BF}" srcId="{DB921DA9-4C46-4C2B-8E8D-BE31ABEBB15D}" destId="{EE75EADC-EB09-4A60-8959-C24A13750048}" srcOrd="3" destOrd="0" parTransId="{D3EAF2D5-E4FC-4956-BAC9-53091AFF32BE}" sibTransId="{5B918093-4C97-4479-A452-3AE3BAF4D4FE}"/>
    <dgm:cxn modelId="{480651A7-F41B-468E-8527-43AD0A5FB45A}" type="presOf" srcId="{2A5EBAB5-B7B5-41F8-8CDE-6C0389376B3A}" destId="{942EA25E-E3E4-4B2D-AB34-9B76D2CD6407}" srcOrd="0" destOrd="0" presId="urn:microsoft.com/office/officeart/2005/8/layout/cycle4"/>
    <dgm:cxn modelId="{3972A4A9-A2F2-4692-B250-2B0C33C9BEE7}" type="presOf" srcId="{CE9A7ED6-6572-4078-842B-3BE1EFD0CEF5}" destId="{3D1474D0-F700-428B-84EA-914D99686AAF}" srcOrd="1" destOrd="1" presId="urn:microsoft.com/office/officeart/2005/8/layout/cycle4"/>
    <dgm:cxn modelId="{67F9FBB0-6C7F-4234-9A01-90CB17943F4A}" type="presOf" srcId="{DA871E69-92FB-4D1E-9B63-84576CAEB00C}" destId="{801DE3C7-4ABE-4A6E-8CDE-861805438EF7}" srcOrd="0" destOrd="4" presId="urn:microsoft.com/office/officeart/2005/8/layout/cycle4"/>
    <dgm:cxn modelId="{8D4390B4-8BE1-4D31-AB7D-DE5AF0E7BD44}" srcId="{2A5EBAB5-B7B5-41F8-8CDE-6C0389376B3A}" destId="{762FC4B0-5B16-4121-8E04-8EE1542FF922}" srcOrd="2" destOrd="0" parTransId="{F2FD0B9B-5365-4707-BC5B-7D0C10B866CD}" sibTransId="{5530565C-E3E5-437A-B647-A5CF77D818B9}"/>
    <dgm:cxn modelId="{769592B4-961F-41D7-90B1-838A1E4B992C}" srcId="{2A5EBAB5-B7B5-41F8-8CDE-6C0389376B3A}" destId="{DB921DA9-4C46-4C2B-8E8D-BE31ABEBB15D}" srcOrd="0" destOrd="0" parTransId="{551D07DE-8CD6-4C5C-9074-BC1C02478640}" sibTransId="{877C177B-AB86-4D87-9103-319A6B3FF151}"/>
    <dgm:cxn modelId="{ED8A9BBE-3733-4377-BD82-D000882C17C9}" type="presOf" srcId="{A22B48EE-956E-4D56-BACC-8FAF554E40C2}" destId="{3D1474D0-F700-428B-84EA-914D99686AAF}" srcOrd="1" destOrd="4" presId="urn:microsoft.com/office/officeart/2005/8/layout/cycle4"/>
    <dgm:cxn modelId="{A40A83C3-9DF1-4A73-8876-18AB3047675F}" type="presOf" srcId="{E37E9BB8-D3A9-47F4-AC24-90B00022A4E9}" destId="{3D1474D0-F700-428B-84EA-914D99686AAF}" srcOrd="1" destOrd="0" presId="urn:microsoft.com/office/officeart/2005/8/layout/cycle4"/>
    <dgm:cxn modelId="{F01E85C5-E56B-4975-B205-FE7A637D8573}" type="presOf" srcId="{1770BA68-0531-42F2-B441-9B71FC058F13}" destId="{44C1CAE9-BA9F-43C5-9934-543864228E10}" srcOrd="1" destOrd="3" presId="urn:microsoft.com/office/officeart/2005/8/layout/cycle4"/>
    <dgm:cxn modelId="{604B87C7-7C5A-458A-BADB-799D412A68E7}" srcId="{DEBA92D1-DC97-406D-9EAB-E40E5DEF88A8}" destId="{A277F73F-E840-4753-A5F3-9D7F2AC30DB3}" srcOrd="1" destOrd="0" parTransId="{FB49DE83-1F6F-4ED2-8529-86EF78BB3ECA}" sibTransId="{54CEC0F0-AC1D-449D-9E4A-19A40C5E64F6}"/>
    <dgm:cxn modelId="{2E53A8C9-DE9F-470E-B9EB-75DA1C27FE64}" srcId="{DB921DA9-4C46-4C2B-8E8D-BE31ABEBB15D}" destId="{D590A1D0-46BE-4DB2-BD75-EBB322B614E1}" srcOrd="1" destOrd="0" parTransId="{8E618E95-4AAF-4241-AC9B-B21B8E5E1C5C}" sibTransId="{6B4705FB-6C2A-4786-98FB-F096FDC32438}"/>
    <dgm:cxn modelId="{311D6CD0-CFDC-4443-9E97-25DEF7A6B1A2}" type="presOf" srcId="{10E180BD-3BB8-46FC-9764-97770130C1BC}" destId="{62A8E9B8-3F9A-4352-A09C-BABB2AD02E31}" srcOrd="0" destOrd="3" presId="urn:microsoft.com/office/officeart/2005/8/layout/cycle4"/>
    <dgm:cxn modelId="{1E8619D5-F254-47D5-BFCB-D235434D8BEE}" type="presOf" srcId="{D590A1D0-46BE-4DB2-BD75-EBB322B614E1}" destId="{F94B9872-20D6-45AC-B339-F5F1C2D11B1C}" srcOrd="0" destOrd="1" presId="urn:microsoft.com/office/officeart/2005/8/layout/cycle4"/>
    <dgm:cxn modelId="{AA4DE6DA-7DB2-42BA-AFC8-149F6DC64715}" type="presOf" srcId="{3668A42F-409F-42BB-AEB9-012A9FD84BB0}" destId="{F94B9872-20D6-45AC-B339-F5F1C2D11B1C}" srcOrd="0" destOrd="0" presId="urn:microsoft.com/office/officeart/2005/8/layout/cycle4"/>
    <dgm:cxn modelId="{22A596DB-C1C8-4BCC-B318-E2B47629F69A}" type="presOf" srcId="{E37E9BB8-D3A9-47F4-AC24-90B00022A4E9}" destId="{5E552292-EEF8-4089-A3C1-BFCE8334167A}" srcOrd="0" destOrd="0" presId="urn:microsoft.com/office/officeart/2005/8/layout/cycle4"/>
    <dgm:cxn modelId="{2AEF0EDF-D66D-4E38-AD78-B1BBD277F5AB}" type="presOf" srcId="{CE9A7ED6-6572-4078-842B-3BE1EFD0CEF5}" destId="{5E552292-EEF8-4089-A3C1-BFCE8334167A}" srcOrd="0" destOrd="1" presId="urn:microsoft.com/office/officeart/2005/8/layout/cycle4"/>
    <dgm:cxn modelId="{D1FF45EC-1470-4092-B60D-631AE6724921}" srcId="{762FC4B0-5B16-4121-8E04-8EE1542FF922}" destId="{E37E9BB8-D3A9-47F4-AC24-90B00022A4E9}" srcOrd="0" destOrd="0" parTransId="{F8D1807D-BF20-45F7-8C8E-BC6F4CD5C236}" sibTransId="{1CDF27C7-12F3-437E-847E-456EF7842831}"/>
    <dgm:cxn modelId="{9DFF0FF4-5225-4A0C-950A-075718FE5C80}" srcId="{DB921DA9-4C46-4C2B-8E8D-BE31ABEBB15D}" destId="{3668A42F-409F-42BB-AEB9-012A9FD84BB0}" srcOrd="0" destOrd="0" parTransId="{92A97150-CAEF-478B-995F-4E123716E8C0}" sibTransId="{29BE6F6A-4F52-4C9F-A950-54DDF4016956}"/>
    <dgm:cxn modelId="{337C5FFA-8E4A-424E-B748-DEAB30AFC137}" srcId="{693B4399-C120-42F7-9D90-FB2CCA0F9F81}" destId="{6B29CCC0-6AFD-4501-9E1D-F33CFA85A29F}" srcOrd="2" destOrd="0" parTransId="{EDEAFD7F-79D6-49C7-984A-109DB0E94684}" sibTransId="{FEAFAB1F-A256-4370-BB1B-F4C8DEAA5284}"/>
    <dgm:cxn modelId="{78AAD3FD-4F9D-4466-A422-5D3528F6DC86}" srcId="{693B4399-C120-42F7-9D90-FB2CCA0F9F81}" destId="{DA871E69-92FB-4D1E-9B63-84576CAEB00C}" srcOrd="4" destOrd="0" parTransId="{260FF9D7-8994-4495-9DDC-91D79895BF2D}" sibTransId="{B737F540-910F-4042-8745-1919B1BAE772}"/>
    <dgm:cxn modelId="{72AC83A0-CC2E-48DF-9EDD-CC915B6C7CCE}" type="presParOf" srcId="{942EA25E-E3E4-4B2D-AB34-9B76D2CD6407}" destId="{D62D8032-15EE-4B9B-9B07-FF30794BBFDD}" srcOrd="0" destOrd="0" presId="urn:microsoft.com/office/officeart/2005/8/layout/cycle4"/>
    <dgm:cxn modelId="{C995D239-D0C3-4A12-A498-79AF92E8DB99}" type="presParOf" srcId="{D62D8032-15EE-4B9B-9B07-FF30794BBFDD}" destId="{21392498-8025-47BC-856C-303F66DCAF6A}" srcOrd="0" destOrd="0" presId="urn:microsoft.com/office/officeart/2005/8/layout/cycle4"/>
    <dgm:cxn modelId="{C8ED84FE-0E43-40EF-B48D-8262154F5CC6}" type="presParOf" srcId="{21392498-8025-47BC-856C-303F66DCAF6A}" destId="{F94B9872-20D6-45AC-B339-F5F1C2D11B1C}" srcOrd="0" destOrd="0" presId="urn:microsoft.com/office/officeart/2005/8/layout/cycle4"/>
    <dgm:cxn modelId="{0D1ACB1F-191C-4089-AF8F-0C3EC4D209AD}" type="presParOf" srcId="{21392498-8025-47BC-856C-303F66DCAF6A}" destId="{1A82E6F7-C9D4-4620-A2D5-7972A77A7583}" srcOrd="1" destOrd="0" presId="urn:microsoft.com/office/officeart/2005/8/layout/cycle4"/>
    <dgm:cxn modelId="{B0EAE54D-0DF8-49DA-A995-10B9D7A118D8}" type="presParOf" srcId="{D62D8032-15EE-4B9B-9B07-FF30794BBFDD}" destId="{C43FDBD9-3883-48DE-AF58-D66EE3F62C62}" srcOrd="1" destOrd="0" presId="urn:microsoft.com/office/officeart/2005/8/layout/cycle4"/>
    <dgm:cxn modelId="{87EC5129-FDF5-4BB1-8C8C-807E02ECD7FE}" type="presParOf" srcId="{C43FDBD9-3883-48DE-AF58-D66EE3F62C62}" destId="{62A8E9B8-3F9A-4352-A09C-BABB2AD02E31}" srcOrd="0" destOrd="0" presId="urn:microsoft.com/office/officeart/2005/8/layout/cycle4"/>
    <dgm:cxn modelId="{8CAB62ED-52E7-4FBB-8BA5-0895F860DC25}" type="presParOf" srcId="{C43FDBD9-3883-48DE-AF58-D66EE3F62C62}" destId="{8DFC31B6-E45F-4DA3-B9E4-FCB30986CB8D}" srcOrd="1" destOrd="0" presId="urn:microsoft.com/office/officeart/2005/8/layout/cycle4"/>
    <dgm:cxn modelId="{D9E0B68A-BA3F-47FF-8812-10F909588687}" type="presParOf" srcId="{D62D8032-15EE-4B9B-9B07-FF30794BBFDD}" destId="{192B8C99-4FB2-4D11-B47F-5F8DC37B1B16}" srcOrd="2" destOrd="0" presId="urn:microsoft.com/office/officeart/2005/8/layout/cycle4"/>
    <dgm:cxn modelId="{3108BA33-80F0-4DAA-A571-AC3F3030A1A3}" type="presParOf" srcId="{192B8C99-4FB2-4D11-B47F-5F8DC37B1B16}" destId="{5E552292-EEF8-4089-A3C1-BFCE8334167A}" srcOrd="0" destOrd="0" presId="urn:microsoft.com/office/officeart/2005/8/layout/cycle4"/>
    <dgm:cxn modelId="{452F0DC5-CFA5-4BE1-9B23-1ADBB6AECDA3}" type="presParOf" srcId="{192B8C99-4FB2-4D11-B47F-5F8DC37B1B16}" destId="{3D1474D0-F700-428B-84EA-914D99686AAF}" srcOrd="1" destOrd="0" presId="urn:microsoft.com/office/officeart/2005/8/layout/cycle4"/>
    <dgm:cxn modelId="{D54F58D5-D7C6-4236-ABAA-650608FEA31E}" type="presParOf" srcId="{D62D8032-15EE-4B9B-9B07-FF30794BBFDD}" destId="{8C70426C-FA3E-4EC4-966E-48B655E19E3D}" srcOrd="3" destOrd="0" presId="urn:microsoft.com/office/officeart/2005/8/layout/cycle4"/>
    <dgm:cxn modelId="{63BA664A-FEBB-4BCE-A8DB-ADBFC28FF5B8}" type="presParOf" srcId="{8C70426C-FA3E-4EC4-966E-48B655E19E3D}" destId="{801DE3C7-4ABE-4A6E-8CDE-861805438EF7}" srcOrd="0" destOrd="0" presId="urn:microsoft.com/office/officeart/2005/8/layout/cycle4"/>
    <dgm:cxn modelId="{CDE29C62-711A-4E2A-B4D9-E258CF34A4FD}" type="presParOf" srcId="{8C70426C-FA3E-4EC4-966E-48B655E19E3D}" destId="{44C1CAE9-BA9F-43C5-9934-543864228E10}" srcOrd="1" destOrd="0" presId="urn:microsoft.com/office/officeart/2005/8/layout/cycle4"/>
    <dgm:cxn modelId="{F605F69E-BA27-4C4D-87CC-62217864A289}" type="presParOf" srcId="{D62D8032-15EE-4B9B-9B07-FF30794BBFDD}" destId="{926B9469-A179-47D8-9E6C-3A60F2F0AC6C}" srcOrd="4" destOrd="0" presId="urn:microsoft.com/office/officeart/2005/8/layout/cycle4"/>
    <dgm:cxn modelId="{67D9F364-3B10-49B5-8D99-20CBC5B9B5E9}" type="presParOf" srcId="{942EA25E-E3E4-4B2D-AB34-9B76D2CD6407}" destId="{2DB352E7-854B-42FB-A0FE-A75E2229BA76}" srcOrd="1" destOrd="0" presId="urn:microsoft.com/office/officeart/2005/8/layout/cycle4"/>
    <dgm:cxn modelId="{F759729C-2F3F-49A1-8EDF-21DD32F21701}" type="presParOf" srcId="{2DB352E7-854B-42FB-A0FE-A75E2229BA76}" destId="{F5C1D053-9BD7-4784-9902-9058577CB792}" srcOrd="0" destOrd="0" presId="urn:microsoft.com/office/officeart/2005/8/layout/cycle4"/>
    <dgm:cxn modelId="{F9B886F5-0229-47BC-970B-3B2531A0D806}" type="presParOf" srcId="{2DB352E7-854B-42FB-A0FE-A75E2229BA76}" destId="{00DE8B2C-1926-4CEA-BAC1-53FB624B7186}" srcOrd="1" destOrd="0" presId="urn:microsoft.com/office/officeart/2005/8/layout/cycle4"/>
    <dgm:cxn modelId="{4C746D0C-F96B-48AB-86DE-ECCF8402AEE0}" type="presParOf" srcId="{2DB352E7-854B-42FB-A0FE-A75E2229BA76}" destId="{7F101374-9ACB-4551-AECC-C6C60F5CEB86}" srcOrd="2" destOrd="0" presId="urn:microsoft.com/office/officeart/2005/8/layout/cycle4"/>
    <dgm:cxn modelId="{2D72C1A1-4CBB-457C-9A17-63940CCF4E58}" type="presParOf" srcId="{2DB352E7-854B-42FB-A0FE-A75E2229BA76}" destId="{937FFACC-4724-4F12-A472-198907ED1180}" srcOrd="3" destOrd="0" presId="urn:microsoft.com/office/officeart/2005/8/layout/cycle4"/>
    <dgm:cxn modelId="{76F127FC-8D74-4419-9CAE-3FED33C870B8}" type="presParOf" srcId="{2DB352E7-854B-42FB-A0FE-A75E2229BA76}" destId="{4507D10B-2A4D-480F-89CC-C27F51167CB3}" srcOrd="4" destOrd="0" presId="urn:microsoft.com/office/officeart/2005/8/layout/cycle4"/>
    <dgm:cxn modelId="{B444938A-A215-4DF8-8732-C8201BCE0750}" type="presParOf" srcId="{942EA25E-E3E4-4B2D-AB34-9B76D2CD6407}" destId="{C4BCD2F2-3D39-439C-9DB7-29D7250F72D1}" srcOrd="2" destOrd="0" presId="urn:microsoft.com/office/officeart/2005/8/layout/cycle4"/>
    <dgm:cxn modelId="{3B6CE1C6-09FF-4C55-AE56-0B50AF240B9A}" type="presParOf" srcId="{942EA25E-E3E4-4B2D-AB34-9B76D2CD6407}" destId="{4FCAEA17-2166-4E55-B33E-FACC6ABE81DA}"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60AEA5-7D65-3D4F-9BAF-AA9111D8335C}" type="doc">
      <dgm:prSet loTypeId="urn:microsoft.com/office/officeart/2005/8/layout/hList1" loCatId="list" qsTypeId="urn:microsoft.com/office/officeart/2005/8/quickstyle/3d3" qsCatId="3D" csTypeId="urn:microsoft.com/office/officeart/2005/8/colors/accent1_2" csCatId="accent1" phldr="1"/>
      <dgm:spPr/>
      <dgm:t>
        <a:bodyPr/>
        <a:lstStyle/>
        <a:p>
          <a:endParaRPr lang="en-US"/>
        </a:p>
      </dgm:t>
    </dgm:pt>
    <dgm:pt modelId="{2A6CECD4-294D-254A-865A-06EF480F60CA}">
      <dgm:prSet phldrT="[Text]"/>
      <dgm:spPr/>
      <dgm:t>
        <a:bodyPr/>
        <a:lstStyle/>
        <a:p>
          <a:r>
            <a:rPr lang="en-US">
              <a:latin typeface="Aptos"/>
            </a:rPr>
            <a:t>Structural Causes “Where”</a:t>
          </a:r>
        </a:p>
      </dgm:t>
    </dgm:pt>
    <dgm:pt modelId="{84BB1094-7A5E-AC4D-A09F-CA19B1685AEE}" type="parTrans" cxnId="{231AFF98-991A-D64C-AFBD-59C479C0FCC9}">
      <dgm:prSet/>
      <dgm:spPr/>
      <dgm:t>
        <a:bodyPr/>
        <a:lstStyle/>
        <a:p>
          <a:endParaRPr lang="en-US"/>
        </a:p>
      </dgm:t>
    </dgm:pt>
    <dgm:pt modelId="{4288F0B1-A37D-1540-AD2E-F427191024BB}" type="sibTrans" cxnId="{231AFF98-991A-D64C-AFBD-59C479C0FCC9}">
      <dgm:prSet/>
      <dgm:spPr/>
      <dgm:t>
        <a:bodyPr/>
        <a:lstStyle/>
        <a:p>
          <a:endParaRPr lang="en-US"/>
        </a:p>
      </dgm:t>
    </dgm:pt>
    <dgm:pt modelId="{37F795D4-5774-BF4D-B6F7-44937D4A5DD6}">
      <dgm:prSet phldrT="[Text]" custT="1"/>
      <dgm:spPr/>
      <dgm:t>
        <a:bodyPr/>
        <a:lstStyle/>
        <a:p>
          <a:r>
            <a:rPr lang="en-US" sz="2400">
              <a:latin typeface="Aptos"/>
            </a:rPr>
            <a:t>High rent</a:t>
          </a:r>
        </a:p>
      </dgm:t>
    </dgm:pt>
    <dgm:pt modelId="{94DDB810-E1F4-7542-8B0E-DB85DD386AAB}" type="parTrans" cxnId="{2C5A253B-206C-1945-BE8C-79D0B5AEF936}">
      <dgm:prSet/>
      <dgm:spPr/>
      <dgm:t>
        <a:bodyPr/>
        <a:lstStyle/>
        <a:p>
          <a:endParaRPr lang="en-US"/>
        </a:p>
      </dgm:t>
    </dgm:pt>
    <dgm:pt modelId="{01D6929B-AF81-C541-8EFA-15743C16013D}" type="sibTrans" cxnId="{2C5A253B-206C-1945-BE8C-79D0B5AEF936}">
      <dgm:prSet/>
      <dgm:spPr/>
      <dgm:t>
        <a:bodyPr/>
        <a:lstStyle/>
        <a:p>
          <a:endParaRPr lang="en-US"/>
        </a:p>
      </dgm:t>
    </dgm:pt>
    <dgm:pt modelId="{6404E97E-C8B0-564C-836C-18B5F7F39C48}">
      <dgm:prSet phldrT="[Text]" custT="1"/>
      <dgm:spPr/>
      <dgm:t>
        <a:bodyPr/>
        <a:lstStyle/>
        <a:p>
          <a:r>
            <a:rPr lang="en-US" sz="2400">
              <a:latin typeface="Aptos"/>
            </a:rPr>
            <a:t>Low vacancy rates</a:t>
          </a:r>
        </a:p>
      </dgm:t>
    </dgm:pt>
    <dgm:pt modelId="{C4D94B3F-1C9E-084D-91E0-FA89D88373DE}" type="parTrans" cxnId="{D93FAD91-D2FB-DE47-AE26-EC61A5E16304}">
      <dgm:prSet/>
      <dgm:spPr/>
      <dgm:t>
        <a:bodyPr/>
        <a:lstStyle/>
        <a:p>
          <a:endParaRPr lang="en-US"/>
        </a:p>
      </dgm:t>
    </dgm:pt>
    <dgm:pt modelId="{BEDE23EC-F1B9-544D-A34B-1E27B9F27F2D}" type="sibTrans" cxnId="{D93FAD91-D2FB-DE47-AE26-EC61A5E16304}">
      <dgm:prSet/>
      <dgm:spPr/>
      <dgm:t>
        <a:bodyPr/>
        <a:lstStyle/>
        <a:p>
          <a:endParaRPr lang="en-US"/>
        </a:p>
      </dgm:t>
    </dgm:pt>
    <dgm:pt modelId="{B430B6DB-777B-7345-881D-81F884B49DF0}">
      <dgm:prSet phldrT="[Text]"/>
      <dgm:spPr/>
      <dgm:t>
        <a:bodyPr/>
        <a:lstStyle/>
        <a:p>
          <a:r>
            <a:rPr lang="en-US">
              <a:latin typeface="Aptos"/>
            </a:rPr>
            <a:t>Individual Vulnerabilities “Who”</a:t>
          </a:r>
        </a:p>
      </dgm:t>
    </dgm:pt>
    <dgm:pt modelId="{639CD8BF-FE05-BC40-B2BC-0DB6977B4291}" type="parTrans" cxnId="{C41C6824-5A54-E746-849E-D0CB1CDE6BA5}">
      <dgm:prSet/>
      <dgm:spPr/>
      <dgm:t>
        <a:bodyPr/>
        <a:lstStyle/>
        <a:p>
          <a:endParaRPr lang="en-US"/>
        </a:p>
      </dgm:t>
    </dgm:pt>
    <dgm:pt modelId="{B043ECF5-4BF3-AC43-8982-A7932A79018A}" type="sibTrans" cxnId="{C41C6824-5A54-E746-849E-D0CB1CDE6BA5}">
      <dgm:prSet/>
      <dgm:spPr/>
      <dgm:t>
        <a:bodyPr/>
        <a:lstStyle/>
        <a:p>
          <a:endParaRPr lang="en-US"/>
        </a:p>
      </dgm:t>
    </dgm:pt>
    <dgm:pt modelId="{64C2831D-B3C0-9E45-AA2D-A9114D545891}">
      <dgm:prSet phldrT="[Text]" custT="1"/>
      <dgm:spPr/>
      <dgm:t>
        <a:bodyPr/>
        <a:lstStyle/>
        <a:p>
          <a:r>
            <a:rPr lang="en-US" sz="2400">
              <a:latin typeface="Aptos"/>
            </a:rPr>
            <a:t>Severe cost-burden</a:t>
          </a:r>
        </a:p>
      </dgm:t>
    </dgm:pt>
    <dgm:pt modelId="{40B12DAB-5F1E-3149-8465-7E7AB0671D0F}" type="parTrans" cxnId="{D45E2F76-C07F-4641-8081-2F825A30E708}">
      <dgm:prSet/>
      <dgm:spPr/>
      <dgm:t>
        <a:bodyPr/>
        <a:lstStyle/>
        <a:p>
          <a:endParaRPr lang="en-US"/>
        </a:p>
      </dgm:t>
    </dgm:pt>
    <dgm:pt modelId="{17E86696-A489-A14F-9D41-CCDDAF4A77D8}" type="sibTrans" cxnId="{D45E2F76-C07F-4641-8081-2F825A30E708}">
      <dgm:prSet/>
      <dgm:spPr/>
      <dgm:t>
        <a:bodyPr/>
        <a:lstStyle/>
        <a:p>
          <a:endParaRPr lang="en-US"/>
        </a:p>
      </dgm:t>
    </dgm:pt>
    <dgm:pt modelId="{6532D541-19BC-9344-9017-0DB6C66EE0D6}">
      <dgm:prSet phldrT="[Text]" custT="1"/>
      <dgm:spPr/>
      <dgm:t>
        <a:bodyPr/>
        <a:lstStyle/>
        <a:p>
          <a:r>
            <a:rPr lang="en-US" sz="2400">
              <a:latin typeface="Aptos"/>
            </a:rPr>
            <a:t>Prior homelessness, eviction, frequent moves</a:t>
          </a:r>
        </a:p>
      </dgm:t>
    </dgm:pt>
    <dgm:pt modelId="{C8F98CB0-5587-5340-84B6-D1F4CC74E916}" type="parTrans" cxnId="{1BC9E9ED-CAB3-3140-80E7-2B848F848059}">
      <dgm:prSet/>
      <dgm:spPr/>
      <dgm:t>
        <a:bodyPr/>
        <a:lstStyle/>
        <a:p>
          <a:endParaRPr lang="en-US"/>
        </a:p>
      </dgm:t>
    </dgm:pt>
    <dgm:pt modelId="{B2ADA162-0316-ED4B-B55F-817A8935CD33}" type="sibTrans" cxnId="{1BC9E9ED-CAB3-3140-80E7-2B848F848059}">
      <dgm:prSet/>
      <dgm:spPr/>
      <dgm:t>
        <a:bodyPr/>
        <a:lstStyle/>
        <a:p>
          <a:endParaRPr lang="en-US"/>
        </a:p>
      </dgm:t>
    </dgm:pt>
    <dgm:pt modelId="{2406DACB-7E13-BE4A-A9AC-27A41B0D232C}">
      <dgm:prSet phldrT="[Text]"/>
      <dgm:spPr/>
      <dgm:t>
        <a:bodyPr/>
        <a:lstStyle/>
        <a:p>
          <a:r>
            <a:rPr lang="en-US"/>
            <a:t>Destabilizing Event “</a:t>
          </a:r>
          <a:r>
            <a:rPr lang="en-US">
              <a:latin typeface="Montserrat"/>
            </a:rPr>
            <a:t>When</a:t>
          </a:r>
          <a:r>
            <a:rPr lang="en-US"/>
            <a:t>”</a:t>
          </a:r>
        </a:p>
      </dgm:t>
    </dgm:pt>
    <dgm:pt modelId="{E7F3E0BA-2C5A-394F-91DD-E6227940E7BF}" type="parTrans" cxnId="{D6CF4213-94E3-8B43-B0B7-B471F0E81E88}">
      <dgm:prSet/>
      <dgm:spPr/>
      <dgm:t>
        <a:bodyPr/>
        <a:lstStyle/>
        <a:p>
          <a:endParaRPr lang="en-US"/>
        </a:p>
      </dgm:t>
    </dgm:pt>
    <dgm:pt modelId="{97708978-DF42-5F48-81ED-DC9ED2396D35}" type="sibTrans" cxnId="{D6CF4213-94E3-8B43-B0B7-B471F0E81E88}">
      <dgm:prSet/>
      <dgm:spPr/>
      <dgm:t>
        <a:bodyPr/>
        <a:lstStyle/>
        <a:p>
          <a:endParaRPr lang="en-US"/>
        </a:p>
      </dgm:t>
    </dgm:pt>
    <dgm:pt modelId="{FED88FC4-68D3-5B49-B0DF-DA095456ADF1}">
      <dgm:prSet phldrT="[Text]" custT="1"/>
      <dgm:spPr/>
      <dgm:t>
        <a:bodyPr/>
        <a:lstStyle/>
        <a:p>
          <a:r>
            <a:rPr lang="en-US" sz="2400">
              <a:latin typeface="Aptos"/>
            </a:rPr>
            <a:t>Loss of job, relationship</a:t>
          </a:r>
        </a:p>
      </dgm:t>
    </dgm:pt>
    <dgm:pt modelId="{AF606431-BB6F-3749-9BB3-AA590E86CA3E}" type="parTrans" cxnId="{376EAE57-3208-BE4C-8CB5-71183E976165}">
      <dgm:prSet/>
      <dgm:spPr/>
      <dgm:t>
        <a:bodyPr/>
        <a:lstStyle/>
        <a:p>
          <a:endParaRPr lang="en-US"/>
        </a:p>
      </dgm:t>
    </dgm:pt>
    <dgm:pt modelId="{EF2A10DE-9F40-D047-9BA8-B6D97B710D7B}" type="sibTrans" cxnId="{376EAE57-3208-BE4C-8CB5-71183E976165}">
      <dgm:prSet/>
      <dgm:spPr/>
      <dgm:t>
        <a:bodyPr/>
        <a:lstStyle/>
        <a:p>
          <a:endParaRPr lang="en-US"/>
        </a:p>
      </dgm:t>
    </dgm:pt>
    <dgm:pt modelId="{3B45FF5C-3FB9-1446-B05B-26F7E33400E8}">
      <dgm:prSet phldrT="[Text]" custT="1"/>
      <dgm:spPr/>
      <dgm:t>
        <a:bodyPr/>
        <a:lstStyle/>
        <a:p>
          <a:r>
            <a:rPr lang="en-US" sz="2400">
              <a:latin typeface="Aptos"/>
            </a:rPr>
            <a:t>Declining health</a:t>
          </a:r>
        </a:p>
      </dgm:t>
    </dgm:pt>
    <dgm:pt modelId="{D6AB5C3B-E397-C449-A160-14F6C8303B16}" type="parTrans" cxnId="{BD2AFFAE-E7A4-1B41-B496-179C7752AFE3}">
      <dgm:prSet/>
      <dgm:spPr/>
      <dgm:t>
        <a:bodyPr/>
        <a:lstStyle/>
        <a:p>
          <a:endParaRPr lang="en-US"/>
        </a:p>
      </dgm:t>
    </dgm:pt>
    <dgm:pt modelId="{A9E13BBE-43E7-D548-8B39-4EB0A2D12F17}" type="sibTrans" cxnId="{BD2AFFAE-E7A4-1B41-B496-179C7752AFE3}">
      <dgm:prSet/>
      <dgm:spPr/>
      <dgm:t>
        <a:bodyPr/>
        <a:lstStyle/>
        <a:p>
          <a:endParaRPr lang="en-US"/>
        </a:p>
      </dgm:t>
    </dgm:pt>
    <dgm:pt modelId="{B7B3F180-A048-5B47-89DC-FB78496E89EA}">
      <dgm:prSet phldrT="[Text]" custT="1"/>
      <dgm:spPr/>
      <dgm:t>
        <a:bodyPr/>
        <a:lstStyle/>
        <a:p>
          <a:r>
            <a:rPr lang="en-US" sz="2400">
              <a:latin typeface="Aptos"/>
            </a:rPr>
            <a:t>Supply and demand imbalance</a:t>
          </a:r>
        </a:p>
      </dgm:t>
    </dgm:pt>
    <dgm:pt modelId="{4EBDAE9B-C7BF-8A48-9997-0AEAABCE8894}" type="parTrans" cxnId="{B494CAB6-356E-B14E-86A8-FC12D2D3907F}">
      <dgm:prSet/>
      <dgm:spPr/>
      <dgm:t>
        <a:bodyPr/>
        <a:lstStyle/>
        <a:p>
          <a:endParaRPr lang="en-US"/>
        </a:p>
      </dgm:t>
    </dgm:pt>
    <dgm:pt modelId="{820A8AC5-00A5-5F4E-A5AC-94543D769B9A}" type="sibTrans" cxnId="{B494CAB6-356E-B14E-86A8-FC12D2D3907F}">
      <dgm:prSet/>
      <dgm:spPr/>
      <dgm:t>
        <a:bodyPr/>
        <a:lstStyle/>
        <a:p>
          <a:endParaRPr lang="en-US"/>
        </a:p>
      </dgm:t>
    </dgm:pt>
    <dgm:pt modelId="{C26A28C8-CB9A-2245-B51F-3F7F705C5127}">
      <dgm:prSet phldrT="[Text]" custT="1"/>
      <dgm:spPr/>
      <dgm:t>
        <a:bodyPr/>
        <a:lstStyle/>
        <a:p>
          <a:r>
            <a:rPr lang="en-US" sz="2400">
              <a:latin typeface="Aptos"/>
            </a:rPr>
            <a:t>Inelastic supply</a:t>
          </a:r>
        </a:p>
      </dgm:t>
    </dgm:pt>
    <dgm:pt modelId="{C3F5AEBE-9A81-FB44-93A7-9E0639760AE4}" type="parTrans" cxnId="{05ACF5C6-AF09-BB43-8D6B-19A433AFC7AD}">
      <dgm:prSet/>
      <dgm:spPr/>
      <dgm:t>
        <a:bodyPr/>
        <a:lstStyle/>
        <a:p>
          <a:endParaRPr lang="en-US"/>
        </a:p>
      </dgm:t>
    </dgm:pt>
    <dgm:pt modelId="{2670A128-888F-854B-B0BB-E5737819A349}" type="sibTrans" cxnId="{05ACF5C6-AF09-BB43-8D6B-19A433AFC7AD}">
      <dgm:prSet/>
      <dgm:spPr/>
      <dgm:t>
        <a:bodyPr/>
        <a:lstStyle/>
        <a:p>
          <a:endParaRPr lang="en-US"/>
        </a:p>
      </dgm:t>
    </dgm:pt>
    <dgm:pt modelId="{24E41BCD-178F-4C4A-BE25-4D4A72EE053E}">
      <dgm:prSet phldrT="[Text]" custT="1"/>
      <dgm:spPr/>
      <dgm:t>
        <a:bodyPr/>
        <a:lstStyle/>
        <a:p>
          <a:r>
            <a:rPr lang="en-US" sz="2400">
              <a:latin typeface="Aptos"/>
            </a:rPr>
            <a:t>Child welfare, Courts, DV</a:t>
          </a:r>
        </a:p>
      </dgm:t>
    </dgm:pt>
    <dgm:pt modelId="{498CB7B9-5017-FE48-9215-131CCA618ED1}" type="parTrans" cxnId="{188E87B7-909F-934B-9DEA-F47B360754A3}">
      <dgm:prSet/>
      <dgm:spPr/>
      <dgm:t>
        <a:bodyPr/>
        <a:lstStyle/>
        <a:p>
          <a:endParaRPr lang="en-US"/>
        </a:p>
      </dgm:t>
    </dgm:pt>
    <dgm:pt modelId="{CF0C47A7-A7BA-6147-9960-8E3FF8A76A88}" type="sibTrans" cxnId="{188E87B7-909F-934B-9DEA-F47B360754A3}">
      <dgm:prSet/>
      <dgm:spPr/>
      <dgm:t>
        <a:bodyPr/>
        <a:lstStyle/>
        <a:p>
          <a:endParaRPr lang="en-US"/>
        </a:p>
      </dgm:t>
    </dgm:pt>
    <dgm:pt modelId="{6F660E67-61EA-E44A-9B57-7653C234BB0E}">
      <dgm:prSet phldrT="[Text]" custT="1"/>
      <dgm:spPr/>
      <dgm:t>
        <a:bodyPr/>
        <a:lstStyle/>
        <a:p>
          <a:r>
            <a:rPr lang="en-US" sz="2400">
              <a:latin typeface="Aptos"/>
            </a:rPr>
            <a:t>HS dropout, no GED</a:t>
          </a:r>
        </a:p>
      </dgm:t>
    </dgm:pt>
    <dgm:pt modelId="{0439EA57-A13D-A540-98F4-D317A384A306}" type="parTrans" cxnId="{537CA340-2AED-4B45-BD07-4CDB809D1BE4}">
      <dgm:prSet/>
      <dgm:spPr/>
      <dgm:t>
        <a:bodyPr/>
        <a:lstStyle/>
        <a:p>
          <a:endParaRPr lang="en-US"/>
        </a:p>
      </dgm:t>
    </dgm:pt>
    <dgm:pt modelId="{82CB2691-1FBC-C64F-A658-9C3361A4B53F}" type="sibTrans" cxnId="{537CA340-2AED-4B45-BD07-4CDB809D1BE4}">
      <dgm:prSet/>
      <dgm:spPr/>
      <dgm:t>
        <a:bodyPr/>
        <a:lstStyle/>
        <a:p>
          <a:endParaRPr lang="en-US"/>
        </a:p>
      </dgm:t>
    </dgm:pt>
    <dgm:pt modelId="{456678C0-E541-7D42-ACC8-C080AB839DE8}">
      <dgm:prSet phldrT="[Text]" custT="1"/>
      <dgm:spPr/>
      <dgm:t>
        <a:bodyPr/>
        <a:lstStyle/>
        <a:p>
          <a:r>
            <a:rPr lang="en-US" sz="2400">
              <a:latin typeface="Aptos"/>
            </a:rPr>
            <a:t>Exiting prison, foster care, hospital</a:t>
          </a:r>
        </a:p>
      </dgm:t>
    </dgm:pt>
    <dgm:pt modelId="{084AD139-8B4D-B145-82BF-F0F0A8946828}" type="parTrans" cxnId="{AA5E26E3-3D5F-434C-9E87-64C211986763}">
      <dgm:prSet/>
      <dgm:spPr/>
      <dgm:t>
        <a:bodyPr/>
        <a:lstStyle/>
        <a:p>
          <a:endParaRPr lang="en-US"/>
        </a:p>
      </dgm:t>
    </dgm:pt>
    <dgm:pt modelId="{768000EC-DA19-CF43-85BB-66286225B686}" type="sibTrans" cxnId="{AA5E26E3-3D5F-434C-9E87-64C211986763}">
      <dgm:prSet/>
      <dgm:spPr/>
      <dgm:t>
        <a:bodyPr/>
        <a:lstStyle/>
        <a:p>
          <a:endParaRPr lang="en-US"/>
        </a:p>
      </dgm:t>
    </dgm:pt>
    <dgm:pt modelId="{D1AE6E62-4CF9-4797-B00E-F103B52AC58B}">
      <dgm:prSet phldrT="[Text]" custT="1"/>
      <dgm:spPr/>
      <dgm:t>
        <a:bodyPr/>
        <a:lstStyle/>
        <a:p>
          <a:r>
            <a:rPr lang="en-US" sz="2400">
              <a:latin typeface="Aptos"/>
            </a:rPr>
            <a:t>And no savings</a:t>
          </a:r>
        </a:p>
      </dgm:t>
    </dgm:pt>
    <dgm:pt modelId="{3896E5DD-131C-4382-B856-E83914A3DF07}" type="parTrans" cxnId="{5671A1AF-60FE-4AE9-8EB1-D661E59103D9}">
      <dgm:prSet/>
      <dgm:spPr/>
      <dgm:t>
        <a:bodyPr/>
        <a:lstStyle/>
        <a:p>
          <a:endParaRPr lang="en-US"/>
        </a:p>
      </dgm:t>
    </dgm:pt>
    <dgm:pt modelId="{6E184CAA-E21E-4F75-8177-59F0FB5FCEAF}" type="sibTrans" cxnId="{5671A1AF-60FE-4AE9-8EB1-D661E59103D9}">
      <dgm:prSet/>
      <dgm:spPr/>
      <dgm:t>
        <a:bodyPr/>
        <a:lstStyle/>
        <a:p>
          <a:endParaRPr lang="en-US"/>
        </a:p>
      </dgm:t>
    </dgm:pt>
    <dgm:pt modelId="{BD390F89-593B-43BE-8B60-003ECEFC8630}">
      <dgm:prSet phldr="0"/>
      <dgm:spPr/>
      <dgm:t>
        <a:bodyPr/>
        <a:lstStyle/>
        <a:p>
          <a:pPr rtl="0"/>
          <a:r>
            <a:rPr lang="en-US" sz="2400">
              <a:latin typeface="Aptos"/>
            </a:rPr>
            <a:t>People of color</a:t>
          </a:r>
        </a:p>
      </dgm:t>
    </dgm:pt>
    <dgm:pt modelId="{6FD60EEB-C115-49BD-9E9B-B34678F1200B}" type="parTrans" cxnId="{664A6819-EA07-4A4D-87AA-E332D37790AE}">
      <dgm:prSet/>
      <dgm:spPr/>
    </dgm:pt>
    <dgm:pt modelId="{6F41270B-2D2F-46DB-ACEE-653914643B5E}" type="sibTrans" cxnId="{664A6819-EA07-4A4D-87AA-E332D37790AE}">
      <dgm:prSet/>
      <dgm:spPr/>
    </dgm:pt>
    <dgm:pt modelId="{99B05420-1917-C848-8099-DAC6E67A73B3}" type="pres">
      <dgm:prSet presAssocID="{9860AEA5-7D65-3D4F-9BAF-AA9111D8335C}" presName="Name0" presStyleCnt="0">
        <dgm:presLayoutVars>
          <dgm:dir/>
          <dgm:animLvl val="lvl"/>
          <dgm:resizeHandles val="exact"/>
        </dgm:presLayoutVars>
      </dgm:prSet>
      <dgm:spPr/>
    </dgm:pt>
    <dgm:pt modelId="{C9D191F9-B276-D94C-B18A-3399A2C783DC}" type="pres">
      <dgm:prSet presAssocID="{2A6CECD4-294D-254A-865A-06EF480F60CA}" presName="composite" presStyleCnt="0"/>
      <dgm:spPr/>
    </dgm:pt>
    <dgm:pt modelId="{40139370-5DAD-B04D-863F-1F0595263B98}" type="pres">
      <dgm:prSet presAssocID="{2A6CECD4-294D-254A-865A-06EF480F60CA}" presName="parTx" presStyleLbl="alignNode1" presStyleIdx="0" presStyleCnt="3" custLinFactNeighborX="-103" custLinFactNeighborY="-1675">
        <dgm:presLayoutVars>
          <dgm:chMax val="0"/>
          <dgm:chPref val="0"/>
          <dgm:bulletEnabled val="1"/>
        </dgm:presLayoutVars>
      </dgm:prSet>
      <dgm:spPr/>
    </dgm:pt>
    <dgm:pt modelId="{DC29601F-999E-3D42-8120-487FEA55717A}" type="pres">
      <dgm:prSet presAssocID="{2A6CECD4-294D-254A-865A-06EF480F60CA}" presName="desTx" presStyleLbl="alignAccFollowNode1" presStyleIdx="0" presStyleCnt="3">
        <dgm:presLayoutVars>
          <dgm:bulletEnabled val="1"/>
        </dgm:presLayoutVars>
      </dgm:prSet>
      <dgm:spPr/>
    </dgm:pt>
    <dgm:pt modelId="{E80BF002-E4FA-EA4E-BEA9-D6DE4E361A4A}" type="pres">
      <dgm:prSet presAssocID="{4288F0B1-A37D-1540-AD2E-F427191024BB}" presName="space" presStyleCnt="0"/>
      <dgm:spPr/>
    </dgm:pt>
    <dgm:pt modelId="{A2D957DD-05F8-4446-9081-D853AB72E0DE}" type="pres">
      <dgm:prSet presAssocID="{B430B6DB-777B-7345-881D-81F884B49DF0}" presName="composite" presStyleCnt="0"/>
      <dgm:spPr/>
    </dgm:pt>
    <dgm:pt modelId="{68E4075E-8894-454D-9EC3-34C9F6D27A06}" type="pres">
      <dgm:prSet presAssocID="{B430B6DB-777B-7345-881D-81F884B49DF0}" presName="parTx" presStyleLbl="alignNode1" presStyleIdx="1" presStyleCnt="3">
        <dgm:presLayoutVars>
          <dgm:chMax val="0"/>
          <dgm:chPref val="0"/>
          <dgm:bulletEnabled val="1"/>
        </dgm:presLayoutVars>
      </dgm:prSet>
      <dgm:spPr/>
    </dgm:pt>
    <dgm:pt modelId="{3C58D45A-0921-5948-855D-233A91F1A9AA}" type="pres">
      <dgm:prSet presAssocID="{B430B6DB-777B-7345-881D-81F884B49DF0}" presName="desTx" presStyleLbl="alignAccFollowNode1" presStyleIdx="1" presStyleCnt="3">
        <dgm:presLayoutVars>
          <dgm:bulletEnabled val="1"/>
        </dgm:presLayoutVars>
      </dgm:prSet>
      <dgm:spPr/>
    </dgm:pt>
    <dgm:pt modelId="{C3EB2924-EEE4-F649-87F9-4132C425AEE8}" type="pres">
      <dgm:prSet presAssocID="{B043ECF5-4BF3-AC43-8982-A7932A79018A}" presName="space" presStyleCnt="0"/>
      <dgm:spPr/>
    </dgm:pt>
    <dgm:pt modelId="{BCE6BEE0-5EB2-3E45-AE94-73C6372DC012}" type="pres">
      <dgm:prSet presAssocID="{2406DACB-7E13-BE4A-A9AC-27A41B0D232C}" presName="composite" presStyleCnt="0"/>
      <dgm:spPr/>
    </dgm:pt>
    <dgm:pt modelId="{6BAEADD0-100C-674E-BC84-CB02321BF64C}" type="pres">
      <dgm:prSet presAssocID="{2406DACB-7E13-BE4A-A9AC-27A41B0D232C}" presName="parTx" presStyleLbl="alignNode1" presStyleIdx="2" presStyleCnt="3">
        <dgm:presLayoutVars>
          <dgm:chMax val="0"/>
          <dgm:chPref val="0"/>
          <dgm:bulletEnabled val="1"/>
        </dgm:presLayoutVars>
      </dgm:prSet>
      <dgm:spPr/>
    </dgm:pt>
    <dgm:pt modelId="{180D7A3C-3234-EB4A-AE33-85ACC74DF6B0}" type="pres">
      <dgm:prSet presAssocID="{2406DACB-7E13-BE4A-A9AC-27A41B0D232C}" presName="desTx" presStyleLbl="alignAccFollowNode1" presStyleIdx="2" presStyleCnt="3">
        <dgm:presLayoutVars>
          <dgm:bulletEnabled val="1"/>
        </dgm:presLayoutVars>
      </dgm:prSet>
      <dgm:spPr/>
    </dgm:pt>
  </dgm:ptLst>
  <dgm:cxnLst>
    <dgm:cxn modelId="{6CF95700-B40C-B24A-92E9-DE1AF40235D5}" type="presOf" srcId="{C26A28C8-CB9A-2245-B51F-3F7F705C5127}" destId="{DC29601F-999E-3D42-8120-487FEA55717A}" srcOrd="0" destOrd="3" presId="urn:microsoft.com/office/officeart/2005/8/layout/hList1"/>
    <dgm:cxn modelId="{D6CF4213-94E3-8B43-B0B7-B471F0E81E88}" srcId="{9860AEA5-7D65-3D4F-9BAF-AA9111D8335C}" destId="{2406DACB-7E13-BE4A-A9AC-27A41B0D232C}" srcOrd="2" destOrd="0" parTransId="{E7F3E0BA-2C5A-394F-91DD-E6227940E7BF}" sibTransId="{97708978-DF42-5F48-81ED-DC9ED2396D35}"/>
    <dgm:cxn modelId="{664A6819-EA07-4A4D-87AA-E332D37790AE}" srcId="{B430B6DB-777B-7345-881D-81F884B49DF0}" destId="{BD390F89-593B-43BE-8B60-003ECEFC8630}" srcOrd="4" destOrd="0" parTransId="{6FD60EEB-C115-49BD-9E9B-B34678F1200B}" sibTransId="{6F41270B-2D2F-46DB-ACEE-653914643B5E}"/>
    <dgm:cxn modelId="{0580521A-448C-9B43-B191-E6E1519F0B6A}" type="presOf" srcId="{9860AEA5-7D65-3D4F-9BAF-AA9111D8335C}" destId="{99B05420-1917-C848-8099-DAC6E67A73B3}" srcOrd="0" destOrd="0" presId="urn:microsoft.com/office/officeart/2005/8/layout/hList1"/>
    <dgm:cxn modelId="{352FDE1E-B5E6-9F46-9655-A0D3F14E7C50}" type="presOf" srcId="{2406DACB-7E13-BE4A-A9AC-27A41B0D232C}" destId="{6BAEADD0-100C-674E-BC84-CB02321BF64C}" srcOrd="0" destOrd="0" presId="urn:microsoft.com/office/officeart/2005/8/layout/hList1"/>
    <dgm:cxn modelId="{C41C6824-5A54-E746-849E-D0CB1CDE6BA5}" srcId="{9860AEA5-7D65-3D4F-9BAF-AA9111D8335C}" destId="{B430B6DB-777B-7345-881D-81F884B49DF0}" srcOrd="1" destOrd="0" parTransId="{639CD8BF-FE05-BC40-B2BC-0DB6977B4291}" sibTransId="{B043ECF5-4BF3-AC43-8982-A7932A79018A}"/>
    <dgm:cxn modelId="{C8ED3626-1BEC-8243-866C-ADC3580CD423}" type="presOf" srcId="{24E41BCD-178F-4C4A-BE25-4D4A72EE053E}" destId="{3C58D45A-0921-5948-855D-233A91F1A9AA}" srcOrd="0" destOrd="2" presId="urn:microsoft.com/office/officeart/2005/8/layout/hList1"/>
    <dgm:cxn modelId="{FDD6013A-8CA7-0546-AACD-E1CB5590AC57}" type="presOf" srcId="{64C2831D-B3C0-9E45-AA2D-A9114D545891}" destId="{3C58D45A-0921-5948-855D-233A91F1A9AA}" srcOrd="0" destOrd="0" presId="urn:microsoft.com/office/officeart/2005/8/layout/hList1"/>
    <dgm:cxn modelId="{2C5A253B-206C-1945-BE8C-79D0B5AEF936}" srcId="{2A6CECD4-294D-254A-865A-06EF480F60CA}" destId="{37F795D4-5774-BF4D-B6F7-44937D4A5DD6}" srcOrd="0" destOrd="0" parTransId="{94DDB810-E1F4-7542-8B0E-DB85DD386AAB}" sibTransId="{01D6929B-AF81-C541-8EFA-15743C16013D}"/>
    <dgm:cxn modelId="{537CA340-2AED-4B45-BD07-4CDB809D1BE4}" srcId="{B430B6DB-777B-7345-881D-81F884B49DF0}" destId="{6F660E67-61EA-E44A-9B57-7653C234BB0E}" srcOrd="3" destOrd="0" parTransId="{0439EA57-A13D-A540-98F4-D317A384A306}" sibTransId="{82CB2691-1FBC-C64F-A658-9C3361A4B53F}"/>
    <dgm:cxn modelId="{6088366C-D8FB-5948-BB41-CA7C2E98B217}" type="presOf" srcId="{B7B3F180-A048-5B47-89DC-FB78496E89EA}" destId="{DC29601F-999E-3D42-8120-487FEA55717A}" srcOrd="0" destOrd="2" presId="urn:microsoft.com/office/officeart/2005/8/layout/hList1"/>
    <dgm:cxn modelId="{A885DC4D-4CA7-044F-A3E9-38867B36F885}" type="presOf" srcId="{6F660E67-61EA-E44A-9B57-7653C234BB0E}" destId="{3C58D45A-0921-5948-855D-233A91F1A9AA}" srcOrd="0" destOrd="3" presId="urn:microsoft.com/office/officeart/2005/8/layout/hList1"/>
    <dgm:cxn modelId="{DF0A1670-D3E1-F740-AE0B-FB084C611E87}" type="presOf" srcId="{37F795D4-5774-BF4D-B6F7-44937D4A5DD6}" destId="{DC29601F-999E-3D42-8120-487FEA55717A}" srcOrd="0" destOrd="0" presId="urn:microsoft.com/office/officeart/2005/8/layout/hList1"/>
    <dgm:cxn modelId="{D45E2F76-C07F-4641-8081-2F825A30E708}" srcId="{B430B6DB-777B-7345-881D-81F884B49DF0}" destId="{64C2831D-B3C0-9E45-AA2D-A9114D545891}" srcOrd="0" destOrd="0" parTransId="{40B12DAB-5F1E-3149-8465-7E7AB0671D0F}" sibTransId="{17E86696-A489-A14F-9D41-CCDDAF4A77D8}"/>
    <dgm:cxn modelId="{376EAE57-3208-BE4C-8CB5-71183E976165}" srcId="{2406DACB-7E13-BE4A-A9AC-27A41B0D232C}" destId="{FED88FC4-68D3-5B49-B0DF-DA095456ADF1}" srcOrd="0" destOrd="0" parTransId="{AF606431-BB6F-3749-9BB3-AA590E86CA3E}" sibTransId="{EF2A10DE-9F40-D047-9BA8-B6D97B710D7B}"/>
    <dgm:cxn modelId="{5F967958-B9B0-4A47-A9AA-39624FAF1320}" type="presOf" srcId="{6404E97E-C8B0-564C-836C-18B5F7F39C48}" destId="{DC29601F-999E-3D42-8120-487FEA55717A}" srcOrd="0" destOrd="1" presId="urn:microsoft.com/office/officeart/2005/8/layout/hList1"/>
    <dgm:cxn modelId="{D93FAD91-D2FB-DE47-AE26-EC61A5E16304}" srcId="{2A6CECD4-294D-254A-865A-06EF480F60CA}" destId="{6404E97E-C8B0-564C-836C-18B5F7F39C48}" srcOrd="1" destOrd="0" parTransId="{C4D94B3F-1C9E-084D-91E0-FA89D88373DE}" sibTransId="{BEDE23EC-F1B9-544D-A34B-1E27B9F27F2D}"/>
    <dgm:cxn modelId="{2F9EF295-4E70-FA44-8DB6-9CA01AA9C2A5}" type="presOf" srcId="{6532D541-19BC-9344-9017-0DB6C66EE0D6}" destId="{3C58D45A-0921-5948-855D-233A91F1A9AA}" srcOrd="0" destOrd="1" presId="urn:microsoft.com/office/officeart/2005/8/layout/hList1"/>
    <dgm:cxn modelId="{231AFF98-991A-D64C-AFBD-59C479C0FCC9}" srcId="{9860AEA5-7D65-3D4F-9BAF-AA9111D8335C}" destId="{2A6CECD4-294D-254A-865A-06EF480F60CA}" srcOrd="0" destOrd="0" parTransId="{84BB1094-7A5E-AC4D-A09F-CA19B1685AEE}" sibTransId="{4288F0B1-A37D-1540-AD2E-F427191024BB}"/>
    <dgm:cxn modelId="{AA2D499A-B8D2-DF40-9268-9ABD9FB77DE3}" type="presOf" srcId="{3B45FF5C-3FB9-1446-B05B-26F7E33400E8}" destId="{180D7A3C-3234-EB4A-AE33-85ACC74DF6B0}" srcOrd="0" destOrd="1" presId="urn:microsoft.com/office/officeart/2005/8/layout/hList1"/>
    <dgm:cxn modelId="{BD2AFFAE-E7A4-1B41-B496-179C7752AFE3}" srcId="{2406DACB-7E13-BE4A-A9AC-27A41B0D232C}" destId="{3B45FF5C-3FB9-1446-B05B-26F7E33400E8}" srcOrd="1" destOrd="0" parTransId="{D6AB5C3B-E397-C449-A160-14F6C8303B16}" sibTransId="{A9E13BBE-43E7-D548-8B39-4EB0A2D12F17}"/>
    <dgm:cxn modelId="{5671A1AF-60FE-4AE9-8EB1-D661E59103D9}" srcId="{2406DACB-7E13-BE4A-A9AC-27A41B0D232C}" destId="{D1AE6E62-4CF9-4797-B00E-F103B52AC58B}" srcOrd="3" destOrd="0" parTransId="{3896E5DD-131C-4382-B856-E83914A3DF07}" sibTransId="{6E184CAA-E21E-4F75-8177-59F0FB5FCEAF}"/>
    <dgm:cxn modelId="{6B27C1B2-44C3-4347-9EE2-823998911821}" type="presOf" srcId="{2A6CECD4-294D-254A-865A-06EF480F60CA}" destId="{40139370-5DAD-B04D-863F-1F0595263B98}" srcOrd="0" destOrd="0" presId="urn:microsoft.com/office/officeart/2005/8/layout/hList1"/>
    <dgm:cxn modelId="{B494CAB6-356E-B14E-86A8-FC12D2D3907F}" srcId="{2A6CECD4-294D-254A-865A-06EF480F60CA}" destId="{B7B3F180-A048-5B47-89DC-FB78496E89EA}" srcOrd="2" destOrd="0" parTransId="{4EBDAE9B-C7BF-8A48-9997-0AEAABCE8894}" sibTransId="{820A8AC5-00A5-5F4E-A5AC-94543D769B9A}"/>
    <dgm:cxn modelId="{188E87B7-909F-934B-9DEA-F47B360754A3}" srcId="{B430B6DB-777B-7345-881D-81F884B49DF0}" destId="{24E41BCD-178F-4C4A-BE25-4D4A72EE053E}" srcOrd="2" destOrd="0" parTransId="{498CB7B9-5017-FE48-9215-131CCA618ED1}" sibTransId="{CF0C47A7-A7BA-6147-9960-8E3FF8A76A88}"/>
    <dgm:cxn modelId="{05ACF5C6-AF09-BB43-8D6B-19A433AFC7AD}" srcId="{2A6CECD4-294D-254A-865A-06EF480F60CA}" destId="{C26A28C8-CB9A-2245-B51F-3F7F705C5127}" srcOrd="3" destOrd="0" parTransId="{C3F5AEBE-9A81-FB44-93A7-9E0639760AE4}" sibTransId="{2670A128-888F-854B-B0BB-E5737819A349}"/>
    <dgm:cxn modelId="{F3DCBECC-B5BE-425A-A503-2B6C44BB92BE}" type="presOf" srcId="{BD390F89-593B-43BE-8B60-003ECEFC8630}" destId="{3C58D45A-0921-5948-855D-233A91F1A9AA}" srcOrd="0" destOrd="4" presId="urn:microsoft.com/office/officeart/2005/8/layout/hList1"/>
    <dgm:cxn modelId="{02D957D1-3D04-4E4C-BD97-8F702C42F2DF}" type="presOf" srcId="{D1AE6E62-4CF9-4797-B00E-F103B52AC58B}" destId="{180D7A3C-3234-EB4A-AE33-85ACC74DF6B0}" srcOrd="0" destOrd="3" presId="urn:microsoft.com/office/officeart/2005/8/layout/hList1"/>
    <dgm:cxn modelId="{09CE97DA-8A05-9A4A-8D02-A53A8DF673B7}" type="presOf" srcId="{B430B6DB-777B-7345-881D-81F884B49DF0}" destId="{68E4075E-8894-454D-9EC3-34C9F6D27A06}" srcOrd="0" destOrd="0" presId="urn:microsoft.com/office/officeart/2005/8/layout/hList1"/>
    <dgm:cxn modelId="{AA5E26E3-3D5F-434C-9E87-64C211986763}" srcId="{2406DACB-7E13-BE4A-A9AC-27A41B0D232C}" destId="{456678C0-E541-7D42-ACC8-C080AB839DE8}" srcOrd="2" destOrd="0" parTransId="{084AD139-8B4D-B145-82BF-F0F0A8946828}" sibTransId="{768000EC-DA19-CF43-85BB-66286225B686}"/>
    <dgm:cxn modelId="{1517B4E3-F5A2-7C4A-B8E0-032581713BEA}" type="presOf" srcId="{456678C0-E541-7D42-ACC8-C080AB839DE8}" destId="{180D7A3C-3234-EB4A-AE33-85ACC74DF6B0}" srcOrd="0" destOrd="2" presId="urn:microsoft.com/office/officeart/2005/8/layout/hList1"/>
    <dgm:cxn modelId="{1BC9E9ED-CAB3-3140-80E7-2B848F848059}" srcId="{B430B6DB-777B-7345-881D-81F884B49DF0}" destId="{6532D541-19BC-9344-9017-0DB6C66EE0D6}" srcOrd="1" destOrd="0" parTransId="{C8F98CB0-5587-5340-84B6-D1F4CC74E916}" sibTransId="{B2ADA162-0316-ED4B-B55F-817A8935CD33}"/>
    <dgm:cxn modelId="{59D1C4F9-9D7E-854D-9AA2-A7DD9EEECEB1}" type="presOf" srcId="{FED88FC4-68D3-5B49-B0DF-DA095456ADF1}" destId="{180D7A3C-3234-EB4A-AE33-85ACC74DF6B0}" srcOrd="0" destOrd="0" presId="urn:microsoft.com/office/officeart/2005/8/layout/hList1"/>
    <dgm:cxn modelId="{189F7E29-62A9-A443-9B2F-19115411FDC8}" type="presParOf" srcId="{99B05420-1917-C848-8099-DAC6E67A73B3}" destId="{C9D191F9-B276-D94C-B18A-3399A2C783DC}" srcOrd="0" destOrd="0" presId="urn:microsoft.com/office/officeart/2005/8/layout/hList1"/>
    <dgm:cxn modelId="{F6DAB405-99C9-A145-B4BC-53EA0A848292}" type="presParOf" srcId="{C9D191F9-B276-D94C-B18A-3399A2C783DC}" destId="{40139370-5DAD-B04D-863F-1F0595263B98}" srcOrd="0" destOrd="0" presId="urn:microsoft.com/office/officeart/2005/8/layout/hList1"/>
    <dgm:cxn modelId="{54FF1C42-EE0F-A441-B33B-89EAECB88694}" type="presParOf" srcId="{C9D191F9-B276-D94C-B18A-3399A2C783DC}" destId="{DC29601F-999E-3D42-8120-487FEA55717A}" srcOrd="1" destOrd="0" presId="urn:microsoft.com/office/officeart/2005/8/layout/hList1"/>
    <dgm:cxn modelId="{CFB7EA44-499E-F240-A40D-10FB29B6A7DC}" type="presParOf" srcId="{99B05420-1917-C848-8099-DAC6E67A73B3}" destId="{E80BF002-E4FA-EA4E-BEA9-D6DE4E361A4A}" srcOrd="1" destOrd="0" presId="urn:microsoft.com/office/officeart/2005/8/layout/hList1"/>
    <dgm:cxn modelId="{3E498907-C00F-044D-BA58-226BBCA18D7C}" type="presParOf" srcId="{99B05420-1917-C848-8099-DAC6E67A73B3}" destId="{A2D957DD-05F8-4446-9081-D853AB72E0DE}" srcOrd="2" destOrd="0" presId="urn:microsoft.com/office/officeart/2005/8/layout/hList1"/>
    <dgm:cxn modelId="{2EFB046C-EC66-1948-8E26-12D5294E873A}" type="presParOf" srcId="{A2D957DD-05F8-4446-9081-D853AB72E0DE}" destId="{68E4075E-8894-454D-9EC3-34C9F6D27A06}" srcOrd="0" destOrd="0" presId="urn:microsoft.com/office/officeart/2005/8/layout/hList1"/>
    <dgm:cxn modelId="{D02FB08E-0AA9-4F4C-A0A0-72B8914A1301}" type="presParOf" srcId="{A2D957DD-05F8-4446-9081-D853AB72E0DE}" destId="{3C58D45A-0921-5948-855D-233A91F1A9AA}" srcOrd="1" destOrd="0" presId="urn:microsoft.com/office/officeart/2005/8/layout/hList1"/>
    <dgm:cxn modelId="{F177ACAC-06F2-6A44-AAC4-1BEB1FB01DA5}" type="presParOf" srcId="{99B05420-1917-C848-8099-DAC6E67A73B3}" destId="{C3EB2924-EEE4-F649-87F9-4132C425AEE8}" srcOrd="3" destOrd="0" presId="urn:microsoft.com/office/officeart/2005/8/layout/hList1"/>
    <dgm:cxn modelId="{A4B38B95-5C35-3D41-89FC-E125EF567463}" type="presParOf" srcId="{99B05420-1917-C848-8099-DAC6E67A73B3}" destId="{BCE6BEE0-5EB2-3E45-AE94-73C6372DC012}" srcOrd="4" destOrd="0" presId="urn:microsoft.com/office/officeart/2005/8/layout/hList1"/>
    <dgm:cxn modelId="{7893FA85-4A3E-C548-9F8C-F6F612003800}" type="presParOf" srcId="{BCE6BEE0-5EB2-3E45-AE94-73C6372DC012}" destId="{6BAEADD0-100C-674E-BC84-CB02321BF64C}" srcOrd="0" destOrd="0" presId="urn:microsoft.com/office/officeart/2005/8/layout/hList1"/>
    <dgm:cxn modelId="{F747F689-99B7-5D4A-B1AB-8C6AA2E62BE3}" type="presParOf" srcId="{BCE6BEE0-5EB2-3E45-AE94-73C6372DC012}" destId="{180D7A3C-3234-EB4A-AE33-85ACC74DF6B0}" srcOrd="1" destOrd="0" presId="urn:microsoft.com/office/officeart/2005/8/layout/hList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F2C945E-9AA9-47DA-AD7B-65CD10EC9A43}"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2E1C95A7-7B78-4BBA-8410-E21D33FC62B9}">
      <dgm:prSet phldrT="[Text]" custT="1"/>
      <dgm:spPr/>
      <dgm:t>
        <a:bodyPr/>
        <a:lstStyle/>
        <a:p>
          <a:r>
            <a:rPr lang="en-US" sz="3200"/>
            <a:t>Preventing Homelessness</a:t>
          </a:r>
        </a:p>
      </dgm:t>
    </dgm:pt>
    <dgm:pt modelId="{B5D76B5C-5EAD-44AE-9677-9F070EA21EF9}" type="parTrans" cxnId="{88469E44-DCA7-477A-9962-DE80376B208A}">
      <dgm:prSet/>
      <dgm:spPr/>
      <dgm:t>
        <a:bodyPr/>
        <a:lstStyle/>
        <a:p>
          <a:endParaRPr lang="en-US"/>
        </a:p>
      </dgm:t>
    </dgm:pt>
    <dgm:pt modelId="{EBFED0E3-E120-44C4-90D8-3D38429293C8}" type="sibTrans" cxnId="{88469E44-DCA7-477A-9962-DE80376B208A}">
      <dgm:prSet/>
      <dgm:spPr/>
      <dgm:t>
        <a:bodyPr/>
        <a:lstStyle/>
        <a:p>
          <a:endParaRPr lang="en-US"/>
        </a:p>
      </dgm:t>
    </dgm:pt>
    <dgm:pt modelId="{CBCF5339-CD5C-4CF0-949F-E5C38EFEE516}">
      <dgm:prSet phldrT="[Text]" phldr="0"/>
      <dgm:spPr>
        <a:solidFill>
          <a:srgbClr val="3C8BB8"/>
        </a:solidFill>
      </dgm:spPr>
      <dgm:t>
        <a:bodyPr/>
        <a:lstStyle/>
        <a:p>
          <a:r>
            <a:rPr lang="en-US"/>
            <a:t>Direct Financial Aid</a:t>
          </a:r>
        </a:p>
      </dgm:t>
    </dgm:pt>
    <dgm:pt modelId="{BE75FDEC-916A-4F76-A3A5-E0065740E508}" type="parTrans" cxnId="{2BEE65E9-D008-4562-8836-6E4BBD76DA79}">
      <dgm:prSet/>
      <dgm:spPr/>
      <dgm:t>
        <a:bodyPr/>
        <a:lstStyle/>
        <a:p>
          <a:endParaRPr lang="en-US"/>
        </a:p>
      </dgm:t>
    </dgm:pt>
    <dgm:pt modelId="{73CD32B5-08FA-437C-8C74-A876E9E74DC3}" type="sibTrans" cxnId="{2BEE65E9-D008-4562-8836-6E4BBD76DA79}">
      <dgm:prSet/>
      <dgm:spPr/>
      <dgm:t>
        <a:bodyPr/>
        <a:lstStyle/>
        <a:p>
          <a:endParaRPr lang="en-US"/>
        </a:p>
      </dgm:t>
    </dgm:pt>
    <dgm:pt modelId="{AD0EBCB6-32EF-4C79-AB09-5255889E565C}">
      <dgm:prSet phldrT="[Text]" phldr="0"/>
      <dgm:spPr>
        <a:solidFill>
          <a:srgbClr val="3C8BB8"/>
        </a:solidFill>
      </dgm:spPr>
      <dgm:t>
        <a:bodyPr/>
        <a:lstStyle/>
        <a:p>
          <a:r>
            <a:rPr lang="en-US"/>
            <a:t>Eviction Prevention</a:t>
          </a:r>
        </a:p>
      </dgm:t>
    </dgm:pt>
    <dgm:pt modelId="{2F1036CD-AC39-4BD9-8302-793136CABEE0}" type="parTrans" cxnId="{582867E7-9622-4250-9534-8595A0B7DA0B}">
      <dgm:prSet/>
      <dgm:spPr/>
      <dgm:t>
        <a:bodyPr/>
        <a:lstStyle/>
        <a:p>
          <a:endParaRPr lang="en-US"/>
        </a:p>
      </dgm:t>
    </dgm:pt>
    <dgm:pt modelId="{B70C0026-BB67-413E-89C1-F140C679F1A4}" type="sibTrans" cxnId="{582867E7-9622-4250-9534-8595A0B7DA0B}">
      <dgm:prSet/>
      <dgm:spPr/>
      <dgm:t>
        <a:bodyPr/>
        <a:lstStyle/>
        <a:p>
          <a:endParaRPr lang="en-US"/>
        </a:p>
      </dgm:t>
    </dgm:pt>
    <dgm:pt modelId="{59068C5F-FC55-4390-8CF5-9F25A25B833D}">
      <dgm:prSet phldrT="[Text]" phldr="0"/>
      <dgm:spPr>
        <a:solidFill>
          <a:srgbClr val="3C8BB8"/>
        </a:solidFill>
      </dgm:spPr>
      <dgm:t>
        <a:bodyPr/>
        <a:lstStyle/>
        <a:p>
          <a:r>
            <a:rPr lang="en-US"/>
            <a:t>Stability Services</a:t>
          </a:r>
        </a:p>
      </dgm:t>
    </dgm:pt>
    <dgm:pt modelId="{C7C52DA6-5FEB-47CC-8702-14217039586D}" type="parTrans" cxnId="{D9FD0F21-A0CE-48F0-9220-08D3370C7359}">
      <dgm:prSet/>
      <dgm:spPr/>
      <dgm:t>
        <a:bodyPr/>
        <a:lstStyle/>
        <a:p>
          <a:endParaRPr lang="en-US"/>
        </a:p>
      </dgm:t>
    </dgm:pt>
    <dgm:pt modelId="{11C2C98A-862E-4337-9DF3-AD1A241AD186}" type="sibTrans" cxnId="{D9FD0F21-A0CE-48F0-9220-08D3370C7359}">
      <dgm:prSet/>
      <dgm:spPr/>
      <dgm:t>
        <a:bodyPr/>
        <a:lstStyle/>
        <a:p>
          <a:endParaRPr lang="en-US"/>
        </a:p>
      </dgm:t>
    </dgm:pt>
    <dgm:pt modelId="{2A5F1406-9CE1-4502-9E9C-8A5673766E16}">
      <dgm:prSet/>
      <dgm:spPr>
        <a:solidFill>
          <a:srgbClr val="3C8BB8"/>
        </a:solidFill>
      </dgm:spPr>
      <dgm:t>
        <a:bodyPr/>
        <a:lstStyle/>
        <a:p>
          <a:r>
            <a:rPr lang="en-US"/>
            <a:t>Diversion</a:t>
          </a:r>
        </a:p>
      </dgm:t>
    </dgm:pt>
    <dgm:pt modelId="{944197BF-1C14-452B-BC1C-4582C2EFD1E9}" type="parTrans" cxnId="{B4670F6B-513F-4216-9C81-B4E23D434607}">
      <dgm:prSet/>
      <dgm:spPr/>
      <dgm:t>
        <a:bodyPr/>
        <a:lstStyle/>
        <a:p>
          <a:endParaRPr lang="en-US"/>
        </a:p>
      </dgm:t>
    </dgm:pt>
    <dgm:pt modelId="{C01743D3-358C-45F7-B510-5234D66819B2}" type="sibTrans" cxnId="{B4670F6B-513F-4216-9C81-B4E23D434607}">
      <dgm:prSet/>
      <dgm:spPr/>
      <dgm:t>
        <a:bodyPr/>
        <a:lstStyle/>
        <a:p>
          <a:endParaRPr lang="en-US"/>
        </a:p>
      </dgm:t>
    </dgm:pt>
    <dgm:pt modelId="{71E631D3-1A98-4AF4-85F6-F405AE5D59FD}" type="pres">
      <dgm:prSet presAssocID="{BF2C945E-9AA9-47DA-AD7B-65CD10EC9A43}" presName="composite" presStyleCnt="0">
        <dgm:presLayoutVars>
          <dgm:chMax val="1"/>
          <dgm:dir/>
          <dgm:resizeHandles val="exact"/>
        </dgm:presLayoutVars>
      </dgm:prSet>
      <dgm:spPr/>
    </dgm:pt>
    <dgm:pt modelId="{1B06D9F4-7D50-4F5F-A865-5E96469BE6B9}" type="pres">
      <dgm:prSet presAssocID="{2E1C95A7-7B78-4BBA-8410-E21D33FC62B9}" presName="roof" presStyleLbl="dkBgShp" presStyleIdx="0" presStyleCnt="2"/>
      <dgm:spPr/>
    </dgm:pt>
    <dgm:pt modelId="{4DEDB283-782D-4129-B5CF-1C3852D94DD5}" type="pres">
      <dgm:prSet presAssocID="{2E1C95A7-7B78-4BBA-8410-E21D33FC62B9}" presName="pillars" presStyleCnt="0"/>
      <dgm:spPr/>
    </dgm:pt>
    <dgm:pt modelId="{0EF37F6D-AA23-483D-865F-0DE1ADD93806}" type="pres">
      <dgm:prSet presAssocID="{2E1C95A7-7B78-4BBA-8410-E21D33FC62B9}" presName="pillar1" presStyleLbl="node1" presStyleIdx="0" presStyleCnt="4">
        <dgm:presLayoutVars>
          <dgm:bulletEnabled val="1"/>
        </dgm:presLayoutVars>
      </dgm:prSet>
      <dgm:spPr/>
    </dgm:pt>
    <dgm:pt modelId="{BA812573-294F-495D-93A1-09AE50FAE08C}" type="pres">
      <dgm:prSet presAssocID="{AD0EBCB6-32EF-4C79-AB09-5255889E565C}" presName="pillarX" presStyleLbl="node1" presStyleIdx="1" presStyleCnt="4">
        <dgm:presLayoutVars>
          <dgm:bulletEnabled val="1"/>
        </dgm:presLayoutVars>
      </dgm:prSet>
      <dgm:spPr/>
    </dgm:pt>
    <dgm:pt modelId="{EE0A29D9-530A-4640-9807-3CC6B213F86D}" type="pres">
      <dgm:prSet presAssocID="{59068C5F-FC55-4390-8CF5-9F25A25B833D}" presName="pillarX" presStyleLbl="node1" presStyleIdx="2" presStyleCnt="4">
        <dgm:presLayoutVars>
          <dgm:bulletEnabled val="1"/>
        </dgm:presLayoutVars>
      </dgm:prSet>
      <dgm:spPr/>
    </dgm:pt>
    <dgm:pt modelId="{88467785-0717-488F-9E4E-EE9A7D78D752}" type="pres">
      <dgm:prSet presAssocID="{2A5F1406-9CE1-4502-9E9C-8A5673766E16}" presName="pillarX" presStyleLbl="node1" presStyleIdx="3" presStyleCnt="4">
        <dgm:presLayoutVars>
          <dgm:bulletEnabled val="1"/>
        </dgm:presLayoutVars>
      </dgm:prSet>
      <dgm:spPr/>
    </dgm:pt>
    <dgm:pt modelId="{EFFB394A-E817-4120-AC17-2B97E2EEC0C6}" type="pres">
      <dgm:prSet presAssocID="{2E1C95A7-7B78-4BBA-8410-E21D33FC62B9}" presName="base" presStyleLbl="dkBgShp" presStyleIdx="1" presStyleCnt="2"/>
      <dgm:spPr/>
    </dgm:pt>
  </dgm:ptLst>
  <dgm:cxnLst>
    <dgm:cxn modelId="{D9FD0F21-A0CE-48F0-9220-08D3370C7359}" srcId="{2E1C95A7-7B78-4BBA-8410-E21D33FC62B9}" destId="{59068C5F-FC55-4390-8CF5-9F25A25B833D}" srcOrd="2" destOrd="0" parTransId="{C7C52DA6-5FEB-47CC-8702-14217039586D}" sibTransId="{11C2C98A-862E-4337-9DF3-AD1A241AD186}"/>
    <dgm:cxn modelId="{ACFC6C36-4D87-4917-8F50-EF4B88240BEB}" type="presOf" srcId="{AD0EBCB6-32EF-4C79-AB09-5255889E565C}" destId="{BA812573-294F-495D-93A1-09AE50FAE08C}" srcOrd="0" destOrd="0" presId="urn:microsoft.com/office/officeart/2005/8/layout/hList3"/>
    <dgm:cxn modelId="{D357A642-3304-44B1-8CC0-6035DE698820}" type="presOf" srcId="{59068C5F-FC55-4390-8CF5-9F25A25B833D}" destId="{EE0A29D9-530A-4640-9807-3CC6B213F86D}" srcOrd="0" destOrd="0" presId="urn:microsoft.com/office/officeart/2005/8/layout/hList3"/>
    <dgm:cxn modelId="{88469E44-DCA7-477A-9962-DE80376B208A}" srcId="{BF2C945E-9AA9-47DA-AD7B-65CD10EC9A43}" destId="{2E1C95A7-7B78-4BBA-8410-E21D33FC62B9}" srcOrd="0" destOrd="0" parTransId="{B5D76B5C-5EAD-44AE-9677-9F070EA21EF9}" sibTransId="{EBFED0E3-E120-44C4-90D8-3D38429293C8}"/>
    <dgm:cxn modelId="{B4670F6B-513F-4216-9C81-B4E23D434607}" srcId="{2E1C95A7-7B78-4BBA-8410-E21D33FC62B9}" destId="{2A5F1406-9CE1-4502-9E9C-8A5673766E16}" srcOrd="3" destOrd="0" parTransId="{944197BF-1C14-452B-BC1C-4582C2EFD1E9}" sibTransId="{C01743D3-358C-45F7-B510-5234D66819B2}"/>
    <dgm:cxn modelId="{FB7EFFA2-B1D6-48C1-AA6E-2CC5AF195678}" type="presOf" srcId="{BF2C945E-9AA9-47DA-AD7B-65CD10EC9A43}" destId="{71E631D3-1A98-4AF4-85F6-F405AE5D59FD}" srcOrd="0" destOrd="0" presId="urn:microsoft.com/office/officeart/2005/8/layout/hList3"/>
    <dgm:cxn modelId="{3EC486BE-9F2B-414C-BC42-DAC980C0C717}" type="presOf" srcId="{2E1C95A7-7B78-4BBA-8410-E21D33FC62B9}" destId="{1B06D9F4-7D50-4F5F-A865-5E96469BE6B9}" srcOrd="0" destOrd="0" presId="urn:microsoft.com/office/officeart/2005/8/layout/hList3"/>
    <dgm:cxn modelId="{582867E7-9622-4250-9534-8595A0B7DA0B}" srcId="{2E1C95A7-7B78-4BBA-8410-E21D33FC62B9}" destId="{AD0EBCB6-32EF-4C79-AB09-5255889E565C}" srcOrd="1" destOrd="0" parTransId="{2F1036CD-AC39-4BD9-8302-793136CABEE0}" sibTransId="{B70C0026-BB67-413E-89C1-F140C679F1A4}"/>
    <dgm:cxn modelId="{2BEE65E9-D008-4562-8836-6E4BBD76DA79}" srcId="{2E1C95A7-7B78-4BBA-8410-E21D33FC62B9}" destId="{CBCF5339-CD5C-4CF0-949F-E5C38EFEE516}" srcOrd="0" destOrd="0" parTransId="{BE75FDEC-916A-4F76-A3A5-E0065740E508}" sibTransId="{73CD32B5-08FA-437C-8C74-A876E9E74DC3}"/>
    <dgm:cxn modelId="{60758BEC-E83F-4996-A2DA-2DE0ADCD49D9}" type="presOf" srcId="{2A5F1406-9CE1-4502-9E9C-8A5673766E16}" destId="{88467785-0717-488F-9E4E-EE9A7D78D752}" srcOrd="0" destOrd="0" presId="urn:microsoft.com/office/officeart/2005/8/layout/hList3"/>
    <dgm:cxn modelId="{4E3FE0EE-FED9-4521-9C16-74046B200ACD}" type="presOf" srcId="{CBCF5339-CD5C-4CF0-949F-E5C38EFEE516}" destId="{0EF37F6D-AA23-483D-865F-0DE1ADD93806}" srcOrd="0" destOrd="0" presId="urn:microsoft.com/office/officeart/2005/8/layout/hList3"/>
    <dgm:cxn modelId="{D05863B7-9D66-45F9-9498-292D84DE4B2C}" type="presParOf" srcId="{71E631D3-1A98-4AF4-85F6-F405AE5D59FD}" destId="{1B06D9F4-7D50-4F5F-A865-5E96469BE6B9}" srcOrd="0" destOrd="0" presId="urn:microsoft.com/office/officeart/2005/8/layout/hList3"/>
    <dgm:cxn modelId="{AD92316F-E430-4E1D-BE66-F3647DC05625}" type="presParOf" srcId="{71E631D3-1A98-4AF4-85F6-F405AE5D59FD}" destId="{4DEDB283-782D-4129-B5CF-1C3852D94DD5}" srcOrd="1" destOrd="0" presId="urn:microsoft.com/office/officeart/2005/8/layout/hList3"/>
    <dgm:cxn modelId="{1B6DBE3E-00E5-4013-A5BF-DF0ADB5D0ED4}" type="presParOf" srcId="{4DEDB283-782D-4129-B5CF-1C3852D94DD5}" destId="{0EF37F6D-AA23-483D-865F-0DE1ADD93806}" srcOrd="0" destOrd="0" presId="urn:microsoft.com/office/officeart/2005/8/layout/hList3"/>
    <dgm:cxn modelId="{A009DA64-C286-447A-AE75-BD1210DAD8D7}" type="presParOf" srcId="{4DEDB283-782D-4129-B5CF-1C3852D94DD5}" destId="{BA812573-294F-495D-93A1-09AE50FAE08C}" srcOrd="1" destOrd="0" presId="urn:microsoft.com/office/officeart/2005/8/layout/hList3"/>
    <dgm:cxn modelId="{E3ABFE6F-1B81-4BDC-8311-9B7C2860DCE2}" type="presParOf" srcId="{4DEDB283-782D-4129-B5CF-1C3852D94DD5}" destId="{EE0A29D9-530A-4640-9807-3CC6B213F86D}" srcOrd="2" destOrd="0" presId="urn:microsoft.com/office/officeart/2005/8/layout/hList3"/>
    <dgm:cxn modelId="{9733F0A3-AABF-4E7A-A186-F431F1613557}" type="presParOf" srcId="{4DEDB283-782D-4129-B5CF-1C3852D94DD5}" destId="{88467785-0717-488F-9E4E-EE9A7D78D752}" srcOrd="3" destOrd="0" presId="urn:microsoft.com/office/officeart/2005/8/layout/hList3"/>
    <dgm:cxn modelId="{D04668F6-C667-4646-B7C9-3697495CE503}" type="presParOf" srcId="{71E631D3-1A98-4AF4-85F6-F405AE5D59FD}" destId="{EFFB394A-E817-4120-AC17-2B97E2EEC0C6}"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F2C945E-9AA9-47DA-AD7B-65CD10EC9A43}"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2E1C95A7-7B78-4BBA-8410-E21D33FC62B9}">
      <dgm:prSet phldrT="[Text]" phldr="0"/>
      <dgm:spPr/>
      <dgm:t>
        <a:bodyPr/>
        <a:lstStyle/>
        <a:p>
          <a:r>
            <a:rPr lang="en-US"/>
            <a:t>Responding to Homelessness</a:t>
          </a:r>
        </a:p>
      </dgm:t>
    </dgm:pt>
    <dgm:pt modelId="{B5D76B5C-5EAD-44AE-9677-9F070EA21EF9}" type="parTrans" cxnId="{88469E44-DCA7-477A-9962-DE80376B208A}">
      <dgm:prSet/>
      <dgm:spPr/>
      <dgm:t>
        <a:bodyPr/>
        <a:lstStyle/>
        <a:p>
          <a:endParaRPr lang="en-US"/>
        </a:p>
      </dgm:t>
    </dgm:pt>
    <dgm:pt modelId="{EBFED0E3-E120-44C4-90D8-3D38429293C8}" type="sibTrans" cxnId="{88469E44-DCA7-477A-9962-DE80376B208A}">
      <dgm:prSet/>
      <dgm:spPr/>
      <dgm:t>
        <a:bodyPr/>
        <a:lstStyle/>
        <a:p>
          <a:endParaRPr lang="en-US"/>
        </a:p>
      </dgm:t>
    </dgm:pt>
    <dgm:pt modelId="{CBCF5339-CD5C-4CF0-949F-E5C38EFEE516}">
      <dgm:prSet phldrT="[Text]" phldr="0"/>
      <dgm:spPr>
        <a:solidFill>
          <a:srgbClr val="3C8BB8"/>
        </a:solidFill>
      </dgm:spPr>
      <dgm:t>
        <a:bodyPr/>
        <a:lstStyle/>
        <a:p>
          <a:r>
            <a:rPr lang="en-US"/>
            <a:t>Shelter (Motels)</a:t>
          </a:r>
        </a:p>
      </dgm:t>
    </dgm:pt>
    <dgm:pt modelId="{BE75FDEC-916A-4F76-A3A5-E0065740E508}" type="parTrans" cxnId="{2BEE65E9-D008-4562-8836-6E4BBD76DA79}">
      <dgm:prSet/>
      <dgm:spPr/>
      <dgm:t>
        <a:bodyPr/>
        <a:lstStyle/>
        <a:p>
          <a:endParaRPr lang="en-US"/>
        </a:p>
      </dgm:t>
    </dgm:pt>
    <dgm:pt modelId="{73CD32B5-08FA-437C-8C74-A876E9E74DC3}" type="sibTrans" cxnId="{2BEE65E9-D008-4562-8836-6E4BBD76DA79}">
      <dgm:prSet/>
      <dgm:spPr/>
      <dgm:t>
        <a:bodyPr/>
        <a:lstStyle/>
        <a:p>
          <a:endParaRPr lang="en-US"/>
        </a:p>
      </dgm:t>
    </dgm:pt>
    <dgm:pt modelId="{AD0EBCB6-32EF-4C79-AB09-5255889E565C}">
      <dgm:prSet phldrT="[Text]" phldr="0"/>
      <dgm:spPr>
        <a:solidFill>
          <a:srgbClr val="3C8BB8"/>
        </a:solidFill>
      </dgm:spPr>
      <dgm:t>
        <a:bodyPr/>
        <a:lstStyle/>
        <a:p>
          <a:r>
            <a:rPr lang="en-US"/>
            <a:t>Outreach</a:t>
          </a:r>
        </a:p>
      </dgm:t>
    </dgm:pt>
    <dgm:pt modelId="{2F1036CD-AC39-4BD9-8302-793136CABEE0}" type="parTrans" cxnId="{582867E7-9622-4250-9534-8595A0B7DA0B}">
      <dgm:prSet/>
      <dgm:spPr/>
      <dgm:t>
        <a:bodyPr/>
        <a:lstStyle/>
        <a:p>
          <a:endParaRPr lang="en-US"/>
        </a:p>
      </dgm:t>
    </dgm:pt>
    <dgm:pt modelId="{B70C0026-BB67-413E-89C1-F140C679F1A4}" type="sibTrans" cxnId="{582867E7-9622-4250-9534-8595A0B7DA0B}">
      <dgm:prSet/>
      <dgm:spPr/>
      <dgm:t>
        <a:bodyPr/>
        <a:lstStyle/>
        <a:p>
          <a:endParaRPr lang="en-US"/>
        </a:p>
      </dgm:t>
    </dgm:pt>
    <dgm:pt modelId="{59068C5F-FC55-4390-8CF5-9F25A25B833D}">
      <dgm:prSet phldrT="[Text]" phldr="0"/>
      <dgm:spPr>
        <a:solidFill>
          <a:srgbClr val="3C8BB8"/>
        </a:solidFill>
      </dgm:spPr>
      <dgm:t>
        <a:bodyPr/>
        <a:lstStyle/>
        <a:p>
          <a:r>
            <a:rPr lang="en-US"/>
            <a:t>Essential Services</a:t>
          </a:r>
        </a:p>
      </dgm:t>
    </dgm:pt>
    <dgm:pt modelId="{C7C52DA6-5FEB-47CC-8702-14217039586D}" type="parTrans" cxnId="{D9FD0F21-A0CE-48F0-9220-08D3370C7359}">
      <dgm:prSet/>
      <dgm:spPr/>
      <dgm:t>
        <a:bodyPr/>
        <a:lstStyle/>
        <a:p>
          <a:endParaRPr lang="en-US"/>
        </a:p>
      </dgm:t>
    </dgm:pt>
    <dgm:pt modelId="{11C2C98A-862E-4337-9DF3-AD1A241AD186}" type="sibTrans" cxnId="{D9FD0F21-A0CE-48F0-9220-08D3370C7359}">
      <dgm:prSet/>
      <dgm:spPr/>
      <dgm:t>
        <a:bodyPr/>
        <a:lstStyle/>
        <a:p>
          <a:endParaRPr lang="en-US"/>
        </a:p>
      </dgm:t>
    </dgm:pt>
    <dgm:pt modelId="{E379C014-9F2A-4B89-9582-999F4BC164E0}">
      <dgm:prSet/>
      <dgm:spPr>
        <a:solidFill>
          <a:srgbClr val="3C8BB8"/>
        </a:solidFill>
      </dgm:spPr>
      <dgm:t>
        <a:bodyPr/>
        <a:lstStyle/>
        <a:p>
          <a:r>
            <a:rPr lang="en-US"/>
            <a:t>Stability Services</a:t>
          </a:r>
        </a:p>
      </dgm:t>
    </dgm:pt>
    <dgm:pt modelId="{F38A4150-8EDB-4396-AB6D-23D37B0C89DC}" type="parTrans" cxnId="{7065BE9D-1BA6-4094-B16B-7D2CEF88990E}">
      <dgm:prSet/>
      <dgm:spPr/>
      <dgm:t>
        <a:bodyPr/>
        <a:lstStyle/>
        <a:p>
          <a:endParaRPr lang="en-US"/>
        </a:p>
      </dgm:t>
    </dgm:pt>
    <dgm:pt modelId="{19D0B3C8-3BA4-40CE-B10A-635F01D497E2}" type="sibTrans" cxnId="{7065BE9D-1BA6-4094-B16B-7D2CEF88990E}">
      <dgm:prSet/>
      <dgm:spPr/>
      <dgm:t>
        <a:bodyPr/>
        <a:lstStyle/>
        <a:p>
          <a:endParaRPr lang="en-US"/>
        </a:p>
      </dgm:t>
    </dgm:pt>
    <dgm:pt modelId="{71E631D3-1A98-4AF4-85F6-F405AE5D59FD}" type="pres">
      <dgm:prSet presAssocID="{BF2C945E-9AA9-47DA-AD7B-65CD10EC9A43}" presName="composite" presStyleCnt="0">
        <dgm:presLayoutVars>
          <dgm:chMax val="1"/>
          <dgm:dir/>
          <dgm:resizeHandles val="exact"/>
        </dgm:presLayoutVars>
      </dgm:prSet>
      <dgm:spPr/>
    </dgm:pt>
    <dgm:pt modelId="{1B06D9F4-7D50-4F5F-A865-5E96469BE6B9}" type="pres">
      <dgm:prSet presAssocID="{2E1C95A7-7B78-4BBA-8410-E21D33FC62B9}" presName="roof" presStyleLbl="dkBgShp" presStyleIdx="0" presStyleCnt="2" custLinFactNeighborX="190"/>
      <dgm:spPr/>
    </dgm:pt>
    <dgm:pt modelId="{4DEDB283-782D-4129-B5CF-1C3852D94DD5}" type="pres">
      <dgm:prSet presAssocID="{2E1C95A7-7B78-4BBA-8410-E21D33FC62B9}" presName="pillars" presStyleCnt="0"/>
      <dgm:spPr/>
    </dgm:pt>
    <dgm:pt modelId="{0EF37F6D-AA23-483D-865F-0DE1ADD93806}" type="pres">
      <dgm:prSet presAssocID="{2E1C95A7-7B78-4BBA-8410-E21D33FC62B9}" presName="pillar1" presStyleLbl="node1" presStyleIdx="0" presStyleCnt="4">
        <dgm:presLayoutVars>
          <dgm:bulletEnabled val="1"/>
        </dgm:presLayoutVars>
      </dgm:prSet>
      <dgm:spPr/>
    </dgm:pt>
    <dgm:pt modelId="{BA812573-294F-495D-93A1-09AE50FAE08C}" type="pres">
      <dgm:prSet presAssocID="{AD0EBCB6-32EF-4C79-AB09-5255889E565C}" presName="pillarX" presStyleLbl="node1" presStyleIdx="1" presStyleCnt="4">
        <dgm:presLayoutVars>
          <dgm:bulletEnabled val="1"/>
        </dgm:presLayoutVars>
      </dgm:prSet>
      <dgm:spPr/>
    </dgm:pt>
    <dgm:pt modelId="{EE0A29D9-530A-4640-9807-3CC6B213F86D}" type="pres">
      <dgm:prSet presAssocID="{59068C5F-FC55-4390-8CF5-9F25A25B833D}" presName="pillarX" presStyleLbl="node1" presStyleIdx="2" presStyleCnt="4">
        <dgm:presLayoutVars>
          <dgm:bulletEnabled val="1"/>
        </dgm:presLayoutVars>
      </dgm:prSet>
      <dgm:spPr/>
    </dgm:pt>
    <dgm:pt modelId="{06A1B2A6-9AE9-44D6-A4E8-1E12177E9563}" type="pres">
      <dgm:prSet presAssocID="{E379C014-9F2A-4B89-9582-999F4BC164E0}" presName="pillarX" presStyleLbl="node1" presStyleIdx="3" presStyleCnt="4">
        <dgm:presLayoutVars>
          <dgm:bulletEnabled val="1"/>
        </dgm:presLayoutVars>
      </dgm:prSet>
      <dgm:spPr/>
    </dgm:pt>
    <dgm:pt modelId="{EFFB394A-E817-4120-AC17-2B97E2EEC0C6}" type="pres">
      <dgm:prSet presAssocID="{2E1C95A7-7B78-4BBA-8410-E21D33FC62B9}" presName="base" presStyleLbl="dkBgShp" presStyleIdx="1" presStyleCnt="2"/>
      <dgm:spPr/>
    </dgm:pt>
  </dgm:ptLst>
  <dgm:cxnLst>
    <dgm:cxn modelId="{D9FD0F21-A0CE-48F0-9220-08D3370C7359}" srcId="{2E1C95A7-7B78-4BBA-8410-E21D33FC62B9}" destId="{59068C5F-FC55-4390-8CF5-9F25A25B833D}" srcOrd="2" destOrd="0" parTransId="{C7C52DA6-5FEB-47CC-8702-14217039586D}" sibTransId="{11C2C98A-862E-4337-9DF3-AD1A241AD186}"/>
    <dgm:cxn modelId="{ACFC6C36-4D87-4917-8F50-EF4B88240BEB}" type="presOf" srcId="{AD0EBCB6-32EF-4C79-AB09-5255889E565C}" destId="{BA812573-294F-495D-93A1-09AE50FAE08C}" srcOrd="0" destOrd="0" presId="urn:microsoft.com/office/officeart/2005/8/layout/hList3"/>
    <dgm:cxn modelId="{F42BA139-881B-4B0E-A352-928161D017D6}" type="presOf" srcId="{E379C014-9F2A-4B89-9582-999F4BC164E0}" destId="{06A1B2A6-9AE9-44D6-A4E8-1E12177E9563}" srcOrd="0" destOrd="0" presId="urn:microsoft.com/office/officeart/2005/8/layout/hList3"/>
    <dgm:cxn modelId="{D357A642-3304-44B1-8CC0-6035DE698820}" type="presOf" srcId="{59068C5F-FC55-4390-8CF5-9F25A25B833D}" destId="{EE0A29D9-530A-4640-9807-3CC6B213F86D}" srcOrd="0" destOrd="0" presId="urn:microsoft.com/office/officeart/2005/8/layout/hList3"/>
    <dgm:cxn modelId="{88469E44-DCA7-477A-9962-DE80376B208A}" srcId="{BF2C945E-9AA9-47DA-AD7B-65CD10EC9A43}" destId="{2E1C95A7-7B78-4BBA-8410-E21D33FC62B9}" srcOrd="0" destOrd="0" parTransId="{B5D76B5C-5EAD-44AE-9677-9F070EA21EF9}" sibTransId="{EBFED0E3-E120-44C4-90D8-3D38429293C8}"/>
    <dgm:cxn modelId="{7065BE9D-1BA6-4094-B16B-7D2CEF88990E}" srcId="{2E1C95A7-7B78-4BBA-8410-E21D33FC62B9}" destId="{E379C014-9F2A-4B89-9582-999F4BC164E0}" srcOrd="3" destOrd="0" parTransId="{F38A4150-8EDB-4396-AB6D-23D37B0C89DC}" sibTransId="{19D0B3C8-3BA4-40CE-B10A-635F01D497E2}"/>
    <dgm:cxn modelId="{FB7EFFA2-B1D6-48C1-AA6E-2CC5AF195678}" type="presOf" srcId="{BF2C945E-9AA9-47DA-AD7B-65CD10EC9A43}" destId="{71E631D3-1A98-4AF4-85F6-F405AE5D59FD}" srcOrd="0" destOrd="0" presId="urn:microsoft.com/office/officeart/2005/8/layout/hList3"/>
    <dgm:cxn modelId="{3EC486BE-9F2B-414C-BC42-DAC980C0C717}" type="presOf" srcId="{2E1C95A7-7B78-4BBA-8410-E21D33FC62B9}" destId="{1B06D9F4-7D50-4F5F-A865-5E96469BE6B9}" srcOrd="0" destOrd="0" presId="urn:microsoft.com/office/officeart/2005/8/layout/hList3"/>
    <dgm:cxn modelId="{582867E7-9622-4250-9534-8595A0B7DA0B}" srcId="{2E1C95A7-7B78-4BBA-8410-E21D33FC62B9}" destId="{AD0EBCB6-32EF-4C79-AB09-5255889E565C}" srcOrd="1" destOrd="0" parTransId="{2F1036CD-AC39-4BD9-8302-793136CABEE0}" sibTransId="{B70C0026-BB67-413E-89C1-F140C679F1A4}"/>
    <dgm:cxn modelId="{2BEE65E9-D008-4562-8836-6E4BBD76DA79}" srcId="{2E1C95A7-7B78-4BBA-8410-E21D33FC62B9}" destId="{CBCF5339-CD5C-4CF0-949F-E5C38EFEE516}" srcOrd="0" destOrd="0" parTransId="{BE75FDEC-916A-4F76-A3A5-E0065740E508}" sibTransId="{73CD32B5-08FA-437C-8C74-A876E9E74DC3}"/>
    <dgm:cxn modelId="{4E3FE0EE-FED9-4521-9C16-74046B200ACD}" type="presOf" srcId="{CBCF5339-CD5C-4CF0-949F-E5C38EFEE516}" destId="{0EF37F6D-AA23-483D-865F-0DE1ADD93806}" srcOrd="0" destOrd="0" presId="urn:microsoft.com/office/officeart/2005/8/layout/hList3"/>
    <dgm:cxn modelId="{D05863B7-9D66-45F9-9498-292D84DE4B2C}" type="presParOf" srcId="{71E631D3-1A98-4AF4-85F6-F405AE5D59FD}" destId="{1B06D9F4-7D50-4F5F-A865-5E96469BE6B9}" srcOrd="0" destOrd="0" presId="urn:microsoft.com/office/officeart/2005/8/layout/hList3"/>
    <dgm:cxn modelId="{AD92316F-E430-4E1D-BE66-F3647DC05625}" type="presParOf" srcId="{71E631D3-1A98-4AF4-85F6-F405AE5D59FD}" destId="{4DEDB283-782D-4129-B5CF-1C3852D94DD5}" srcOrd="1" destOrd="0" presId="urn:microsoft.com/office/officeart/2005/8/layout/hList3"/>
    <dgm:cxn modelId="{1B6DBE3E-00E5-4013-A5BF-DF0ADB5D0ED4}" type="presParOf" srcId="{4DEDB283-782D-4129-B5CF-1C3852D94DD5}" destId="{0EF37F6D-AA23-483D-865F-0DE1ADD93806}" srcOrd="0" destOrd="0" presId="urn:microsoft.com/office/officeart/2005/8/layout/hList3"/>
    <dgm:cxn modelId="{A009DA64-C286-447A-AE75-BD1210DAD8D7}" type="presParOf" srcId="{4DEDB283-782D-4129-B5CF-1C3852D94DD5}" destId="{BA812573-294F-495D-93A1-09AE50FAE08C}" srcOrd="1" destOrd="0" presId="urn:microsoft.com/office/officeart/2005/8/layout/hList3"/>
    <dgm:cxn modelId="{E3ABFE6F-1B81-4BDC-8311-9B7C2860DCE2}" type="presParOf" srcId="{4DEDB283-782D-4129-B5CF-1C3852D94DD5}" destId="{EE0A29D9-530A-4640-9807-3CC6B213F86D}" srcOrd="2" destOrd="0" presId="urn:microsoft.com/office/officeart/2005/8/layout/hList3"/>
    <dgm:cxn modelId="{FA3DD85B-8EE2-4236-B98E-D7FE95A276A8}" type="presParOf" srcId="{4DEDB283-782D-4129-B5CF-1C3852D94DD5}" destId="{06A1B2A6-9AE9-44D6-A4E8-1E12177E9563}" srcOrd="3" destOrd="0" presId="urn:microsoft.com/office/officeart/2005/8/layout/hList3"/>
    <dgm:cxn modelId="{D04668F6-C667-4646-B7C9-3697495CE503}" type="presParOf" srcId="{71E631D3-1A98-4AF4-85F6-F405AE5D59FD}" destId="{EFFB394A-E817-4120-AC17-2B97E2EEC0C6}" srcOrd="2" destOrd="0" presId="urn:microsoft.com/office/officeart/2005/8/layout/h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17D7643-5B40-44E9-B3D7-06364EF1DD83}" type="doc">
      <dgm:prSet loTypeId="urn:microsoft.com/office/officeart/2016/7/layout/VerticalDownArrowProcess" loCatId="process" qsTypeId="urn:microsoft.com/office/officeart/2005/8/quickstyle/3d3" qsCatId="3D" csTypeId="urn:microsoft.com/office/officeart/2005/8/colors/accent1_2" csCatId="accent1" phldr="1"/>
      <dgm:spPr/>
      <dgm:t>
        <a:bodyPr/>
        <a:lstStyle/>
        <a:p>
          <a:endParaRPr lang="en-US"/>
        </a:p>
      </dgm:t>
    </dgm:pt>
    <dgm:pt modelId="{9EBF736A-4513-4965-9F3D-5915401031F6}">
      <dgm:prSet/>
      <dgm:spPr/>
      <dgm:t>
        <a:bodyPr/>
        <a:lstStyle/>
        <a:p>
          <a:r>
            <a:rPr lang="en-US">
              <a:latin typeface="Aptos" panose="020B0004020202020204" pitchFamily="34" charset="0"/>
            </a:rPr>
            <a:t>Prevention and Diversion</a:t>
          </a:r>
        </a:p>
      </dgm:t>
    </dgm:pt>
    <dgm:pt modelId="{FC2E71B2-FD4D-4209-AAB2-AE3163824972}" type="parTrans" cxnId="{4D7EB34C-A494-4B90-800B-9A2D1D7541CD}">
      <dgm:prSet/>
      <dgm:spPr/>
      <dgm:t>
        <a:bodyPr/>
        <a:lstStyle/>
        <a:p>
          <a:endParaRPr lang="en-US"/>
        </a:p>
      </dgm:t>
    </dgm:pt>
    <dgm:pt modelId="{15A0C6FA-A2E4-48D3-BEAA-5F471F211548}" type="sibTrans" cxnId="{4D7EB34C-A494-4B90-800B-9A2D1D7541CD}">
      <dgm:prSet/>
      <dgm:spPr/>
      <dgm:t>
        <a:bodyPr/>
        <a:lstStyle/>
        <a:p>
          <a:endParaRPr lang="en-US"/>
        </a:p>
      </dgm:t>
    </dgm:pt>
    <dgm:pt modelId="{4C2A24AE-5B66-40AC-8E98-22288C16E149}">
      <dgm:prSet custT="1"/>
      <dgm:spPr/>
      <dgm:t>
        <a:bodyPr/>
        <a:lstStyle/>
        <a:p>
          <a:pPr>
            <a:lnSpc>
              <a:spcPct val="100000"/>
            </a:lnSpc>
            <a:spcAft>
              <a:spcPts val="400"/>
            </a:spcAft>
          </a:pPr>
          <a:r>
            <a:rPr lang="en-US" sz="1600">
              <a:latin typeface="Aptos" panose="020B0004020202020204" pitchFamily="34" charset="0"/>
            </a:rPr>
            <a:t>Rent and Utility Assistance</a:t>
          </a:r>
        </a:p>
      </dgm:t>
    </dgm:pt>
    <dgm:pt modelId="{C295E7B5-6764-489C-B8C5-E900D633496A}" type="parTrans" cxnId="{53E9F4C1-5FCB-4217-87FB-A5FEADCF0E7B}">
      <dgm:prSet/>
      <dgm:spPr/>
      <dgm:t>
        <a:bodyPr/>
        <a:lstStyle/>
        <a:p>
          <a:endParaRPr lang="en-US"/>
        </a:p>
      </dgm:t>
    </dgm:pt>
    <dgm:pt modelId="{CE83D2F1-7901-432C-8BC3-02FBB2BC8DB9}" type="sibTrans" cxnId="{53E9F4C1-5FCB-4217-87FB-A5FEADCF0E7B}">
      <dgm:prSet/>
      <dgm:spPr/>
      <dgm:t>
        <a:bodyPr/>
        <a:lstStyle/>
        <a:p>
          <a:endParaRPr lang="en-US"/>
        </a:p>
      </dgm:t>
    </dgm:pt>
    <dgm:pt modelId="{1DCEE4A4-A2F0-49B2-9EA0-E56118C0F161}">
      <dgm:prSet custT="1"/>
      <dgm:spPr/>
      <dgm:t>
        <a:bodyPr/>
        <a:lstStyle/>
        <a:p>
          <a:pPr>
            <a:lnSpc>
              <a:spcPct val="100000"/>
            </a:lnSpc>
            <a:spcAft>
              <a:spcPts val="400"/>
            </a:spcAft>
          </a:pPr>
          <a:r>
            <a:rPr lang="en-US" sz="1600">
              <a:latin typeface="Aptos" panose="020B0004020202020204" pitchFamily="34" charset="0"/>
            </a:rPr>
            <a:t>Legal Support –Evictions</a:t>
          </a:r>
        </a:p>
        <a:p>
          <a:pPr>
            <a:lnSpc>
              <a:spcPct val="100000"/>
            </a:lnSpc>
            <a:spcAft>
              <a:spcPts val="400"/>
            </a:spcAft>
          </a:pPr>
          <a:r>
            <a:rPr lang="en-US" sz="1600">
              <a:latin typeface="Aptos" panose="020B0004020202020204" pitchFamily="34" charset="0"/>
            </a:rPr>
            <a:t>Diversion-AKA Housing Problem Solving</a:t>
          </a:r>
        </a:p>
        <a:p>
          <a:pPr>
            <a:lnSpc>
              <a:spcPct val="100000"/>
            </a:lnSpc>
            <a:spcAft>
              <a:spcPts val="400"/>
            </a:spcAft>
          </a:pPr>
          <a:r>
            <a:rPr lang="en-US" sz="1600">
              <a:latin typeface="Aptos" panose="020B0004020202020204" pitchFamily="34" charset="0"/>
            </a:rPr>
            <a:t>General Assistance: Childcare, Transportation, Food, Workforce Development</a:t>
          </a:r>
        </a:p>
      </dgm:t>
    </dgm:pt>
    <dgm:pt modelId="{6D3C000B-E2D0-496B-A598-2A377A3CF0B6}" type="parTrans" cxnId="{09719584-B7B6-4505-904B-1AEE9E32238E}">
      <dgm:prSet/>
      <dgm:spPr/>
      <dgm:t>
        <a:bodyPr/>
        <a:lstStyle/>
        <a:p>
          <a:endParaRPr lang="en-US"/>
        </a:p>
      </dgm:t>
    </dgm:pt>
    <dgm:pt modelId="{05B26E4E-E4C7-4CA4-AC54-89B67E38BA55}" type="sibTrans" cxnId="{09719584-B7B6-4505-904B-1AEE9E32238E}">
      <dgm:prSet/>
      <dgm:spPr/>
      <dgm:t>
        <a:bodyPr/>
        <a:lstStyle/>
        <a:p>
          <a:endParaRPr lang="en-US"/>
        </a:p>
      </dgm:t>
    </dgm:pt>
    <dgm:pt modelId="{D96857B3-C6E2-4D79-8A0F-E5C760BE47FD}">
      <dgm:prSet/>
      <dgm:spPr/>
      <dgm:t>
        <a:bodyPr/>
        <a:lstStyle/>
        <a:p>
          <a:r>
            <a:rPr lang="en-US"/>
            <a:t>Homelessness Emergency Response System</a:t>
          </a:r>
        </a:p>
      </dgm:t>
    </dgm:pt>
    <dgm:pt modelId="{A8F6273F-5D12-42C8-93A0-138D35D542A0}" type="parTrans" cxnId="{4ADA0E29-47C4-4A00-ACC6-9B8B9B618A4F}">
      <dgm:prSet/>
      <dgm:spPr/>
      <dgm:t>
        <a:bodyPr/>
        <a:lstStyle/>
        <a:p>
          <a:endParaRPr lang="en-US"/>
        </a:p>
      </dgm:t>
    </dgm:pt>
    <dgm:pt modelId="{CCFCADFC-5245-44FB-8582-C8A23EE07A7C}" type="sibTrans" cxnId="{4ADA0E29-47C4-4A00-ACC6-9B8B9B618A4F}">
      <dgm:prSet/>
      <dgm:spPr/>
      <dgm:t>
        <a:bodyPr/>
        <a:lstStyle/>
        <a:p>
          <a:endParaRPr lang="en-US"/>
        </a:p>
      </dgm:t>
    </dgm:pt>
    <dgm:pt modelId="{ED7E0B3B-A2B2-44EF-8F35-A57A5922D85D}">
      <dgm:prSet custT="1"/>
      <dgm:spPr/>
      <dgm:t>
        <a:bodyPr/>
        <a:lstStyle/>
        <a:p>
          <a:pPr>
            <a:spcAft>
              <a:spcPts val="400"/>
            </a:spcAft>
          </a:pPr>
          <a:r>
            <a:rPr lang="en-US" sz="1600">
              <a:latin typeface="Aptos" panose="020B0004020202020204" pitchFamily="34" charset="0"/>
            </a:rPr>
            <a:t>Street Outreach</a:t>
          </a:r>
        </a:p>
        <a:p>
          <a:pPr>
            <a:spcAft>
              <a:spcPts val="400"/>
            </a:spcAft>
          </a:pPr>
          <a:r>
            <a:rPr lang="en-US" sz="1600">
              <a:latin typeface="Aptos" panose="020B0004020202020204" pitchFamily="34" charset="0"/>
            </a:rPr>
            <a:t>Emergency Shelter: Congregate, Non-congregate, Motel</a:t>
          </a:r>
        </a:p>
      </dgm:t>
    </dgm:pt>
    <dgm:pt modelId="{3E65FD24-9C9A-43FD-A98B-4BD2448F9B49}" type="parTrans" cxnId="{03C9FCBC-1011-4BEF-A674-376D5CA34295}">
      <dgm:prSet/>
      <dgm:spPr/>
      <dgm:t>
        <a:bodyPr/>
        <a:lstStyle/>
        <a:p>
          <a:endParaRPr lang="en-US"/>
        </a:p>
      </dgm:t>
    </dgm:pt>
    <dgm:pt modelId="{586C99C5-7AE7-426F-99B1-E73F066C5662}" type="sibTrans" cxnId="{03C9FCBC-1011-4BEF-A674-376D5CA34295}">
      <dgm:prSet/>
      <dgm:spPr/>
      <dgm:t>
        <a:bodyPr/>
        <a:lstStyle/>
        <a:p>
          <a:endParaRPr lang="en-US"/>
        </a:p>
      </dgm:t>
    </dgm:pt>
    <dgm:pt modelId="{89DE919E-1E79-4BDC-A873-26224FC1337D}">
      <dgm:prSet custT="1"/>
      <dgm:spPr/>
      <dgm:t>
        <a:bodyPr/>
        <a:lstStyle/>
        <a:p>
          <a:pPr>
            <a:spcAft>
              <a:spcPts val="400"/>
            </a:spcAft>
          </a:pPr>
          <a:r>
            <a:rPr lang="en-US" sz="1600">
              <a:latin typeface="Aptos" panose="020B0004020202020204" pitchFamily="34" charset="0"/>
            </a:rPr>
            <a:t>Motel to Home</a:t>
          </a:r>
        </a:p>
      </dgm:t>
    </dgm:pt>
    <dgm:pt modelId="{43785AAE-0190-4D1B-90BC-BF571900DC72}" type="parTrans" cxnId="{BBD47348-9E38-429A-9FD1-BA1CC2DE90FE}">
      <dgm:prSet/>
      <dgm:spPr/>
      <dgm:t>
        <a:bodyPr/>
        <a:lstStyle/>
        <a:p>
          <a:endParaRPr lang="en-US"/>
        </a:p>
      </dgm:t>
    </dgm:pt>
    <dgm:pt modelId="{F95296B1-C86D-4BD9-8637-BBA982C8BF3F}" type="sibTrans" cxnId="{BBD47348-9E38-429A-9FD1-BA1CC2DE90FE}">
      <dgm:prSet/>
      <dgm:spPr/>
      <dgm:t>
        <a:bodyPr/>
        <a:lstStyle/>
        <a:p>
          <a:endParaRPr lang="en-US"/>
        </a:p>
      </dgm:t>
    </dgm:pt>
    <dgm:pt modelId="{3113F392-4D40-42C8-B978-3882A2F95AB8}">
      <dgm:prSet custT="1"/>
      <dgm:spPr/>
      <dgm:t>
        <a:bodyPr/>
        <a:lstStyle/>
        <a:p>
          <a:pPr>
            <a:spcAft>
              <a:spcPts val="400"/>
            </a:spcAft>
          </a:pPr>
          <a:r>
            <a:rPr lang="en-US" sz="1600">
              <a:latin typeface="Aptos" panose="020B0004020202020204" pitchFamily="34" charset="0"/>
            </a:rPr>
            <a:t>Transitional Housing </a:t>
          </a:r>
        </a:p>
      </dgm:t>
    </dgm:pt>
    <dgm:pt modelId="{18A5712A-FE45-4F22-A810-A6B05610F372}" type="parTrans" cxnId="{26EC50B7-CF98-45A0-A7DF-BE8BFBAFAC06}">
      <dgm:prSet/>
      <dgm:spPr/>
      <dgm:t>
        <a:bodyPr/>
        <a:lstStyle/>
        <a:p>
          <a:endParaRPr lang="en-US"/>
        </a:p>
      </dgm:t>
    </dgm:pt>
    <dgm:pt modelId="{935B64C0-4856-4A17-A8E5-A3DA6B6E8AF1}" type="sibTrans" cxnId="{26EC50B7-CF98-45A0-A7DF-BE8BFBAFAC06}">
      <dgm:prSet/>
      <dgm:spPr/>
      <dgm:t>
        <a:bodyPr/>
        <a:lstStyle/>
        <a:p>
          <a:endParaRPr lang="en-US"/>
        </a:p>
      </dgm:t>
    </dgm:pt>
    <dgm:pt modelId="{681AD9A8-E53C-464A-A7E5-9BDAB8288CB5}">
      <dgm:prSet custT="1"/>
      <dgm:spPr/>
      <dgm:t>
        <a:bodyPr/>
        <a:lstStyle/>
        <a:p>
          <a:pPr>
            <a:spcAft>
              <a:spcPts val="400"/>
            </a:spcAft>
          </a:pPr>
          <a:r>
            <a:rPr lang="en-US" sz="1600">
              <a:latin typeface="Aptos" panose="020B0004020202020204" pitchFamily="34" charset="0"/>
            </a:rPr>
            <a:t>Rapid Rehousing </a:t>
          </a:r>
        </a:p>
      </dgm:t>
    </dgm:pt>
    <dgm:pt modelId="{D4C69C3A-972C-471A-9326-9FF14E325ADA}" type="parTrans" cxnId="{137BAAFE-E3DB-47F7-9BCB-6DD5A3E5ADA0}">
      <dgm:prSet/>
      <dgm:spPr/>
      <dgm:t>
        <a:bodyPr/>
        <a:lstStyle/>
        <a:p>
          <a:endParaRPr lang="en-US"/>
        </a:p>
      </dgm:t>
    </dgm:pt>
    <dgm:pt modelId="{52A63F87-BB48-4105-8B7B-62C5947FBB98}" type="sibTrans" cxnId="{137BAAFE-E3DB-47F7-9BCB-6DD5A3E5ADA0}">
      <dgm:prSet/>
      <dgm:spPr/>
      <dgm:t>
        <a:bodyPr/>
        <a:lstStyle/>
        <a:p>
          <a:endParaRPr lang="en-US"/>
        </a:p>
      </dgm:t>
    </dgm:pt>
    <dgm:pt modelId="{547CFD42-F153-4E33-8972-891072AD673C}">
      <dgm:prSet/>
      <dgm:spPr/>
      <dgm:t>
        <a:bodyPr/>
        <a:lstStyle/>
        <a:p>
          <a:r>
            <a:rPr lang="en-US"/>
            <a:t>Stable Housing</a:t>
          </a:r>
        </a:p>
      </dgm:t>
    </dgm:pt>
    <dgm:pt modelId="{BEC7DE01-2E65-41AC-90C9-FBA623980CF6}" type="parTrans" cxnId="{B7B9D1CF-9F98-41A9-A98D-DA495D51568B}">
      <dgm:prSet/>
      <dgm:spPr/>
      <dgm:t>
        <a:bodyPr/>
        <a:lstStyle/>
        <a:p>
          <a:endParaRPr lang="en-US"/>
        </a:p>
      </dgm:t>
    </dgm:pt>
    <dgm:pt modelId="{A231E2CE-B471-4351-AAC7-B91BC854E4C4}" type="sibTrans" cxnId="{B7B9D1CF-9F98-41A9-A98D-DA495D51568B}">
      <dgm:prSet/>
      <dgm:spPr/>
      <dgm:t>
        <a:bodyPr/>
        <a:lstStyle/>
        <a:p>
          <a:endParaRPr lang="en-US"/>
        </a:p>
      </dgm:t>
    </dgm:pt>
    <dgm:pt modelId="{59C9FF2C-42A8-4FB6-9592-094BBB4B8743}">
      <dgm:prSet custT="1"/>
      <dgm:spPr/>
      <dgm:t>
        <a:bodyPr/>
        <a:lstStyle/>
        <a:p>
          <a:pPr>
            <a:spcAft>
              <a:spcPts val="600"/>
            </a:spcAft>
          </a:pPr>
          <a:r>
            <a:rPr lang="en-US" sz="1600">
              <a:latin typeface="Aptos" panose="020B0004020202020204" pitchFamily="34" charset="0"/>
            </a:rPr>
            <a:t>Permanent Supportive Housing</a:t>
          </a:r>
        </a:p>
      </dgm:t>
    </dgm:pt>
    <dgm:pt modelId="{F4698643-84DE-4798-B4A5-AC1F5CCB44D6}" type="parTrans" cxnId="{722BA931-7C4F-4331-B0E2-B1F88CB6F16F}">
      <dgm:prSet/>
      <dgm:spPr/>
      <dgm:t>
        <a:bodyPr/>
        <a:lstStyle/>
        <a:p>
          <a:endParaRPr lang="en-US"/>
        </a:p>
      </dgm:t>
    </dgm:pt>
    <dgm:pt modelId="{D4F92F38-B813-4DB8-A017-9074321F7316}" type="sibTrans" cxnId="{722BA931-7C4F-4331-B0E2-B1F88CB6F16F}">
      <dgm:prSet/>
      <dgm:spPr/>
      <dgm:t>
        <a:bodyPr/>
        <a:lstStyle/>
        <a:p>
          <a:endParaRPr lang="en-US"/>
        </a:p>
      </dgm:t>
    </dgm:pt>
    <dgm:pt modelId="{64021863-C099-4D66-885E-7D7203320C43}">
      <dgm:prSet custT="1"/>
      <dgm:spPr/>
      <dgm:t>
        <a:bodyPr/>
        <a:lstStyle/>
        <a:p>
          <a:pPr>
            <a:spcAft>
              <a:spcPts val="600"/>
            </a:spcAft>
          </a:pPr>
          <a:r>
            <a:rPr lang="en-US" sz="1600">
              <a:latin typeface="Aptos" panose="020B0004020202020204" pitchFamily="34" charset="0"/>
            </a:rPr>
            <a:t>Affordable Housing</a:t>
          </a:r>
        </a:p>
      </dgm:t>
    </dgm:pt>
    <dgm:pt modelId="{B59CB259-5496-4E31-810B-FF7F1B8DC1AA}" type="parTrans" cxnId="{8D479493-47DE-46B4-9DF9-F12A0EE65014}">
      <dgm:prSet/>
      <dgm:spPr/>
      <dgm:t>
        <a:bodyPr/>
        <a:lstStyle/>
        <a:p>
          <a:endParaRPr lang="en-US"/>
        </a:p>
      </dgm:t>
    </dgm:pt>
    <dgm:pt modelId="{0DA87D7B-B46D-4CFD-83B2-955A747634A0}" type="sibTrans" cxnId="{8D479493-47DE-46B4-9DF9-F12A0EE65014}">
      <dgm:prSet/>
      <dgm:spPr/>
      <dgm:t>
        <a:bodyPr/>
        <a:lstStyle/>
        <a:p>
          <a:endParaRPr lang="en-US"/>
        </a:p>
      </dgm:t>
    </dgm:pt>
    <dgm:pt modelId="{67A26454-8360-43DB-AD50-513E342178C4}">
      <dgm:prSet custT="1"/>
      <dgm:spPr/>
      <dgm:t>
        <a:bodyPr/>
        <a:lstStyle/>
        <a:p>
          <a:pPr>
            <a:spcAft>
              <a:spcPts val="600"/>
            </a:spcAft>
          </a:pPr>
          <a:r>
            <a:rPr lang="en-US" sz="1600">
              <a:latin typeface="Aptos" panose="020B0004020202020204" pitchFamily="34" charset="0"/>
            </a:rPr>
            <a:t>Market Housing</a:t>
          </a:r>
        </a:p>
      </dgm:t>
    </dgm:pt>
    <dgm:pt modelId="{9151A3D7-6033-42F2-BCBA-1B47496F38BE}" type="parTrans" cxnId="{68396C8C-0CAF-44CC-A8C2-10C425A1EC0C}">
      <dgm:prSet/>
      <dgm:spPr/>
      <dgm:t>
        <a:bodyPr/>
        <a:lstStyle/>
        <a:p>
          <a:endParaRPr lang="en-US"/>
        </a:p>
      </dgm:t>
    </dgm:pt>
    <dgm:pt modelId="{16F29D38-3309-4BE6-8A28-BF8D45D2695B}" type="sibTrans" cxnId="{68396C8C-0CAF-44CC-A8C2-10C425A1EC0C}">
      <dgm:prSet/>
      <dgm:spPr/>
      <dgm:t>
        <a:bodyPr/>
        <a:lstStyle/>
        <a:p>
          <a:endParaRPr lang="en-US"/>
        </a:p>
      </dgm:t>
    </dgm:pt>
    <dgm:pt modelId="{9FD5E5C1-312B-6045-A604-B700C9D2C13F}" type="pres">
      <dgm:prSet presAssocID="{617D7643-5B40-44E9-B3D7-06364EF1DD83}" presName="Name0" presStyleCnt="0">
        <dgm:presLayoutVars>
          <dgm:dir/>
          <dgm:animLvl val="lvl"/>
          <dgm:resizeHandles val="exact"/>
        </dgm:presLayoutVars>
      </dgm:prSet>
      <dgm:spPr/>
    </dgm:pt>
    <dgm:pt modelId="{4E6EABE2-746E-F64D-8144-FBEDEA5063AE}" type="pres">
      <dgm:prSet presAssocID="{547CFD42-F153-4E33-8972-891072AD673C}" presName="boxAndChildren" presStyleCnt="0"/>
      <dgm:spPr/>
    </dgm:pt>
    <dgm:pt modelId="{E52282AC-0425-0F4B-999D-DD87F3BB506C}" type="pres">
      <dgm:prSet presAssocID="{547CFD42-F153-4E33-8972-891072AD673C}" presName="parentTextBox" presStyleLbl="alignNode1" presStyleIdx="0" presStyleCnt="3"/>
      <dgm:spPr/>
    </dgm:pt>
    <dgm:pt modelId="{0F7B9A61-80F3-CE40-B3E0-0DD42D86942C}" type="pres">
      <dgm:prSet presAssocID="{547CFD42-F153-4E33-8972-891072AD673C}" presName="descendantBox" presStyleLbl="bgAccFollowNode1" presStyleIdx="0" presStyleCnt="3"/>
      <dgm:spPr/>
    </dgm:pt>
    <dgm:pt modelId="{5FDB00E3-AC20-CB48-B896-7A2F3C3A0D66}" type="pres">
      <dgm:prSet presAssocID="{CCFCADFC-5245-44FB-8582-C8A23EE07A7C}" presName="sp" presStyleCnt="0"/>
      <dgm:spPr/>
    </dgm:pt>
    <dgm:pt modelId="{8B8CADB8-C36F-DC44-8DAB-310DC8A9FE75}" type="pres">
      <dgm:prSet presAssocID="{D96857B3-C6E2-4D79-8A0F-E5C760BE47FD}" presName="arrowAndChildren" presStyleCnt="0"/>
      <dgm:spPr/>
    </dgm:pt>
    <dgm:pt modelId="{D04CE098-9252-7C44-843B-D41963BF6D8B}" type="pres">
      <dgm:prSet presAssocID="{D96857B3-C6E2-4D79-8A0F-E5C760BE47FD}" presName="parentTextArrow" presStyleLbl="node1" presStyleIdx="0" presStyleCnt="0"/>
      <dgm:spPr/>
    </dgm:pt>
    <dgm:pt modelId="{041430B0-3446-0041-83FD-C185392C723B}" type="pres">
      <dgm:prSet presAssocID="{D96857B3-C6E2-4D79-8A0F-E5C760BE47FD}" presName="arrow" presStyleLbl="alignNode1" presStyleIdx="1" presStyleCnt="3"/>
      <dgm:spPr/>
    </dgm:pt>
    <dgm:pt modelId="{08501BEA-177C-B940-83B8-385362E7717F}" type="pres">
      <dgm:prSet presAssocID="{D96857B3-C6E2-4D79-8A0F-E5C760BE47FD}" presName="descendantArrow" presStyleLbl="bgAccFollowNode1" presStyleIdx="1" presStyleCnt="3"/>
      <dgm:spPr/>
    </dgm:pt>
    <dgm:pt modelId="{BA1F9266-4B87-AD4F-A8B9-5C972FCF77F4}" type="pres">
      <dgm:prSet presAssocID="{15A0C6FA-A2E4-48D3-BEAA-5F471F211548}" presName="sp" presStyleCnt="0"/>
      <dgm:spPr/>
    </dgm:pt>
    <dgm:pt modelId="{839476A9-4E69-E944-9D07-0258CB6EAA07}" type="pres">
      <dgm:prSet presAssocID="{9EBF736A-4513-4965-9F3D-5915401031F6}" presName="arrowAndChildren" presStyleCnt="0"/>
      <dgm:spPr/>
    </dgm:pt>
    <dgm:pt modelId="{E0DD1EBB-87F8-484F-A999-4EFDA387D54D}" type="pres">
      <dgm:prSet presAssocID="{9EBF736A-4513-4965-9F3D-5915401031F6}" presName="parentTextArrow" presStyleLbl="node1" presStyleIdx="0" presStyleCnt="0"/>
      <dgm:spPr/>
    </dgm:pt>
    <dgm:pt modelId="{86EFBFFC-24AD-F744-85F5-3F54B4237D63}" type="pres">
      <dgm:prSet presAssocID="{9EBF736A-4513-4965-9F3D-5915401031F6}" presName="arrow" presStyleLbl="alignNode1" presStyleIdx="2" presStyleCnt="3"/>
      <dgm:spPr/>
    </dgm:pt>
    <dgm:pt modelId="{5331163A-1DF5-B54D-9D6C-0022D269147D}" type="pres">
      <dgm:prSet presAssocID="{9EBF736A-4513-4965-9F3D-5915401031F6}" presName="descendantArrow" presStyleLbl="bgAccFollowNode1" presStyleIdx="2" presStyleCnt="3" custScaleX="99584" custLinFactNeighborX="-761" custLinFactNeighborY="-779"/>
      <dgm:spPr/>
    </dgm:pt>
  </dgm:ptLst>
  <dgm:cxnLst>
    <dgm:cxn modelId="{FCD69B0D-F73F-9C4E-AC07-0F1A71CB0471}" type="presOf" srcId="{681AD9A8-E53C-464A-A7E5-9BDAB8288CB5}" destId="{08501BEA-177C-B940-83B8-385362E7717F}" srcOrd="0" destOrd="3" presId="urn:microsoft.com/office/officeart/2016/7/layout/VerticalDownArrowProcess"/>
    <dgm:cxn modelId="{DF835E15-521A-E444-82D9-DE61CDEE27EB}" type="presOf" srcId="{547CFD42-F153-4E33-8972-891072AD673C}" destId="{E52282AC-0425-0F4B-999D-DD87F3BB506C}" srcOrd="0" destOrd="0" presId="urn:microsoft.com/office/officeart/2016/7/layout/VerticalDownArrowProcess"/>
    <dgm:cxn modelId="{51334924-3F9A-3C49-9BBE-F933E0D0D8CB}" type="presOf" srcId="{1DCEE4A4-A2F0-49B2-9EA0-E56118C0F161}" destId="{5331163A-1DF5-B54D-9D6C-0022D269147D}" srcOrd="0" destOrd="1" presId="urn:microsoft.com/office/officeart/2016/7/layout/VerticalDownArrowProcess"/>
    <dgm:cxn modelId="{F671AC28-3179-9C44-BE61-DFB192DF750D}" type="presOf" srcId="{3113F392-4D40-42C8-B978-3882A2F95AB8}" destId="{08501BEA-177C-B940-83B8-385362E7717F}" srcOrd="0" destOrd="2" presId="urn:microsoft.com/office/officeart/2016/7/layout/VerticalDownArrowProcess"/>
    <dgm:cxn modelId="{4ADA0E29-47C4-4A00-ACC6-9B8B9B618A4F}" srcId="{617D7643-5B40-44E9-B3D7-06364EF1DD83}" destId="{D96857B3-C6E2-4D79-8A0F-E5C760BE47FD}" srcOrd="1" destOrd="0" parTransId="{A8F6273F-5D12-42C8-93A0-138D35D542A0}" sibTransId="{CCFCADFC-5245-44FB-8582-C8A23EE07A7C}"/>
    <dgm:cxn modelId="{A236092B-B622-084B-B932-CD596AB7FE62}" type="presOf" srcId="{ED7E0B3B-A2B2-44EF-8F35-A57A5922D85D}" destId="{08501BEA-177C-B940-83B8-385362E7717F}" srcOrd="0" destOrd="0" presId="urn:microsoft.com/office/officeart/2016/7/layout/VerticalDownArrowProcess"/>
    <dgm:cxn modelId="{B0BA5031-26B0-B741-BDA8-5A3675BF460F}" type="presOf" srcId="{9EBF736A-4513-4965-9F3D-5915401031F6}" destId="{E0DD1EBB-87F8-484F-A999-4EFDA387D54D}" srcOrd="0" destOrd="0" presId="urn:microsoft.com/office/officeart/2016/7/layout/VerticalDownArrowProcess"/>
    <dgm:cxn modelId="{722BA931-7C4F-4331-B0E2-B1F88CB6F16F}" srcId="{547CFD42-F153-4E33-8972-891072AD673C}" destId="{59C9FF2C-42A8-4FB6-9592-094BBB4B8743}" srcOrd="0" destOrd="0" parTransId="{F4698643-84DE-4798-B4A5-AC1F5CCB44D6}" sibTransId="{D4F92F38-B813-4DB8-A017-9074321F7316}"/>
    <dgm:cxn modelId="{C6C9283A-C5A1-A048-A3D1-49FAE018070D}" type="presOf" srcId="{4C2A24AE-5B66-40AC-8E98-22288C16E149}" destId="{5331163A-1DF5-B54D-9D6C-0022D269147D}" srcOrd="0" destOrd="0" presId="urn:microsoft.com/office/officeart/2016/7/layout/VerticalDownArrowProcess"/>
    <dgm:cxn modelId="{63DEED63-1364-8F49-BB5F-92CB8DEB283F}" type="presOf" srcId="{64021863-C099-4D66-885E-7D7203320C43}" destId="{0F7B9A61-80F3-CE40-B3E0-0DD42D86942C}" srcOrd="0" destOrd="1" presId="urn:microsoft.com/office/officeart/2016/7/layout/VerticalDownArrowProcess"/>
    <dgm:cxn modelId="{BBD47348-9E38-429A-9FD1-BA1CC2DE90FE}" srcId="{D96857B3-C6E2-4D79-8A0F-E5C760BE47FD}" destId="{89DE919E-1E79-4BDC-A873-26224FC1337D}" srcOrd="1" destOrd="0" parTransId="{43785AAE-0190-4D1B-90BC-BF571900DC72}" sibTransId="{F95296B1-C86D-4BD9-8637-BBA982C8BF3F}"/>
    <dgm:cxn modelId="{4D7EB34C-A494-4B90-800B-9A2D1D7541CD}" srcId="{617D7643-5B40-44E9-B3D7-06364EF1DD83}" destId="{9EBF736A-4513-4965-9F3D-5915401031F6}" srcOrd="0" destOrd="0" parTransId="{FC2E71B2-FD4D-4209-AAB2-AE3163824972}" sibTransId="{15A0C6FA-A2E4-48D3-BEAA-5F471F211548}"/>
    <dgm:cxn modelId="{05E5BD56-84FF-1147-83C4-81F2FF38D3F4}" type="presOf" srcId="{59C9FF2C-42A8-4FB6-9592-094BBB4B8743}" destId="{0F7B9A61-80F3-CE40-B3E0-0DD42D86942C}" srcOrd="0" destOrd="0" presId="urn:microsoft.com/office/officeart/2016/7/layout/VerticalDownArrowProcess"/>
    <dgm:cxn modelId="{914DE879-7810-E743-B09D-EA88E320EDE2}" type="presOf" srcId="{D96857B3-C6E2-4D79-8A0F-E5C760BE47FD}" destId="{D04CE098-9252-7C44-843B-D41963BF6D8B}" srcOrd="0" destOrd="0" presId="urn:microsoft.com/office/officeart/2016/7/layout/VerticalDownArrowProcess"/>
    <dgm:cxn modelId="{DBC62681-3D05-B245-9ECD-E9C65BE49DA8}" type="presOf" srcId="{67A26454-8360-43DB-AD50-513E342178C4}" destId="{0F7B9A61-80F3-CE40-B3E0-0DD42D86942C}" srcOrd="0" destOrd="2" presId="urn:microsoft.com/office/officeart/2016/7/layout/VerticalDownArrowProcess"/>
    <dgm:cxn modelId="{09719584-B7B6-4505-904B-1AEE9E32238E}" srcId="{9EBF736A-4513-4965-9F3D-5915401031F6}" destId="{1DCEE4A4-A2F0-49B2-9EA0-E56118C0F161}" srcOrd="1" destOrd="0" parTransId="{6D3C000B-E2D0-496B-A598-2A377A3CF0B6}" sibTransId="{05B26E4E-E4C7-4CA4-AC54-89B67E38BA55}"/>
    <dgm:cxn modelId="{68396C8C-0CAF-44CC-A8C2-10C425A1EC0C}" srcId="{547CFD42-F153-4E33-8972-891072AD673C}" destId="{67A26454-8360-43DB-AD50-513E342178C4}" srcOrd="2" destOrd="0" parTransId="{9151A3D7-6033-42F2-BCBA-1B47496F38BE}" sibTransId="{16F29D38-3309-4BE6-8A28-BF8D45D2695B}"/>
    <dgm:cxn modelId="{8D479493-47DE-46B4-9DF9-F12A0EE65014}" srcId="{547CFD42-F153-4E33-8972-891072AD673C}" destId="{64021863-C099-4D66-885E-7D7203320C43}" srcOrd="1" destOrd="0" parTransId="{B59CB259-5496-4E31-810B-FF7F1B8DC1AA}" sibTransId="{0DA87D7B-B46D-4CFD-83B2-955A747634A0}"/>
    <dgm:cxn modelId="{10CA8D9E-F4AB-914A-8E0F-5578D3196478}" type="presOf" srcId="{D96857B3-C6E2-4D79-8A0F-E5C760BE47FD}" destId="{041430B0-3446-0041-83FD-C185392C723B}" srcOrd="1" destOrd="0" presId="urn:microsoft.com/office/officeart/2016/7/layout/VerticalDownArrowProcess"/>
    <dgm:cxn modelId="{26EC50B7-CF98-45A0-A7DF-BE8BFBAFAC06}" srcId="{D96857B3-C6E2-4D79-8A0F-E5C760BE47FD}" destId="{3113F392-4D40-42C8-B978-3882A2F95AB8}" srcOrd="2" destOrd="0" parTransId="{18A5712A-FE45-4F22-A810-A6B05610F372}" sibTransId="{935B64C0-4856-4A17-A8E5-A3DA6B6E8AF1}"/>
    <dgm:cxn modelId="{03C9FCBC-1011-4BEF-A674-376D5CA34295}" srcId="{D96857B3-C6E2-4D79-8A0F-E5C760BE47FD}" destId="{ED7E0B3B-A2B2-44EF-8F35-A57A5922D85D}" srcOrd="0" destOrd="0" parTransId="{3E65FD24-9C9A-43FD-A98B-4BD2448F9B49}" sibTransId="{586C99C5-7AE7-426F-99B1-E73F066C5662}"/>
    <dgm:cxn modelId="{53E9F4C1-5FCB-4217-87FB-A5FEADCF0E7B}" srcId="{9EBF736A-4513-4965-9F3D-5915401031F6}" destId="{4C2A24AE-5B66-40AC-8E98-22288C16E149}" srcOrd="0" destOrd="0" parTransId="{C295E7B5-6764-489C-B8C5-E900D633496A}" sibTransId="{CE83D2F1-7901-432C-8BC3-02FBB2BC8DB9}"/>
    <dgm:cxn modelId="{B7B9D1CF-9F98-41A9-A98D-DA495D51568B}" srcId="{617D7643-5B40-44E9-B3D7-06364EF1DD83}" destId="{547CFD42-F153-4E33-8972-891072AD673C}" srcOrd="2" destOrd="0" parTransId="{BEC7DE01-2E65-41AC-90C9-FBA623980CF6}" sibTransId="{A231E2CE-B471-4351-AAC7-B91BC854E4C4}"/>
    <dgm:cxn modelId="{F9AF2ED8-F9FB-A64C-8BA2-36B379DE16D0}" type="presOf" srcId="{617D7643-5B40-44E9-B3D7-06364EF1DD83}" destId="{9FD5E5C1-312B-6045-A604-B700C9D2C13F}" srcOrd="0" destOrd="0" presId="urn:microsoft.com/office/officeart/2016/7/layout/VerticalDownArrowProcess"/>
    <dgm:cxn modelId="{88B147E0-689A-5C4D-9A8B-5AB68388987F}" type="presOf" srcId="{9EBF736A-4513-4965-9F3D-5915401031F6}" destId="{86EFBFFC-24AD-F744-85F5-3F54B4237D63}" srcOrd="1" destOrd="0" presId="urn:microsoft.com/office/officeart/2016/7/layout/VerticalDownArrowProcess"/>
    <dgm:cxn modelId="{56EFD6E1-1F16-344C-848F-E5140C599C54}" type="presOf" srcId="{89DE919E-1E79-4BDC-A873-26224FC1337D}" destId="{08501BEA-177C-B940-83B8-385362E7717F}" srcOrd="0" destOrd="1" presId="urn:microsoft.com/office/officeart/2016/7/layout/VerticalDownArrowProcess"/>
    <dgm:cxn modelId="{137BAAFE-E3DB-47F7-9BCB-6DD5A3E5ADA0}" srcId="{D96857B3-C6E2-4D79-8A0F-E5C760BE47FD}" destId="{681AD9A8-E53C-464A-A7E5-9BDAB8288CB5}" srcOrd="3" destOrd="0" parTransId="{D4C69C3A-972C-471A-9326-9FF14E325ADA}" sibTransId="{52A63F87-BB48-4105-8B7B-62C5947FBB98}"/>
    <dgm:cxn modelId="{8125333D-FDD4-F141-9478-A37B32496A8D}" type="presParOf" srcId="{9FD5E5C1-312B-6045-A604-B700C9D2C13F}" destId="{4E6EABE2-746E-F64D-8144-FBEDEA5063AE}" srcOrd="0" destOrd="0" presId="urn:microsoft.com/office/officeart/2016/7/layout/VerticalDownArrowProcess"/>
    <dgm:cxn modelId="{3073C5C8-779F-584D-835F-F9A119EF3BD0}" type="presParOf" srcId="{4E6EABE2-746E-F64D-8144-FBEDEA5063AE}" destId="{E52282AC-0425-0F4B-999D-DD87F3BB506C}" srcOrd="0" destOrd="0" presId="urn:microsoft.com/office/officeart/2016/7/layout/VerticalDownArrowProcess"/>
    <dgm:cxn modelId="{3C1171A9-667E-064C-86BC-737354B8459C}" type="presParOf" srcId="{4E6EABE2-746E-F64D-8144-FBEDEA5063AE}" destId="{0F7B9A61-80F3-CE40-B3E0-0DD42D86942C}" srcOrd="1" destOrd="0" presId="urn:microsoft.com/office/officeart/2016/7/layout/VerticalDownArrowProcess"/>
    <dgm:cxn modelId="{5173ED27-C8DB-1940-8DA9-B942337CFB09}" type="presParOf" srcId="{9FD5E5C1-312B-6045-A604-B700C9D2C13F}" destId="{5FDB00E3-AC20-CB48-B896-7A2F3C3A0D66}" srcOrd="1" destOrd="0" presId="urn:microsoft.com/office/officeart/2016/7/layout/VerticalDownArrowProcess"/>
    <dgm:cxn modelId="{706BA06B-A31F-7F40-BA6A-236DFF0CF67B}" type="presParOf" srcId="{9FD5E5C1-312B-6045-A604-B700C9D2C13F}" destId="{8B8CADB8-C36F-DC44-8DAB-310DC8A9FE75}" srcOrd="2" destOrd="0" presId="urn:microsoft.com/office/officeart/2016/7/layout/VerticalDownArrowProcess"/>
    <dgm:cxn modelId="{11A85426-36F5-1643-9D2B-49A3AA0A1C8F}" type="presParOf" srcId="{8B8CADB8-C36F-DC44-8DAB-310DC8A9FE75}" destId="{D04CE098-9252-7C44-843B-D41963BF6D8B}" srcOrd="0" destOrd="0" presId="urn:microsoft.com/office/officeart/2016/7/layout/VerticalDownArrowProcess"/>
    <dgm:cxn modelId="{AAFAECEE-35B2-044C-9F5C-D51850BA971F}" type="presParOf" srcId="{8B8CADB8-C36F-DC44-8DAB-310DC8A9FE75}" destId="{041430B0-3446-0041-83FD-C185392C723B}" srcOrd="1" destOrd="0" presId="urn:microsoft.com/office/officeart/2016/7/layout/VerticalDownArrowProcess"/>
    <dgm:cxn modelId="{A6525C82-82D5-F247-B5F1-AD424DD3CE1E}" type="presParOf" srcId="{8B8CADB8-C36F-DC44-8DAB-310DC8A9FE75}" destId="{08501BEA-177C-B940-83B8-385362E7717F}" srcOrd="2" destOrd="0" presId="urn:microsoft.com/office/officeart/2016/7/layout/VerticalDownArrowProcess"/>
    <dgm:cxn modelId="{B5B2E26A-5FC1-3A43-B932-25BF1C058176}" type="presParOf" srcId="{9FD5E5C1-312B-6045-A604-B700C9D2C13F}" destId="{BA1F9266-4B87-AD4F-A8B9-5C972FCF77F4}" srcOrd="3" destOrd="0" presId="urn:microsoft.com/office/officeart/2016/7/layout/VerticalDownArrowProcess"/>
    <dgm:cxn modelId="{4E2A6CBB-6F2D-6A47-A5B6-27CF91EB020B}" type="presParOf" srcId="{9FD5E5C1-312B-6045-A604-B700C9D2C13F}" destId="{839476A9-4E69-E944-9D07-0258CB6EAA07}" srcOrd="4" destOrd="0" presId="urn:microsoft.com/office/officeart/2016/7/layout/VerticalDownArrowProcess"/>
    <dgm:cxn modelId="{6371410F-ADD3-A646-B8FF-F67EDC9774F8}" type="presParOf" srcId="{839476A9-4E69-E944-9D07-0258CB6EAA07}" destId="{E0DD1EBB-87F8-484F-A999-4EFDA387D54D}" srcOrd="0" destOrd="0" presId="urn:microsoft.com/office/officeart/2016/7/layout/VerticalDownArrowProcess"/>
    <dgm:cxn modelId="{D6B41F06-FBBA-6E42-90A6-3C4B7A8BD2F6}" type="presParOf" srcId="{839476A9-4E69-E944-9D07-0258CB6EAA07}" destId="{86EFBFFC-24AD-F744-85F5-3F54B4237D63}" srcOrd="1" destOrd="0" presId="urn:microsoft.com/office/officeart/2016/7/layout/VerticalDownArrowProcess"/>
    <dgm:cxn modelId="{391AB753-C33E-524D-9D17-CD0EAF4EF0EA}" type="presParOf" srcId="{839476A9-4E69-E944-9D07-0258CB6EAA07}" destId="{5331163A-1DF5-B54D-9D6C-0022D269147D}" srcOrd="2" destOrd="0" presId="urn:microsoft.com/office/officeart/2016/7/layout/VerticalDownArrowProcess"/>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11F0467-39D0-FE46-80B8-B34CB8397D48}" type="doc">
      <dgm:prSet loTypeId="urn:microsoft.com/office/officeart/2005/8/layout/chevron1" loCatId="" qsTypeId="urn:microsoft.com/office/officeart/2005/8/quickstyle/simple1" qsCatId="simple" csTypeId="urn:microsoft.com/office/officeart/2005/8/colors/accent1_2" csCatId="accent1" phldr="1"/>
      <dgm:spPr/>
    </dgm:pt>
    <dgm:pt modelId="{53A3889F-7BEF-8344-8604-5C9E24B5473D}">
      <dgm:prSet phldrT="[Text]"/>
      <dgm:spPr>
        <a:solidFill>
          <a:srgbClr val="005584"/>
        </a:solidFill>
      </dgm:spPr>
      <dgm:t>
        <a:bodyPr/>
        <a:lstStyle/>
        <a:p>
          <a:r>
            <a:rPr lang="en-US"/>
            <a:t>Notice to Quit</a:t>
          </a:r>
        </a:p>
      </dgm:t>
    </dgm:pt>
    <dgm:pt modelId="{3BE647DD-251D-3D40-9662-7B460AECFD8B}" type="parTrans" cxnId="{452A304D-D990-4E49-9C50-502E564960B6}">
      <dgm:prSet/>
      <dgm:spPr/>
      <dgm:t>
        <a:bodyPr/>
        <a:lstStyle/>
        <a:p>
          <a:endParaRPr lang="en-US"/>
        </a:p>
      </dgm:t>
    </dgm:pt>
    <dgm:pt modelId="{53CBC14B-7C47-CF4C-B273-BB9A8EEA80B3}" type="sibTrans" cxnId="{452A304D-D990-4E49-9C50-502E564960B6}">
      <dgm:prSet/>
      <dgm:spPr/>
      <dgm:t>
        <a:bodyPr/>
        <a:lstStyle/>
        <a:p>
          <a:endParaRPr lang="en-US"/>
        </a:p>
      </dgm:t>
    </dgm:pt>
    <dgm:pt modelId="{686AE948-FC8C-B34C-9A29-A5962AE86657}">
      <dgm:prSet phldrT="[Text]"/>
      <dgm:spPr>
        <a:solidFill>
          <a:srgbClr val="005584"/>
        </a:solidFill>
      </dgm:spPr>
      <dgm:t>
        <a:bodyPr/>
        <a:lstStyle/>
        <a:p>
          <a:r>
            <a:rPr lang="en-US"/>
            <a:t>Eviction Filing</a:t>
          </a:r>
        </a:p>
      </dgm:t>
    </dgm:pt>
    <dgm:pt modelId="{7FEB4EB3-C782-2B4A-82FA-22E1E3951C56}" type="parTrans" cxnId="{EAE95F33-492E-FB46-847A-CE160DD607CC}">
      <dgm:prSet/>
      <dgm:spPr/>
      <dgm:t>
        <a:bodyPr/>
        <a:lstStyle/>
        <a:p>
          <a:endParaRPr lang="en-US"/>
        </a:p>
      </dgm:t>
    </dgm:pt>
    <dgm:pt modelId="{D49F70E7-34A2-7C43-B0C0-C436A0E43022}" type="sibTrans" cxnId="{EAE95F33-492E-FB46-847A-CE160DD607CC}">
      <dgm:prSet/>
      <dgm:spPr/>
      <dgm:t>
        <a:bodyPr/>
        <a:lstStyle/>
        <a:p>
          <a:endParaRPr lang="en-US"/>
        </a:p>
      </dgm:t>
    </dgm:pt>
    <dgm:pt modelId="{B62089B9-51F5-8441-AD7F-7056AFA05BA3}">
      <dgm:prSet phldrT="[Text]"/>
      <dgm:spPr>
        <a:solidFill>
          <a:srgbClr val="005584"/>
        </a:solidFill>
      </dgm:spPr>
      <dgm:t>
        <a:bodyPr/>
        <a:lstStyle/>
        <a:p>
          <a:r>
            <a:rPr lang="en-US"/>
            <a:t>Court Hearing</a:t>
          </a:r>
        </a:p>
      </dgm:t>
    </dgm:pt>
    <dgm:pt modelId="{37CCEBC7-8D9B-B44B-93EF-A97BE3BBD1D5}" type="parTrans" cxnId="{69D0A3C5-A0DA-6548-AC85-D3E9E3C4564B}">
      <dgm:prSet/>
      <dgm:spPr/>
      <dgm:t>
        <a:bodyPr/>
        <a:lstStyle/>
        <a:p>
          <a:endParaRPr lang="en-US"/>
        </a:p>
      </dgm:t>
    </dgm:pt>
    <dgm:pt modelId="{D0F7FEC4-0F37-2449-941F-1BDC078A3FF0}" type="sibTrans" cxnId="{69D0A3C5-A0DA-6548-AC85-D3E9E3C4564B}">
      <dgm:prSet/>
      <dgm:spPr/>
      <dgm:t>
        <a:bodyPr/>
        <a:lstStyle/>
        <a:p>
          <a:endParaRPr lang="en-US"/>
        </a:p>
      </dgm:t>
    </dgm:pt>
    <dgm:pt modelId="{E2C6BC77-78BC-BD46-8D93-E6C82B0CEFE9}">
      <dgm:prSet phldrT="[Text]"/>
      <dgm:spPr>
        <a:solidFill>
          <a:srgbClr val="005584"/>
        </a:solidFill>
      </dgm:spPr>
      <dgm:t>
        <a:bodyPr/>
        <a:lstStyle/>
        <a:p>
          <a:r>
            <a:rPr lang="en-US"/>
            <a:t>Judge's Decision</a:t>
          </a:r>
        </a:p>
      </dgm:t>
    </dgm:pt>
    <dgm:pt modelId="{7F4B8961-7FBF-3345-AEC4-766C9939C103}" type="parTrans" cxnId="{505ACFA7-FE64-7045-8261-87632BE5FEC3}">
      <dgm:prSet/>
      <dgm:spPr/>
      <dgm:t>
        <a:bodyPr/>
        <a:lstStyle/>
        <a:p>
          <a:endParaRPr lang="en-US"/>
        </a:p>
      </dgm:t>
    </dgm:pt>
    <dgm:pt modelId="{B7F70CF1-D94C-3340-9E35-78064851325B}" type="sibTrans" cxnId="{505ACFA7-FE64-7045-8261-87632BE5FEC3}">
      <dgm:prSet/>
      <dgm:spPr/>
      <dgm:t>
        <a:bodyPr/>
        <a:lstStyle/>
        <a:p>
          <a:endParaRPr lang="en-US"/>
        </a:p>
      </dgm:t>
    </dgm:pt>
    <dgm:pt modelId="{E1996804-06FB-0140-A364-223D67F1A446}">
      <dgm:prSet phldrT="[Text]"/>
      <dgm:spPr>
        <a:solidFill>
          <a:srgbClr val="005584"/>
        </a:solidFill>
      </dgm:spPr>
      <dgm:t>
        <a:bodyPr/>
        <a:lstStyle/>
        <a:p>
          <a:r>
            <a:rPr lang="en-US"/>
            <a:t>Notice to Vacate</a:t>
          </a:r>
        </a:p>
      </dgm:t>
    </dgm:pt>
    <dgm:pt modelId="{4B72638F-CB92-6049-8688-0B0832BDC091}" type="parTrans" cxnId="{4C160452-60A4-6143-AFB6-51F2F6C8521C}">
      <dgm:prSet/>
      <dgm:spPr/>
      <dgm:t>
        <a:bodyPr/>
        <a:lstStyle/>
        <a:p>
          <a:endParaRPr lang="en-US"/>
        </a:p>
      </dgm:t>
    </dgm:pt>
    <dgm:pt modelId="{F9B83983-3BAC-5C44-8C72-1303F7A1E9CB}" type="sibTrans" cxnId="{4C160452-60A4-6143-AFB6-51F2F6C8521C}">
      <dgm:prSet/>
      <dgm:spPr/>
      <dgm:t>
        <a:bodyPr/>
        <a:lstStyle/>
        <a:p>
          <a:endParaRPr lang="en-US"/>
        </a:p>
      </dgm:t>
    </dgm:pt>
    <dgm:pt modelId="{9E788981-A6EE-4116-9533-66DE9D85911C}">
      <dgm:prSet/>
      <dgm:spPr>
        <a:solidFill>
          <a:srgbClr val="005584"/>
        </a:solidFill>
      </dgm:spPr>
      <dgm:t>
        <a:bodyPr/>
        <a:lstStyle/>
        <a:p>
          <a:r>
            <a:rPr lang="en-US"/>
            <a:t>Late Notice</a:t>
          </a:r>
        </a:p>
      </dgm:t>
    </dgm:pt>
    <dgm:pt modelId="{F4AACC66-DFB1-4A36-97F2-1E05D3477C6E}" type="parTrans" cxnId="{ED51B3C9-ED3E-41D1-8872-EC254F711610}">
      <dgm:prSet/>
      <dgm:spPr/>
      <dgm:t>
        <a:bodyPr/>
        <a:lstStyle/>
        <a:p>
          <a:endParaRPr lang="en-US"/>
        </a:p>
      </dgm:t>
    </dgm:pt>
    <dgm:pt modelId="{FF9B3B90-A7F8-48BC-9108-2ABD3B12EDCD}" type="sibTrans" cxnId="{ED51B3C9-ED3E-41D1-8872-EC254F711610}">
      <dgm:prSet/>
      <dgm:spPr/>
      <dgm:t>
        <a:bodyPr/>
        <a:lstStyle/>
        <a:p>
          <a:endParaRPr lang="en-US"/>
        </a:p>
      </dgm:t>
    </dgm:pt>
    <dgm:pt modelId="{827CF932-4451-1244-9268-38B936AF1060}" type="pres">
      <dgm:prSet presAssocID="{711F0467-39D0-FE46-80B8-B34CB8397D48}" presName="Name0" presStyleCnt="0">
        <dgm:presLayoutVars>
          <dgm:dir/>
          <dgm:animLvl val="lvl"/>
          <dgm:resizeHandles val="exact"/>
        </dgm:presLayoutVars>
      </dgm:prSet>
      <dgm:spPr/>
    </dgm:pt>
    <dgm:pt modelId="{AB5F1371-8CD5-4ABD-945C-87A3454F9EEB}" type="pres">
      <dgm:prSet presAssocID="{9E788981-A6EE-4116-9533-66DE9D85911C}" presName="parTxOnly" presStyleLbl="node1" presStyleIdx="0" presStyleCnt="6">
        <dgm:presLayoutVars>
          <dgm:chMax val="0"/>
          <dgm:chPref val="0"/>
          <dgm:bulletEnabled val="1"/>
        </dgm:presLayoutVars>
      </dgm:prSet>
      <dgm:spPr/>
    </dgm:pt>
    <dgm:pt modelId="{0C30E989-C187-479F-A128-F92BF1A387C6}" type="pres">
      <dgm:prSet presAssocID="{FF9B3B90-A7F8-48BC-9108-2ABD3B12EDCD}" presName="parTxOnlySpace" presStyleCnt="0"/>
      <dgm:spPr/>
    </dgm:pt>
    <dgm:pt modelId="{53C4EED4-3305-824C-8F47-BBDE95D32876}" type="pres">
      <dgm:prSet presAssocID="{53A3889F-7BEF-8344-8604-5C9E24B5473D}" presName="parTxOnly" presStyleLbl="node1" presStyleIdx="1" presStyleCnt="6" custLinFactNeighborX="13950" custLinFactNeighborY="1096">
        <dgm:presLayoutVars>
          <dgm:chMax val="0"/>
          <dgm:chPref val="0"/>
          <dgm:bulletEnabled val="1"/>
        </dgm:presLayoutVars>
      </dgm:prSet>
      <dgm:spPr/>
    </dgm:pt>
    <dgm:pt modelId="{0944BA45-83D2-F24C-A8DA-21EBF09C90F6}" type="pres">
      <dgm:prSet presAssocID="{53CBC14B-7C47-CF4C-B273-BB9A8EEA80B3}" presName="parTxOnlySpace" presStyleCnt="0"/>
      <dgm:spPr/>
    </dgm:pt>
    <dgm:pt modelId="{E47733BC-BD35-C440-A6D3-F8DB9C02900A}" type="pres">
      <dgm:prSet presAssocID="{686AE948-FC8C-B34C-9A29-A5962AE86657}" presName="parTxOnly" presStyleLbl="node1" presStyleIdx="2" presStyleCnt="6">
        <dgm:presLayoutVars>
          <dgm:chMax val="0"/>
          <dgm:chPref val="0"/>
          <dgm:bulletEnabled val="1"/>
        </dgm:presLayoutVars>
      </dgm:prSet>
      <dgm:spPr/>
    </dgm:pt>
    <dgm:pt modelId="{824CCA6C-19B3-E04E-A7B1-1ED40D82011F}" type="pres">
      <dgm:prSet presAssocID="{D49F70E7-34A2-7C43-B0C0-C436A0E43022}" presName="parTxOnlySpace" presStyleCnt="0"/>
      <dgm:spPr/>
    </dgm:pt>
    <dgm:pt modelId="{D4C567B6-8371-9840-A750-DD9DF2F0A3D7}" type="pres">
      <dgm:prSet presAssocID="{B62089B9-51F5-8441-AD7F-7056AFA05BA3}" presName="parTxOnly" presStyleLbl="node1" presStyleIdx="3" presStyleCnt="6">
        <dgm:presLayoutVars>
          <dgm:chMax val="0"/>
          <dgm:chPref val="0"/>
          <dgm:bulletEnabled val="1"/>
        </dgm:presLayoutVars>
      </dgm:prSet>
      <dgm:spPr/>
    </dgm:pt>
    <dgm:pt modelId="{65FACF31-2501-7D45-AD39-B884388B5B9B}" type="pres">
      <dgm:prSet presAssocID="{D0F7FEC4-0F37-2449-941F-1BDC078A3FF0}" presName="parTxOnlySpace" presStyleCnt="0"/>
      <dgm:spPr/>
    </dgm:pt>
    <dgm:pt modelId="{AD34A1AC-D0C6-3A43-AA71-D767DAEF7F00}" type="pres">
      <dgm:prSet presAssocID="{E2C6BC77-78BC-BD46-8D93-E6C82B0CEFE9}" presName="parTxOnly" presStyleLbl="node1" presStyleIdx="4" presStyleCnt="6">
        <dgm:presLayoutVars>
          <dgm:chMax val="0"/>
          <dgm:chPref val="0"/>
          <dgm:bulletEnabled val="1"/>
        </dgm:presLayoutVars>
      </dgm:prSet>
      <dgm:spPr/>
    </dgm:pt>
    <dgm:pt modelId="{08A31136-C199-3E41-BBF6-7C72BDBEFE1D}" type="pres">
      <dgm:prSet presAssocID="{B7F70CF1-D94C-3340-9E35-78064851325B}" presName="parTxOnlySpace" presStyleCnt="0"/>
      <dgm:spPr/>
    </dgm:pt>
    <dgm:pt modelId="{925E0DA6-B4CF-784A-9DDA-30C9F1D65039}" type="pres">
      <dgm:prSet presAssocID="{E1996804-06FB-0140-A364-223D67F1A446}" presName="parTxOnly" presStyleLbl="node1" presStyleIdx="5" presStyleCnt="6">
        <dgm:presLayoutVars>
          <dgm:chMax val="0"/>
          <dgm:chPref val="0"/>
          <dgm:bulletEnabled val="1"/>
        </dgm:presLayoutVars>
      </dgm:prSet>
      <dgm:spPr/>
    </dgm:pt>
  </dgm:ptLst>
  <dgm:cxnLst>
    <dgm:cxn modelId="{6DEEEA03-D0D7-40F4-A9DC-1847991E503E}" type="presOf" srcId="{9E788981-A6EE-4116-9533-66DE9D85911C}" destId="{AB5F1371-8CD5-4ABD-945C-87A3454F9EEB}" srcOrd="0" destOrd="0" presId="urn:microsoft.com/office/officeart/2005/8/layout/chevron1"/>
    <dgm:cxn modelId="{EAE95F33-492E-FB46-847A-CE160DD607CC}" srcId="{711F0467-39D0-FE46-80B8-B34CB8397D48}" destId="{686AE948-FC8C-B34C-9A29-A5962AE86657}" srcOrd="2" destOrd="0" parTransId="{7FEB4EB3-C782-2B4A-82FA-22E1E3951C56}" sibTransId="{D49F70E7-34A2-7C43-B0C0-C436A0E43022}"/>
    <dgm:cxn modelId="{AF190D3C-7CDC-FF41-B6EF-6422EB878480}" type="presOf" srcId="{B62089B9-51F5-8441-AD7F-7056AFA05BA3}" destId="{D4C567B6-8371-9840-A750-DD9DF2F0A3D7}" srcOrd="0" destOrd="0" presId="urn:microsoft.com/office/officeart/2005/8/layout/chevron1"/>
    <dgm:cxn modelId="{452A304D-D990-4E49-9C50-502E564960B6}" srcId="{711F0467-39D0-FE46-80B8-B34CB8397D48}" destId="{53A3889F-7BEF-8344-8604-5C9E24B5473D}" srcOrd="1" destOrd="0" parTransId="{3BE647DD-251D-3D40-9662-7B460AECFD8B}" sibTransId="{53CBC14B-7C47-CF4C-B273-BB9A8EEA80B3}"/>
    <dgm:cxn modelId="{4C160452-60A4-6143-AFB6-51F2F6C8521C}" srcId="{711F0467-39D0-FE46-80B8-B34CB8397D48}" destId="{E1996804-06FB-0140-A364-223D67F1A446}" srcOrd="5" destOrd="0" parTransId="{4B72638F-CB92-6049-8688-0B0832BDC091}" sibTransId="{F9B83983-3BAC-5C44-8C72-1303F7A1E9CB}"/>
    <dgm:cxn modelId="{4972FE58-1302-FF46-8BB7-F2DD3A58A60F}" type="presOf" srcId="{711F0467-39D0-FE46-80B8-B34CB8397D48}" destId="{827CF932-4451-1244-9268-38B936AF1060}" srcOrd="0" destOrd="0" presId="urn:microsoft.com/office/officeart/2005/8/layout/chevron1"/>
    <dgm:cxn modelId="{67B9DB91-341B-4546-9678-10E3A27CE393}" type="presOf" srcId="{E2C6BC77-78BC-BD46-8D93-E6C82B0CEFE9}" destId="{AD34A1AC-D0C6-3A43-AA71-D767DAEF7F00}" srcOrd="0" destOrd="0" presId="urn:microsoft.com/office/officeart/2005/8/layout/chevron1"/>
    <dgm:cxn modelId="{505ACFA7-FE64-7045-8261-87632BE5FEC3}" srcId="{711F0467-39D0-FE46-80B8-B34CB8397D48}" destId="{E2C6BC77-78BC-BD46-8D93-E6C82B0CEFE9}" srcOrd="4" destOrd="0" parTransId="{7F4B8961-7FBF-3345-AEC4-766C9939C103}" sibTransId="{B7F70CF1-D94C-3340-9E35-78064851325B}"/>
    <dgm:cxn modelId="{69D0A3C5-A0DA-6548-AC85-D3E9E3C4564B}" srcId="{711F0467-39D0-FE46-80B8-B34CB8397D48}" destId="{B62089B9-51F5-8441-AD7F-7056AFA05BA3}" srcOrd="3" destOrd="0" parTransId="{37CCEBC7-8D9B-B44B-93EF-A97BE3BBD1D5}" sibTransId="{D0F7FEC4-0F37-2449-941F-1BDC078A3FF0}"/>
    <dgm:cxn modelId="{EC117DC7-F637-D949-9CDD-09ED11438048}" type="presOf" srcId="{53A3889F-7BEF-8344-8604-5C9E24B5473D}" destId="{53C4EED4-3305-824C-8F47-BBDE95D32876}" srcOrd="0" destOrd="0" presId="urn:microsoft.com/office/officeart/2005/8/layout/chevron1"/>
    <dgm:cxn modelId="{ED51B3C9-ED3E-41D1-8872-EC254F711610}" srcId="{711F0467-39D0-FE46-80B8-B34CB8397D48}" destId="{9E788981-A6EE-4116-9533-66DE9D85911C}" srcOrd="0" destOrd="0" parTransId="{F4AACC66-DFB1-4A36-97F2-1E05D3477C6E}" sibTransId="{FF9B3B90-A7F8-48BC-9108-2ABD3B12EDCD}"/>
    <dgm:cxn modelId="{7437C7E1-E935-124B-890E-E466860D31AA}" type="presOf" srcId="{686AE948-FC8C-B34C-9A29-A5962AE86657}" destId="{E47733BC-BD35-C440-A6D3-F8DB9C02900A}" srcOrd="0" destOrd="0" presId="urn:microsoft.com/office/officeart/2005/8/layout/chevron1"/>
    <dgm:cxn modelId="{257625F1-38E4-094D-B0CC-82CC1EC9411A}" type="presOf" srcId="{E1996804-06FB-0140-A364-223D67F1A446}" destId="{925E0DA6-B4CF-784A-9DDA-30C9F1D65039}" srcOrd="0" destOrd="0" presId="urn:microsoft.com/office/officeart/2005/8/layout/chevron1"/>
    <dgm:cxn modelId="{0302AA5E-5E57-423C-9A54-5880B213EC96}" type="presParOf" srcId="{827CF932-4451-1244-9268-38B936AF1060}" destId="{AB5F1371-8CD5-4ABD-945C-87A3454F9EEB}" srcOrd="0" destOrd="0" presId="urn:microsoft.com/office/officeart/2005/8/layout/chevron1"/>
    <dgm:cxn modelId="{44B4A9A5-668B-4596-9923-F3A8B6542C92}" type="presParOf" srcId="{827CF932-4451-1244-9268-38B936AF1060}" destId="{0C30E989-C187-479F-A128-F92BF1A387C6}" srcOrd="1" destOrd="0" presId="urn:microsoft.com/office/officeart/2005/8/layout/chevron1"/>
    <dgm:cxn modelId="{3F90215B-13EF-FF4F-AD94-F774FE5AE211}" type="presParOf" srcId="{827CF932-4451-1244-9268-38B936AF1060}" destId="{53C4EED4-3305-824C-8F47-BBDE95D32876}" srcOrd="2" destOrd="0" presId="urn:microsoft.com/office/officeart/2005/8/layout/chevron1"/>
    <dgm:cxn modelId="{1D52BDC6-0272-6647-B8F8-788DF70C12A9}" type="presParOf" srcId="{827CF932-4451-1244-9268-38B936AF1060}" destId="{0944BA45-83D2-F24C-A8DA-21EBF09C90F6}" srcOrd="3" destOrd="0" presId="urn:microsoft.com/office/officeart/2005/8/layout/chevron1"/>
    <dgm:cxn modelId="{17007521-2867-2F4D-8519-D738A18F181D}" type="presParOf" srcId="{827CF932-4451-1244-9268-38B936AF1060}" destId="{E47733BC-BD35-C440-A6D3-F8DB9C02900A}" srcOrd="4" destOrd="0" presId="urn:microsoft.com/office/officeart/2005/8/layout/chevron1"/>
    <dgm:cxn modelId="{306FAFB1-B353-8A49-A99E-BCE092DA4679}" type="presParOf" srcId="{827CF932-4451-1244-9268-38B936AF1060}" destId="{824CCA6C-19B3-E04E-A7B1-1ED40D82011F}" srcOrd="5" destOrd="0" presId="urn:microsoft.com/office/officeart/2005/8/layout/chevron1"/>
    <dgm:cxn modelId="{266F2D5F-35C9-6044-83AB-D8FA512D05BD}" type="presParOf" srcId="{827CF932-4451-1244-9268-38B936AF1060}" destId="{D4C567B6-8371-9840-A750-DD9DF2F0A3D7}" srcOrd="6" destOrd="0" presId="urn:microsoft.com/office/officeart/2005/8/layout/chevron1"/>
    <dgm:cxn modelId="{DCAEBE44-0221-474A-8C11-5BD079F76C26}" type="presParOf" srcId="{827CF932-4451-1244-9268-38B936AF1060}" destId="{65FACF31-2501-7D45-AD39-B884388B5B9B}" srcOrd="7" destOrd="0" presId="urn:microsoft.com/office/officeart/2005/8/layout/chevron1"/>
    <dgm:cxn modelId="{182A26D1-3D3D-454E-A58F-6C8176AB4E40}" type="presParOf" srcId="{827CF932-4451-1244-9268-38B936AF1060}" destId="{AD34A1AC-D0C6-3A43-AA71-D767DAEF7F00}" srcOrd="8" destOrd="0" presId="urn:microsoft.com/office/officeart/2005/8/layout/chevron1"/>
    <dgm:cxn modelId="{7E397D55-8A8C-514C-81C2-0923B041F386}" type="presParOf" srcId="{827CF932-4451-1244-9268-38B936AF1060}" destId="{08A31136-C199-3E41-BBF6-7C72BDBEFE1D}" srcOrd="9" destOrd="0" presId="urn:microsoft.com/office/officeart/2005/8/layout/chevron1"/>
    <dgm:cxn modelId="{DD097891-17C4-534E-BB22-F0F0F6E4D84C}" type="presParOf" srcId="{827CF932-4451-1244-9268-38B936AF1060}" destId="{925E0DA6-B4CF-784A-9DDA-30C9F1D65039}"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933F01F-FBDF-DD4D-9E11-BC5C84A87C80}" type="doc">
      <dgm:prSet loTypeId="urn:microsoft.com/office/officeart/2005/8/layout/matrix1" loCatId="icon" qsTypeId="urn:microsoft.com/office/officeart/2005/8/quickstyle/simple2" qsCatId="simple" csTypeId="urn:microsoft.com/office/officeart/2005/8/colors/accent1_2" csCatId="accent1" phldr="1"/>
      <dgm:spPr/>
      <dgm:t>
        <a:bodyPr/>
        <a:lstStyle/>
        <a:p>
          <a:endParaRPr lang="en-US"/>
        </a:p>
      </dgm:t>
    </dgm:pt>
    <dgm:pt modelId="{1D6DA741-F423-7C41-A0BA-8F270DBC746D}">
      <dgm:prSet phldrT="[Text]"/>
      <dgm:spPr/>
      <dgm:t>
        <a:bodyPr/>
        <a:lstStyle/>
        <a:p>
          <a:r>
            <a:rPr lang="en-US"/>
            <a:t>Types of Homelessness</a:t>
          </a:r>
        </a:p>
      </dgm:t>
    </dgm:pt>
    <dgm:pt modelId="{DE130AEA-5975-4F4F-A6EF-20E29002AE08}" type="parTrans" cxnId="{757E9F69-282A-B94B-BD60-B1C8FA569BDA}">
      <dgm:prSet/>
      <dgm:spPr/>
      <dgm:t>
        <a:bodyPr/>
        <a:lstStyle/>
        <a:p>
          <a:endParaRPr lang="en-US"/>
        </a:p>
      </dgm:t>
    </dgm:pt>
    <dgm:pt modelId="{ACE79303-2377-FA4C-A165-A45F7DAE4938}" type="sibTrans" cxnId="{757E9F69-282A-B94B-BD60-B1C8FA569BDA}">
      <dgm:prSet/>
      <dgm:spPr/>
      <dgm:t>
        <a:bodyPr/>
        <a:lstStyle/>
        <a:p>
          <a:endParaRPr lang="en-US"/>
        </a:p>
      </dgm:t>
    </dgm:pt>
    <dgm:pt modelId="{4309195B-98E9-7040-9B6D-891360EF07DF}">
      <dgm:prSet phldrT="[Text]"/>
      <dgm:spPr/>
      <dgm:t>
        <a:bodyPr/>
        <a:lstStyle/>
        <a:p>
          <a:r>
            <a:rPr lang="en-US"/>
            <a:t>Transitional</a:t>
          </a:r>
        </a:p>
      </dgm:t>
    </dgm:pt>
    <dgm:pt modelId="{0DF6A0D2-34D5-F341-9EED-04CF9A986BFA}" type="parTrans" cxnId="{C12492D2-5DAF-D045-86D3-72C6FCDA08AB}">
      <dgm:prSet/>
      <dgm:spPr/>
      <dgm:t>
        <a:bodyPr/>
        <a:lstStyle/>
        <a:p>
          <a:endParaRPr lang="en-US"/>
        </a:p>
      </dgm:t>
    </dgm:pt>
    <dgm:pt modelId="{D9CC553F-5CBA-7744-B370-34940D6F602B}" type="sibTrans" cxnId="{C12492D2-5DAF-D045-86D3-72C6FCDA08AB}">
      <dgm:prSet/>
      <dgm:spPr/>
      <dgm:t>
        <a:bodyPr/>
        <a:lstStyle/>
        <a:p>
          <a:endParaRPr lang="en-US"/>
        </a:p>
      </dgm:t>
    </dgm:pt>
    <dgm:pt modelId="{62A09B22-C08C-F34C-BE77-9FD2BCC90498}">
      <dgm:prSet phldrT="[Text]"/>
      <dgm:spPr/>
      <dgm:t>
        <a:bodyPr/>
        <a:lstStyle/>
        <a:p>
          <a:r>
            <a:rPr lang="en-US"/>
            <a:t>Hidden</a:t>
          </a:r>
        </a:p>
      </dgm:t>
    </dgm:pt>
    <dgm:pt modelId="{FA774194-694B-DB4F-8152-2AD781CA00E1}" type="parTrans" cxnId="{D72544A5-3C0D-C344-819F-BE30D52A0C3E}">
      <dgm:prSet/>
      <dgm:spPr/>
      <dgm:t>
        <a:bodyPr/>
        <a:lstStyle/>
        <a:p>
          <a:endParaRPr lang="en-US"/>
        </a:p>
      </dgm:t>
    </dgm:pt>
    <dgm:pt modelId="{AF0DD6D3-83C0-1E42-9F1E-1C380B87B12F}" type="sibTrans" cxnId="{D72544A5-3C0D-C344-819F-BE30D52A0C3E}">
      <dgm:prSet/>
      <dgm:spPr/>
      <dgm:t>
        <a:bodyPr/>
        <a:lstStyle/>
        <a:p>
          <a:endParaRPr lang="en-US"/>
        </a:p>
      </dgm:t>
    </dgm:pt>
    <dgm:pt modelId="{6BECE049-1985-0742-9924-A630141A2CF6}">
      <dgm:prSet phldrT="[Text]"/>
      <dgm:spPr/>
      <dgm:t>
        <a:bodyPr/>
        <a:lstStyle/>
        <a:p>
          <a:r>
            <a:rPr lang="en-US"/>
            <a:t>Episodic</a:t>
          </a:r>
        </a:p>
      </dgm:t>
    </dgm:pt>
    <dgm:pt modelId="{43563F01-6E70-5745-A116-8571647EFCE4}" type="parTrans" cxnId="{7A74C5BD-67D7-FD47-8F3E-C48893606A57}">
      <dgm:prSet/>
      <dgm:spPr/>
      <dgm:t>
        <a:bodyPr/>
        <a:lstStyle/>
        <a:p>
          <a:endParaRPr lang="en-US"/>
        </a:p>
      </dgm:t>
    </dgm:pt>
    <dgm:pt modelId="{DC622F33-2A1C-5B41-A10C-E6E56E28E6CC}" type="sibTrans" cxnId="{7A74C5BD-67D7-FD47-8F3E-C48893606A57}">
      <dgm:prSet/>
      <dgm:spPr/>
      <dgm:t>
        <a:bodyPr/>
        <a:lstStyle/>
        <a:p>
          <a:endParaRPr lang="en-US"/>
        </a:p>
      </dgm:t>
    </dgm:pt>
    <dgm:pt modelId="{26014A08-024D-E44E-99BF-0A764FB2CC0D}">
      <dgm:prSet phldrT="[Text]"/>
      <dgm:spPr/>
      <dgm:t>
        <a:bodyPr/>
        <a:lstStyle/>
        <a:p>
          <a:r>
            <a:rPr lang="en-US"/>
            <a:t>Chronic</a:t>
          </a:r>
        </a:p>
      </dgm:t>
    </dgm:pt>
    <dgm:pt modelId="{5B60A7A3-56B4-BB47-8088-CAA7B502E349}" type="parTrans" cxnId="{4F15BC8A-7262-9D43-9F41-8146EBE5266E}">
      <dgm:prSet/>
      <dgm:spPr/>
      <dgm:t>
        <a:bodyPr/>
        <a:lstStyle/>
        <a:p>
          <a:endParaRPr lang="en-US"/>
        </a:p>
      </dgm:t>
    </dgm:pt>
    <dgm:pt modelId="{256F4F20-F6A0-624E-BF65-87904CAF95B3}" type="sibTrans" cxnId="{4F15BC8A-7262-9D43-9F41-8146EBE5266E}">
      <dgm:prSet/>
      <dgm:spPr/>
      <dgm:t>
        <a:bodyPr/>
        <a:lstStyle/>
        <a:p>
          <a:endParaRPr lang="en-US"/>
        </a:p>
      </dgm:t>
    </dgm:pt>
    <dgm:pt modelId="{D1D3E9C4-6ABC-944A-8F74-1457EBCA7C7A}" type="pres">
      <dgm:prSet presAssocID="{A933F01F-FBDF-DD4D-9E11-BC5C84A87C80}" presName="diagram" presStyleCnt="0">
        <dgm:presLayoutVars>
          <dgm:chMax val="1"/>
          <dgm:dir/>
          <dgm:animLvl val="ctr"/>
          <dgm:resizeHandles val="exact"/>
        </dgm:presLayoutVars>
      </dgm:prSet>
      <dgm:spPr/>
    </dgm:pt>
    <dgm:pt modelId="{073981ED-2D9F-424E-824D-FF0A0D65B0AC}" type="pres">
      <dgm:prSet presAssocID="{A933F01F-FBDF-DD4D-9E11-BC5C84A87C80}" presName="matrix" presStyleCnt="0"/>
      <dgm:spPr/>
    </dgm:pt>
    <dgm:pt modelId="{833B534B-6994-ED40-B43B-D7733AA989DE}" type="pres">
      <dgm:prSet presAssocID="{A933F01F-FBDF-DD4D-9E11-BC5C84A87C80}" presName="tile1" presStyleLbl="node1" presStyleIdx="0" presStyleCnt="4"/>
      <dgm:spPr/>
    </dgm:pt>
    <dgm:pt modelId="{054BE889-8222-0447-9068-21BE51F04FAB}" type="pres">
      <dgm:prSet presAssocID="{A933F01F-FBDF-DD4D-9E11-BC5C84A87C80}" presName="tile1text" presStyleLbl="node1" presStyleIdx="0" presStyleCnt="4">
        <dgm:presLayoutVars>
          <dgm:chMax val="0"/>
          <dgm:chPref val="0"/>
          <dgm:bulletEnabled val="1"/>
        </dgm:presLayoutVars>
      </dgm:prSet>
      <dgm:spPr/>
    </dgm:pt>
    <dgm:pt modelId="{F1949C42-C332-D94F-8D26-060CA75667DC}" type="pres">
      <dgm:prSet presAssocID="{A933F01F-FBDF-DD4D-9E11-BC5C84A87C80}" presName="tile2" presStyleLbl="node1" presStyleIdx="1" presStyleCnt="4"/>
      <dgm:spPr/>
    </dgm:pt>
    <dgm:pt modelId="{C0321EAD-9359-604C-9944-9B217B8E6B67}" type="pres">
      <dgm:prSet presAssocID="{A933F01F-FBDF-DD4D-9E11-BC5C84A87C80}" presName="tile2text" presStyleLbl="node1" presStyleIdx="1" presStyleCnt="4">
        <dgm:presLayoutVars>
          <dgm:chMax val="0"/>
          <dgm:chPref val="0"/>
          <dgm:bulletEnabled val="1"/>
        </dgm:presLayoutVars>
      </dgm:prSet>
      <dgm:spPr/>
    </dgm:pt>
    <dgm:pt modelId="{10DC6CFC-05CA-CF45-BEED-36E6764F29E9}" type="pres">
      <dgm:prSet presAssocID="{A933F01F-FBDF-DD4D-9E11-BC5C84A87C80}" presName="tile3" presStyleLbl="node1" presStyleIdx="2" presStyleCnt="4"/>
      <dgm:spPr/>
    </dgm:pt>
    <dgm:pt modelId="{77CA8DE9-26A2-994D-ABEB-02453CD1F39D}" type="pres">
      <dgm:prSet presAssocID="{A933F01F-FBDF-DD4D-9E11-BC5C84A87C80}" presName="tile3text" presStyleLbl="node1" presStyleIdx="2" presStyleCnt="4">
        <dgm:presLayoutVars>
          <dgm:chMax val="0"/>
          <dgm:chPref val="0"/>
          <dgm:bulletEnabled val="1"/>
        </dgm:presLayoutVars>
      </dgm:prSet>
      <dgm:spPr/>
    </dgm:pt>
    <dgm:pt modelId="{F485C690-019E-8F45-AECA-1E186D82AB5A}" type="pres">
      <dgm:prSet presAssocID="{A933F01F-FBDF-DD4D-9E11-BC5C84A87C80}" presName="tile4" presStyleLbl="node1" presStyleIdx="3" presStyleCnt="4"/>
      <dgm:spPr/>
    </dgm:pt>
    <dgm:pt modelId="{93720FEA-0D70-3A41-9BDD-2B4824D1F7D8}" type="pres">
      <dgm:prSet presAssocID="{A933F01F-FBDF-DD4D-9E11-BC5C84A87C80}" presName="tile4text" presStyleLbl="node1" presStyleIdx="3" presStyleCnt="4">
        <dgm:presLayoutVars>
          <dgm:chMax val="0"/>
          <dgm:chPref val="0"/>
          <dgm:bulletEnabled val="1"/>
        </dgm:presLayoutVars>
      </dgm:prSet>
      <dgm:spPr/>
    </dgm:pt>
    <dgm:pt modelId="{16CEAAF6-1323-1E46-B1B4-CBB2E5D54204}" type="pres">
      <dgm:prSet presAssocID="{A933F01F-FBDF-DD4D-9E11-BC5C84A87C80}" presName="centerTile" presStyleLbl="fgShp" presStyleIdx="0" presStyleCnt="1">
        <dgm:presLayoutVars>
          <dgm:chMax val="0"/>
          <dgm:chPref val="0"/>
        </dgm:presLayoutVars>
      </dgm:prSet>
      <dgm:spPr/>
    </dgm:pt>
  </dgm:ptLst>
  <dgm:cxnLst>
    <dgm:cxn modelId="{BF8B2B18-2766-6744-AC5D-416B408F8A7D}" type="presOf" srcId="{62A09B22-C08C-F34C-BE77-9FD2BCC90498}" destId="{F1949C42-C332-D94F-8D26-060CA75667DC}" srcOrd="0" destOrd="0" presId="urn:microsoft.com/office/officeart/2005/8/layout/matrix1"/>
    <dgm:cxn modelId="{5626E82C-2224-3E42-9677-1EB064A3C50B}" type="presOf" srcId="{62A09B22-C08C-F34C-BE77-9FD2BCC90498}" destId="{C0321EAD-9359-604C-9944-9B217B8E6B67}" srcOrd="1" destOrd="0" presId="urn:microsoft.com/office/officeart/2005/8/layout/matrix1"/>
    <dgm:cxn modelId="{56338240-447D-F148-A070-1ED5E8D4AB41}" type="presOf" srcId="{6BECE049-1985-0742-9924-A630141A2CF6}" destId="{10DC6CFC-05CA-CF45-BEED-36E6764F29E9}" srcOrd="0" destOrd="0" presId="urn:microsoft.com/office/officeart/2005/8/layout/matrix1"/>
    <dgm:cxn modelId="{757E9F69-282A-B94B-BD60-B1C8FA569BDA}" srcId="{A933F01F-FBDF-DD4D-9E11-BC5C84A87C80}" destId="{1D6DA741-F423-7C41-A0BA-8F270DBC746D}" srcOrd="0" destOrd="0" parTransId="{DE130AEA-5975-4F4F-A6EF-20E29002AE08}" sibTransId="{ACE79303-2377-FA4C-A165-A45F7DAE4938}"/>
    <dgm:cxn modelId="{DE617E7B-E270-EE4C-89AA-A48211A9DC36}" type="presOf" srcId="{4309195B-98E9-7040-9B6D-891360EF07DF}" destId="{054BE889-8222-0447-9068-21BE51F04FAB}" srcOrd="1" destOrd="0" presId="urn:microsoft.com/office/officeart/2005/8/layout/matrix1"/>
    <dgm:cxn modelId="{4F15BC8A-7262-9D43-9F41-8146EBE5266E}" srcId="{1D6DA741-F423-7C41-A0BA-8F270DBC746D}" destId="{26014A08-024D-E44E-99BF-0A764FB2CC0D}" srcOrd="3" destOrd="0" parTransId="{5B60A7A3-56B4-BB47-8088-CAA7B502E349}" sibTransId="{256F4F20-F6A0-624E-BF65-87904CAF95B3}"/>
    <dgm:cxn modelId="{5306A89A-F4BB-7441-AD18-1DCA390C27E3}" type="presOf" srcId="{4309195B-98E9-7040-9B6D-891360EF07DF}" destId="{833B534B-6994-ED40-B43B-D7733AA989DE}" srcOrd="0" destOrd="0" presId="urn:microsoft.com/office/officeart/2005/8/layout/matrix1"/>
    <dgm:cxn modelId="{1B6BFF9A-8F25-CF4A-81E1-6394EEEE10F3}" type="presOf" srcId="{A933F01F-FBDF-DD4D-9E11-BC5C84A87C80}" destId="{D1D3E9C4-6ABC-944A-8F74-1457EBCA7C7A}" srcOrd="0" destOrd="0" presId="urn:microsoft.com/office/officeart/2005/8/layout/matrix1"/>
    <dgm:cxn modelId="{FFCEBE9C-156C-684A-9744-E6B74287826F}" type="presOf" srcId="{26014A08-024D-E44E-99BF-0A764FB2CC0D}" destId="{93720FEA-0D70-3A41-9BDD-2B4824D1F7D8}" srcOrd="1" destOrd="0" presId="urn:microsoft.com/office/officeart/2005/8/layout/matrix1"/>
    <dgm:cxn modelId="{758903A2-09D8-1644-8086-EBD67C8F0ADF}" type="presOf" srcId="{6BECE049-1985-0742-9924-A630141A2CF6}" destId="{77CA8DE9-26A2-994D-ABEB-02453CD1F39D}" srcOrd="1" destOrd="0" presId="urn:microsoft.com/office/officeart/2005/8/layout/matrix1"/>
    <dgm:cxn modelId="{D72544A5-3C0D-C344-819F-BE30D52A0C3E}" srcId="{1D6DA741-F423-7C41-A0BA-8F270DBC746D}" destId="{62A09B22-C08C-F34C-BE77-9FD2BCC90498}" srcOrd="1" destOrd="0" parTransId="{FA774194-694B-DB4F-8152-2AD781CA00E1}" sibTransId="{AF0DD6D3-83C0-1E42-9F1E-1C380B87B12F}"/>
    <dgm:cxn modelId="{7A74C5BD-67D7-FD47-8F3E-C48893606A57}" srcId="{1D6DA741-F423-7C41-A0BA-8F270DBC746D}" destId="{6BECE049-1985-0742-9924-A630141A2CF6}" srcOrd="2" destOrd="0" parTransId="{43563F01-6E70-5745-A116-8571647EFCE4}" sibTransId="{DC622F33-2A1C-5B41-A10C-E6E56E28E6CC}"/>
    <dgm:cxn modelId="{C2D234C0-1023-6E45-8198-E0C146F959E8}" type="presOf" srcId="{26014A08-024D-E44E-99BF-0A764FB2CC0D}" destId="{F485C690-019E-8F45-AECA-1E186D82AB5A}" srcOrd="0" destOrd="0" presId="urn:microsoft.com/office/officeart/2005/8/layout/matrix1"/>
    <dgm:cxn modelId="{C12492D2-5DAF-D045-86D3-72C6FCDA08AB}" srcId="{1D6DA741-F423-7C41-A0BA-8F270DBC746D}" destId="{4309195B-98E9-7040-9B6D-891360EF07DF}" srcOrd="0" destOrd="0" parTransId="{0DF6A0D2-34D5-F341-9EED-04CF9A986BFA}" sibTransId="{D9CC553F-5CBA-7744-B370-34940D6F602B}"/>
    <dgm:cxn modelId="{F96D5DDB-ADF6-AB42-B01D-8E4D68CEDBAB}" type="presOf" srcId="{1D6DA741-F423-7C41-A0BA-8F270DBC746D}" destId="{16CEAAF6-1323-1E46-B1B4-CBB2E5D54204}" srcOrd="0" destOrd="0" presId="urn:microsoft.com/office/officeart/2005/8/layout/matrix1"/>
    <dgm:cxn modelId="{63D39AD1-BA59-7B4A-84EE-8EA317BC9B91}" type="presParOf" srcId="{D1D3E9C4-6ABC-944A-8F74-1457EBCA7C7A}" destId="{073981ED-2D9F-424E-824D-FF0A0D65B0AC}" srcOrd="0" destOrd="0" presId="urn:microsoft.com/office/officeart/2005/8/layout/matrix1"/>
    <dgm:cxn modelId="{1473A8EC-59D8-6448-9270-9CD529C480B8}" type="presParOf" srcId="{073981ED-2D9F-424E-824D-FF0A0D65B0AC}" destId="{833B534B-6994-ED40-B43B-D7733AA989DE}" srcOrd="0" destOrd="0" presId="urn:microsoft.com/office/officeart/2005/8/layout/matrix1"/>
    <dgm:cxn modelId="{C7CFB563-778B-8E4C-B7D7-A1A057E43A59}" type="presParOf" srcId="{073981ED-2D9F-424E-824D-FF0A0D65B0AC}" destId="{054BE889-8222-0447-9068-21BE51F04FAB}" srcOrd="1" destOrd="0" presId="urn:microsoft.com/office/officeart/2005/8/layout/matrix1"/>
    <dgm:cxn modelId="{E7F25D0D-35FC-254C-8D9F-FB8F003DE1D8}" type="presParOf" srcId="{073981ED-2D9F-424E-824D-FF0A0D65B0AC}" destId="{F1949C42-C332-D94F-8D26-060CA75667DC}" srcOrd="2" destOrd="0" presId="urn:microsoft.com/office/officeart/2005/8/layout/matrix1"/>
    <dgm:cxn modelId="{74CC3594-F04E-8D4E-BBFC-A70CCFD52AE1}" type="presParOf" srcId="{073981ED-2D9F-424E-824D-FF0A0D65B0AC}" destId="{C0321EAD-9359-604C-9944-9B217B8E6B67}" srcOrd="3" destOrd="0" presId="urn:microsoft.com/office/officeart/2005/8/layout/matrix1"/>
    <dgm:cxn modelId="{E3BDB73A-9708-284B-A43D-94E4EF8B2675}" type="presParOf" srcId="{073981ED-2D9F-424E-824D-FF0A0D65B0AC}" destId="{10DC6CFC-05CA-CF45-BEED-36E6764F29E9}" srcOrd="4" destOrd="0" presId="urn:microsoft.com/office/officeart/2005/8/layout/matrix1"/>
    <dgm:cxn modelId="{6174B259-126E-6148-81AA-B927D229A65B}" type="presParOf" srcId="{073981ED-2D9F-424E-824D-FF0A0D65B0AC}" destId="{77CA8DE9-26A2-994D-ABEB-02453CD1F39D}" srcOrd="5" destOrd="0" presId="urn:microsoft.com/office/officeart/2005/8/layout/matrix1"/>
    <dgm:cxn modelId="{BF7DD11C-3725-BD40-ACD7-E716532464FD}" type="presParOf" srcId="{073981ED-2D9F-424E-824D-FF0A0D65B0AC}" destId="{F485C690-019E-8F45-AECA-1E186D82AB5A}" srcOrd="6" destOrd="0" presId="urn:microsoft.com/office/officeart/2005/8/layout/matrix1"/>
    <dgm:cxn modelId="{D9DC9427-8E9B-9245-8291-1D02B46962F1}" type="presParOf" srcId="{073981ED-2D9F-424E-824D-FF0A0D65B0AC}" destId="{93720FEA-0D70-3A41-9BDD-2B4824D1F7D8}" srcOrd="7" destOrd="0" presId="urn:microsoft.com/office/officeart/2005/8/layout/matrix1"/>
    <dgm:cxn modelId="{095F2B50-FD75-5F44-9513-88EADBF72471}" type="presParOf" srcId="{D1D3E9C4-6ABC-944A-8F74-1457EBCA7C7A}" destId="{16CEAAF6-1323-1E46-B1B4-CBB2E5D54204}"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1FE08EE8-D8CF-4127-9B5B-89D41ED8017F}"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DD60253E-27A7-4EB6-93A4-9FA48FD12644}">
      <dgm:prSet phldrT="[Text]" phldr="0"/>
      <dgm:spPr/>
      <dgm:t>
        <a:bodyPr/>
        <a:lstStyle/>
        <a:p>
          <a:pPr rtl="0"/>
          <a:r>
            <a:rPr lang="en-US">
              <a:latin typeface="Montserrat"/>
            </a:rPr>
            <a:t>HUD</a:t>
          </a:r>
          <a:endParaRPr lang="en-US"/>
        </a:p>
      </dgm:t>
    </dgm:pt>
    <dgm:pt modelId="{02087A2A-555B-4189-8CF5-E3F1D96A8B8A}" type="parTrans" cxnId="{6FC70F32-381B-423E-8EBE-C884F9DB00EC}">
      <dgm:prSet/>
      <dgm:spPr/>
      <dgm:t>
        <a:bodyPr/>
        <a:lstStyle/>
        <a:p>
          <a:endParaRPr lang="en-US"/>
        </a:p>
      </dgm:t>
    </dgm:pt>
    <dgm:pt modelId="{B6869D90-BA51-4E7E-B4E6-90E1B438EBDF}" type="sibTrans" cxnId="{6FC70F32-381B-423E-8EBE-C884F9DB00EC}">
      <dgm:prSet/>
      <dgm:spPr/>
      <dgm:t>
        <a:bodyPr/>
        <a:lstStyle/>
        <a:p>
          <a:endParaRPr lang="en-US"/>
        </a:p>
      </dgm:t>
    </dgm:pt>
    <dgm:pt modelId="{C1E3BF6B-9426-4FF1-9DFD-CBA069C1BC40}">
      <dgm:prSet phldrT="[Text]" phldr="0"/>
      <dgm:spPr/>
      <dgm:t>
        <a:bodyPr/>
        <a:lstStyle/>
        <a:p>
          <a:pPr rtl="0"/>
          <a:r>
            <a:rPr lang="en-US" sz="1800">
              <a:latin typeface="Montserrat"/>
            </a:rPr>
            <a:t>CoC</a:t>
          </a:r>
          <a:endParaRPr lang="en-US" sz="1800"/>
        </a:p>
      </dgm:t>
    </dgm:pt>
    <dgm:pt modelId="{F884519E-55DD-48FF-A6C0-1164BA84C6D5}" type="parTrans" cxnId="{6B4AF2ED-5233-4DD8-80AB-8637F2BAC373}">
      <dgm:prSet/>
      <dgm:spPr/>
      <dgm:t>
        <a:bodyPr/>
        <a:lstStyle/>
        <a:p>
          <a:endParaRPr lang="en-US"/>
        </a:p>
      </dgm:t>
    </dgm:pt>
    <dgm:pt modelId="{4FE160C7-0847-4B42-B70C-C980D0CD8942}" type="sibTrans" cxnId="{6B4AF2ED-5233-4DD8-80AB-8637F2BAC373}">
      <dgm:prSet/>
      <dgm:spPr/>
      <dgm:t>
        <a:bodyPr/>
        <a:lstStyle/>
        <a:p>
          <a:endParaRPr lang="en-US"/>
        </a:p>
      </dgm:t>
    </dgm:pt>
    <dgm:pt modelId="{EF28987E-24BE-4471-84A8-783C5421902F}">
      <dgm:prSet phldrT="[Text]" phldr="0"/>
      <dgm:spPr/>
      <dgm:t>
        <a:bodyPr/>
        <a:lstStyle/>
        <a:p>
          <a:pPr rtl="0"/>
          <a:r>
            <a:rPr lang="en-US" sz="1800">
              <a:latin typeface="Montserrat"/>
            </a:rPr>
            <a:t>Lead Agency</a:t>
          </a:r>
          <a:endParaRPr lang="en-US" sz="1800"/>
        </a:p>
      </dgm:t>
    </dgm:pt>
    <dgm:pt modelId="{D734BDF3-7D43-4BA6-86E7-67859C9A4E0E}" type="parTrans" cxnId="{0635455E-B453-4A66-A8A8-68EA013BD817}">
      <dgm:prSet/>
      <dgm:spPr/>
      <dgm:t>
        <a:bodyPr/>
        <a:lstStyle/>
        <a:p>
          <a:endParaRPr lang="en-US"/>
        </a:p>
      </dgm:t>
    </dgm:pt>
    <dgm:pt modelId="{F653989B-2D81-46FA-9532-04997CC3B45B}" type="sibTrans" cxnId="{0635455E-B453-4A66-A8A8-68EA013BD817}">
      <dgm:prSet/>
      <dgm:spPr/>
      <dgm:t>
        <a:bodyPr/>
        <a:lstStyle/>
        <a:p>
          <a:endParaRPr lang="en-US"/>
        </a:p>
      </dgm:t>
    </dgm:pt>
    <dgm:pt modelId="{A9991AC6-9AB8-47A6-863E-A711EDFFCE2B}">
      <dgm:prSet phldrT="[Text]" phldr="0"/>
      <dgm:spPr/>
      <dgm:t>
        <a:bodyPr/>
        <a:lstStyle/>
        <a:p>
          <a:pPr rtl="0"/>
          <a:r>
            <a:rPr lang="en-US" sz="1400">
              <a:latin typeface="Montserrat"/>
            </a:rPr>
            <a:t>Coordinated Entry</a:t>
          </a:r>
          <a:endParaRPr lang="en-US" sz="1400"/>
        </a:p>
      </dgm:t>
    </dgm:pt>
    <dgm:pt modelId="{B5CC019E-B1F8-419A-9E52-F37A61F8ED70}" type="parTrans" cxnId="{8AEEC48F-178A-4BE1-9C81-497FF6705D7D}">
      <dgm:prSet/>
      <dgm:spPr/>
      <dgm:t>
        <a:bodyPr/>
        <a:lstStyle/>
        <a:p>
          <a:endParaRPr lang="en-US"/>
        </a:p>
      </dgm:t>
    </dgm:pt>
    <dgm:pt modelId="{EBFDAB14-3909-4DC8-ACD5-681F5ACCAF74}" type="sibTrans" cxnId="{8AEEC48F-178A-4BE1-9C81-497FF6705D7D}">
      <dgm:prSet/>
      <dgm:spPr/>
      <dgm:t>
        <a:bodyPr/>
        <a:lstStyle/>
        <a:p>
          <a:endParaRPr lang="en-US"/>
        </a:p>
      </dgm:t>
    </dgm:pt>
    <dgm:pt modelId="{517C6C23-DAA2-4291-A95B-08D33D4254D7}" type="pres">
      <dgm:prSet presAssocID="{1FE08EE8-D8CF-4127-9B5B-89D41ED8017F}" presName="mainComposite" presStyleCnt="0">
        <dgm:presLayoutVars>
          <dgm:chPref val="1"/>
          <dgm:dir/>
          <dgm:animOne val="branch"/>
          <dgm:animLvl val="lvl"/>
          <dgm:resizeHandles val="exact"/>
        </dgm:presLayoutVars>
      </dgm:prSet>
      <dgm:spPr/>
    </dgm:pt>
    <dgm:pt modelId="{2F77331D-C6EC-4E07-B242-E01FF6B9AB78}" type="pres">
      <dgm:prSet presAssocID="{1FE08EE8-D8CF-4127-9B5B-89D41ED8017F}" presName="hierFlow" presStyleCnt="0"/>
      <dgm:spPr/>
    </dgm:pt>
    <dgm:pt modelId="{50CB6034-E3DB-49FA-847E-C0B8111AB478}" type="pres">
      <dgm:prSet presAssocID="{1FE08EE8-D8CF-4127-9B5B-89D41ED8017F}" presName="hierChild1" presStyleCnt="0">
        <dgm:presLayoutVars>
          <dgm:chPref val="1"/>
          <dgm:animOne val="branch"/>
          <dgm:animLvl val="lvl"/>
        </dgm:presLayoutVars>
      </dgm:prSet>
      <dgm:spPr/>
    </dgm:pt>
    <dgm:pt modelId="{D92736FF-98DB-4A16-8AA7-D3D9A9D98A63}" type="pres">
      <dgm:prSet presAssocID="{DD60253E-27A7-4EB6-93A4-9FA48FD12644}" presName="Name14" presStyleCnt="0"/>
      <dgm:spPr/>
    </dgm:pt>
    <dgm:pt modelId="{62FDE43B-8CBC-4308-BBD3-554FF7FCB200}" type="pres">
      <dgm:prSet presAssocID="{DD60253E-27A7-4EB6-93A4-9FA48FD12644}" presName="level1Shape" presStyleLbl="node0" presStyleIdx="0" presStyleCnt="1">
        <dgm:presLayoutVars>
          <dgm:chPref val="3"/>
        </dgm:presLayoutVars>
      </dgm:prSet>
      <dgm:spPr/>
    </dgm:pt>
    <dgm:pt modelId="{43865027-2281-44A2-A884-E36D78CD06A4}" type="pres">
      <dgm:prSet presAssocID="{DD60253E-27A7-4EB6-93A4-9FA48FD12644}" presName="hierChild2" presStyleCnt="0"/>
      <dgm:spPr/>
    </dgm:pt>
    <dgm:pt modelId="{801D3C1F-EFC8-4487-A8DA-F96C1054643A}" type="pres">
      <dgm:prSet presAssocID="{F884519E-55DD-48FF-A6C0-1164BA84C6D5}" presName="Name19" presStyleLbl="parChTrans1D2" presStyleIdx="0" presStyleCnt="2"/>
      <dgm:spPr/>
    </dgm:pt>
    <dgm:pt modelId="{B0B81948-D343-44AF-A63C-9CA5172065F8}" type="pres">
      <dgm:prSet presAssocID="{C1E3BF6B-9426-4FF1-9DFD-CBA069C1BC40}" presName="Name21" presStyleCnt="0"/>
      <dgm:spPr/>
    </dgm:pt>
    <dgm:pt modelId="{0BA0D3AE-C13E-408E-8AE4-1BC68B69A2AF}" type="pres">
      <dgm:prSet presAssocID="{C1E3BF6B-9426-4FF1-9DFD-CBA069C1BC40}" presName="level2Shape" presStyleLbl="node2" presStyleIdx="0" presStyleCnt="2"/>
      <dgm:spPr/>
    </dgm:pt>
    <dgm:pt modelId="{A2ABD132-4B64-472A-99C6-F675A7A8F44B}" type="pres">
      <dgm:prSet presAssocID="{C1E3BF6B-9426-4FF1-9DFD-CBA069C1BC40}" presName="hierChild3" presStyleCnt="0"/>
      <dgm:spPr/>
    </dgm:pt>
    <dgm:pt modelId="{945407F1-7944-454F-8ED7-54C4EDB68AF7}" type="pres">
      <dgm:prSet presAssocID="{D734BDF3-7D43-4BA6-86E7-67859C9A4E0E}" presName="Name19" presStyleLbl="parChTrans1D2" presStyleIdx="1" presStyleCnt="2"/>
      <dgm:spPr/>
    </dgm:pt>
    <dgm:pt modelId="{D28D71A0-A776-4338-8A3D-D5A9C2FB2616}" type="pres">
      <dgm:prSet presAssocID="{EF28987E-24BE-4471-84A8-783C5421902F}" presName="Name21" presStyleCnt="0"/>
      <dgm:spPr/>
    </dgm:pt>
    <dgm:pt modelId="{B1EE6B07-EEDA-4D91-9DAA-A6C87DC78F82}" type="pres">
      <dgm:prSet presAssocID="{EF28987E-24BE-4471-84A8-783C5421902F}" presName="level2Shape" presStyleLbl="node2" presStyleIdx="1" presStyleCnt="2"/>
      <dgm:spPr/>
    </dgm:pt>
    <dgm:pt modelId="{2438F6F1-4093-42FC-8F32-6BBE7B36EAE5}" type="pres">
      <dgm:prSet presAssocID="{EF28987E-24BE-4471-84A8-783C5421902F}" presName="hierChild3" presStyleCnt="0"/>
      <dgm:spPr/>
    </dgm:pt>
    <dgm:pt modelId="{9DAE8AA4-77A7-4C37-B798-CF639D7F7ED4}" type="pres">
      <dgm:prSet presAssocID="{B5CC019E-B1F8-419A-9E52-F37A61F8ED70}" presName="Name19" presStyleLbl="parChTrans1D3" presStyleIdx="0" presStyleCnt="1"/>
      <dgm:spPr/>
    </dgm:pt>
    <dgm:pt modelId="{40D18942-F7C0-4BDC-9BE5-3A1AF86B4B8B}" type="pres">
      <dgm:prSet presAssocID="{A9991AC6-9AB8-47A6-863E-A711EDFFCE2B}" presName="Name21" presStyleCnt="0"/>
      <dgm:spPr/>
    </dgm:pt>
    <dgm:pt modelId="{21602B0C-E257-4C15-B5F3-373BFFDCBCE2}" type="pres">
      <dgm:prSet presAssocID="{A9991AC6-9AB8-47A6-863E-A711EDFFCE2B}" presName="level2Shape" presStyleLbl="node3" presStyleIdx="0" presStyleCnt="1"/>
      <dgm:spPr/>
    </dgm:pt>
    <dgm:pt modelId="{87E0A02E-8954-4D5D-B507-95C6638FA0CB}" type="pres">
      <dgm:prSet presAssocID="{A9991AC6-9AB8-47A6-863E-A711EDFFCE2B}" presName="hierChild3" presStyleCnt="0"/>
      <dgm:spPr/>
    </dgm:pt>
    <dgm:pt modelId="{01C2A12A-4A3D-4226-904C-5D0E511B1F03}" type="pres">
      <dgm:prSet presAssocID="{1FE08EE8-D8CF-4127-9B5B-89D41ED8017F}" presName="bgShapesFlow" presStyleCnt="0"/>
      <dgm:spPr/>
    </dgm:pt>
  </dgm:ptLst>
  <dgm:cxnLst>
    <dgm:cxn modelId="{8A581B05-4C10-468A-ADA9-2A3A204D628F}" type="presOf" srcId="{A9991AC6-9AB8-47A6-863E-A711EDFFCE2B}" destId="{21602B0C-E257-4C15-B5F3-373BFFDCBCE2}" srcOrd="0" destOrd="0" presId="urn:microsoft.com/office/officeart/2005/8/layout/hierarchy6"/>
    <dgm:cxn modelId="{B007A709-4A3E-4250-9812-8CC4C5E97884}" type="presOf" srcId="{1FE08EE8-D8CF-4127-9B5B-89D41ED8017F}" destId="{517C6C23-DAA2-4291-A95B-08D33D4254D7}" srcOrd="0" destOrd="0" presId="urn:microsoft.com/office/officeart/2005/8/layout/hierarchy6"/>
    <dgm:cxn modelId="{63F9EC1F-A3E5-4A33-9497-CCA7D28B84E8}" type="presOf" srcId="{F884519E-55DD-48FF-A6C0-1164BA84C6D5}" destId="{801D3C1F-EFC8-4487-A8DA-F96C1054643A}" srcOrd="0" destOrd="0" presId="urn:microsoft.com/office/officeart/2005/8/layout/hierarchy6"/>
    <dgm:cxn modelId="{6FC70F32-381B-423E-8EBE-C884F9DB00EC}" srcId="{1FE08EE8-D8CF-4127-9B5B-89D41ED8017F}" destId="{DD60253E-27A7-4EB6-93A4-9FA48FD12644}" srcOrd="0" destOrd="0" parTransId="{02087A2A-555B-4189-8CF5-E3F1D96A8B8A}" sibTransId="{B6869D90-BA51-4E7E-B4E6-90E1B438EBDF}"/>
    <dgm:cxn modelId="{3CC75C3D-C359-4008-AB9A-25D765525E0B}" type="presOf" srcId="{D734BDF3-7D43-4BA6-86E7-67859C9A4E0E}" destId="{945407F1-7944-454F-8ED7-54C4EDB68AF7}" srcOrd="0" destOrd="0" presId="urn:microsoft.com/office/officeart/2005/8/layout/hierarchy6"/>
    <dgm:cxn modelId="{B5C4023E-0512-4699-AA34-EEA61FC9A6C4}" type="presOf" srcId="{EF28987E-24BE-4471-84A8-783C5421902F}" destId="{B1EE6B07-EEDA-4D91-9DAA-A6C87DC78F82}" srcOrd="0" destOrd="0" presId="urn:microsoft.com/office/officeart/2005/8/layout/hierarchy6"/>
    <dgm:cxn modelId="{0635455E-B453-4A66-A8A8-68EA013BD817}" srcId="{DD60253E-27A7-4EB6-93A4-9FA48FD12644}" destId="{EF28987E-24BE-4471-84A8-783C5421902F}" srcOrd="1" destOrd="0" parTransId="{D734BDF3-7D43-4BA6-86E7-67859C9A4E0E}" sibTransId="{F653989B-2D81-46FA-9532-04997CC3B45B}"/>
    <dgm:cxn modelId="{8AEEC48F-178A-4BE1-9C81-497FF6705D7D}" srcId="{EF28987E-24BE-4471-84A8-783C5421902F}" destId="{A9991AC6-9AB8-47A6-863E-A711EDFFCE2B}" srcOrd="0" destOrd="0" parTransId="{B5CC019E-B1F8-419A-9E52-F37A61F8ED70}" sibTransId="{EBFDAB14-3909-4DC8-ACD5-681F5ACCAF74}"/>
    <dgm:cxn modelId="{FC764B99-B7FC-4345-9BD8-2A808EB73023}" type="presOf" srcId="{B5CC019E-B1F8-419A-9E52-F37A61F8ED70}" destId="{9DAE8AA4-77A7-4C37-B798-CF639D7F7ED4}" srcOrd="0" destOrd="0" presId="urn:microsoft.com/office/officeart/2005/8/layout/hierarchy6"/>
    <dgm:cxn modelId="{7C5B1CB4-A681-425C-89FF-437E957F823F}" type="presOf" srcId="{C1E3BF6B-9426-4FF1-9DFD-CBA069C1BC40}" destId="{0BA0D3AE-C13E-408E-8AE4-1BC68B69A2AF}" srcOrd="0" destOrd="0" presId="urn:microsoft.com/office/officeart/2005/8/layout/hierarchy6"/>
    <dgm:cxn modelId="{3F7F71C9-C7DF-410D-AED2-EEE6133FFE31}" type="presOf" srcId="{DD60253E-27A7-4EB6-93A4-9FA48FD12644}" destId="{62FDE43B-8CBC-4308-BBD3-554FF7FCB200}" srcOrd="0" destOrd="0" presId="urn:microsoft.com/office/officeart/2005/8/layout/hierarchy6"/>
    <dgm:cxn modelId="{6B4AF2ED-5233-4DD8-80AB-8637F2BAC373}" srcId="{DD60253E-27A7-4EB6-93A4-9FA48FD12644}" destId="{C1E3BF6B-9426-4FF1-9DFD-CBA069C1BC40}" srcOrd="0" destOrd="0" parTransId="{F884519E-55DD-48FF-A6C0-1164BA84C6D5}" sibTransId="{4FE160C7-0847-4B42-B70C-C980D0CD8942}"/>
    <dgm:cxn modelId="{4D790A30-E52C-473B-A5BB-CD98CC066ED0}" type="presParOf" srcId="{517C6C23-DAA2-4291-A95B-08D33D4254D7}" destId="{2F77331D-C6EC-4E07-B242-E01FF6B9AB78}" srcOrd="0" destOrd="0" presId="urn:microsoft.com/office/officeart/2005/8/layout/hierarchy6"/>
    <dgm:cxn modelId="{8510EC53-9E3D-44F8-9B53-8981ACBAFDDE}" type="presParOf" srcId="{2F77331D-C6EC-4E07-B242-E01FF6B9AB78}" destId="{50CB6034-E3DB-49FA-847E-C0B8111AB478}" srcOrd="0" destOrd="0" presId="urn:microsoft.com/office/officeart/2005/8/layout/hierarchy6"/>
    <dgm:cxn modelId="{9A4870A0-DD41-4699-B088-5A7E81D1E6DC}" type="presParOf" srcId="{50CB6034-E3DB-49FA-847E-C0B8111AB478}" destId="{D92736FF-98DB-4A16-8AA7-D3D9A9D98A63}" srcOrd="0" destOrd="0" presId="urn:microsoft.com/office/officeart/2005/8/layout/hierarchy6"/>
    <dgm:cxn modelId="{57DD6C66-1F12-45FA-A9B7-DE6B3E93B171}" type="presParOf" srcId="{D92736FF-98DB-4A16-8AA7-D3D9A9D98A63}" destId="{62FDE43B-8CBC-4308-BBD3-554FF7FCB200}" srcOrd="0" destOrd="0" presId="urn:microsoft.com/office/officeart/2005/8/layout/hierarchy6"/>
    <dgm:cxn modelId="{A4180D31-EE08-4B8A-83BF-1DC4B729F740}" type="presParOf" srcId="{D92736FF-98DB-4A16-8AA7-D3D9A9D98A63}" destId="{43865027-2281-44A2-A884-E36D78CD06A4}" srcOrd="1" destOrd="0" presId="urn:microsoft.com/office/officeart/2005/8/layout/hierarchy6"/>
    <dgm:cxn modelId="{0673D2C8-F0A0-4011-B85C-B0CE5B269670}" type="presParOf" srcId="{43865027-2281-44A2-A884-E36D78CD06A4}" destId="{801D3C1F-EFC8-4487-A8DA-F96C1054643A}" srcOrd="0" destOrd="0" presId="urn:microsoft.com/office/officeart/2005/8/layout/hierarchy6"/>
    <dgm:cxn modelId="{B8B822DF-BB49-4760-A320-47D46A688673}" type="presParOf" srcId="{43865027-2281-44A2-A884-E36D78CD06A4}" destId="{B0B81948-D343-44AF-A63C-9CA5172065F8}" srcOrd="1" destOrd="0" presId="urn:microsoft.com/office/officeart/2005/8/layout/hierarchy6"/>
    <dgm:cxn modelId="{86272C0F-2AA2-40DF-8D77-921787885FDE}" type="presParOf" srcId="{B0B81948-D343-44AF-A63C-9CA5172065F8}" destId="{0BA0D3AE-C13E-408E-8AE4-1BC68B69A2AF}" srcOrd="0" destOrd="0" presId="urn:microsoft.com/office/officeart/2005/8/layout/hierarchy6"/>
    <dgm:cxn modelId="{78FED374-DA15-4E1B-A291-C2D4333C7DA0}" type="presParOf" srcId="{B0B81948-D343-44AF-A63C-9CA5172065F8}" destId="{A2ABD132-4B64-472A-99C6-F675A7A8F44B}" srcOrd="1" destOrd="0" presId="urn:microsoft.com/office/officeart/2005/8/layout/hierarchy6"/>
    <dgm:cxn modelId="{EDB16419-5032-4C39-9D7D-88F6B2E57B04}" type="presParOf" srcId="{43865027-2281-44A2-A884-E36D78CD06A4}" destId="{945407F1-7944-454F-8ED7-54C4EDB68AF7}" srcOrd="2" destOrd="0" presId="urn:microsoft.com/office/officeart/2005/8/layout/hierarchy6"/>
    <dgm:cxn modelId="{00702080-6E11-4B0D-8D91-2CA86E362E45}" type="presParOf" srcId="{43865027-2281-44A2-A884-E36D78CD06A4}" destId="{D28D71A0-A776-4338-8A3D-D5A9C2FB2616}" srcOrd="3" destOrd="0" presId="urn:microsoft.com/office/officeart/2005/8/layout/hierarchy6"/>
    <dgm:cxn modelId="{A9DC45A6-90D7-4D88-86AE-3FDCE38D62A9}" type="presParOf" srcId="{D28D71A0-A776-4338-8A3D-D5A9C2FB2616}" destId="{B1EE6B07-EEDA-4D91-9DAA-A6C87DC78F82}" srcOrd="0" destOrd="0" presId="urn:microsoft.com/office/officeart/2005/8/layout/hierarchy6"/>
    <dgm:cxn modelId="{6D0D6932-6A6C-457B-9AAD-A0CE679CA4B3}" type="presParOf" srcId="{D28D71A0-A776-4338-8A3D-D5A9C2FB2616}" destId="{2438F6F1-4093-42FC-8F32-6BBE7B36EAE5}" srcOrd="1" destOrd="0" presId="urn:microsoft.com/office/officeart/2005/8/layout/hierarchy6"/>
    <dgm:cxn modelId="{AA4BEB5E-8DB8-4F62-A061-99FF4D0868EC}" type="presParOf" srcId="{2438F6F1-4093-42FC-8F32-6BBE7B36EAE5}" destId="{9DAE8AA4-77A7-4C37-B798-CF639D7F7ED4}" srcOrd="0" destOrd="0" presId="urn:microsoft.com/office/officeart/2005/8/layout/hierarchy6"/>
    <dgm:cxn modelId="{0CD70730-3FC8-4DDB-AF48-DFC059B2F7F5}" type="presParOf" srcId="{2438F6F1-4093-42FC-8F32-6BBE7B36EAE5}" destId="{40D18942-F7C0-4BDC-9BE5-3A1AF86B4B8B}" srcOrd="1" destOrd="0" presId="urn:microsoft.com/office/officeart/2005/8/layout/hierarchy6"/>
    <dgm:cxn modelId="{40FDEB9E-CBBC-41D5-AC8A-FCDAC3793453}" type="presParOf" srcId="{40D18942-F7C0-4BDC-9BE5-3A1AF86B4B8B}" destId="{21602B0C-E257-4C15-B5F3-373BFFDCBCE2}" srcOrd="0" destOrd="0" presId="urn:microsoft.com/office/officeart/2005/8/layout/hierarchy6"/>
    <dgm:cxn modelId="{835E223C-D0C2-414A-AB3B-33E4A4B38AB9}" type="presParOf" srcId="{40D18942-F7C0-4BDC-9BE5-3A1AF86B4B8B}" destId="{87E0A02E-8954-4D5D-B507-95C6638FA0CB}" srcOrd="1" destOrd="0" presId="urn:microsoft.com/office/officeart/2005/8/layout/hierarchy6"/>
    <dgm:cxn modelId="{EAB7A342-B56D-4AB8-9B63-A6AE21D09DA3}" type="presParOf" srcId="{517C6C23-DAA2-4291-A95B-08D33D4254D7}" destId="{01C2A12A-4A3D-4226-904C-5D0E511B1F03}"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C1D053-9BD7-4784-9902-9058577CB792}">
      <dsp:nvSpPr>
        <dsp:cNvPr id="0" name=""/>
        <dsp:cNvSpPr/>
      </dsp:nvSpPr>
      <dsp:spPr>
        <a:xfrm>
          <a:off x="3070379" y="168989"/>
          <a:ext cx="1998468" cy="1998468"/>
        </a:xfrm>
        <a:prstGeom prst="pieWedge">
          <a:avLst/>
        </a:prstGeom>
        <a:solidFill>
          <a:srgbClr val="286D9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Supporting Conferences</a:t>
          </a:r>
        </a:p>
      </dsp:txBody>
      <dsp:txXfrm>
        <a:off x="3655717" y="754327"/>
        <a:ext cx="1413130" cy="1413130"/>
      </dsp:txXfrm>
    </dsp:sp>
    <dsp:sp modelId="{00DE8B2C-1926-4CEA-BAC1-53FB624B7186}">
      <dsp:nvSpPr>
        <dsp:cNvPr id="0" name=""/>
        <dsp:cNvSpPr/>
      </dsp:nvSpPr>
      <dsp:spPr>
        <a:xfrm rot="5400000">
          <a:off x="5229582" y="168989"/>
          <a:ext cx="1998468" cy="1998468"/>
        </a:xfrm>
        <a:prstGeom prst="pieWedge">
          <a:avLst/>
        </a:prstGeom>
        <a:solidFill>
          <a:srgbClr val="286D9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Supporting Vincentians</a:t>
          </a:r>
        </a:p>
      </dsp:txBody>
      <dsp:txXfrm rot="-5400000">
        <a:off x="5229582" y="754327"/>
        <a:ext cx="1413130" cy="1413130"/>
      </dsp:txXfrm>
    </dsp:sp>
    <dsp:sp modelId="{7F101374-9ACB-4551-AECC-C6C60F5CEB86}">
      <dsp:nvSpPr>
        <dsp:cNvPr id="0" name=""/>
        <dsp:cNvSpPr/>
      </dsp:nvSpPr>
      <dsp:spPr>
        <a:xfrm rot="10800000">
          <a:off x="5229582" y="2443665"/>
          <a:ext cx="1998468" cy="1998468"/>
        </a:xfrm>
        <a:prstGeom prst="pieWedge">
          <a:avLst/>
        </a:prstGeom>
        <a:solidFill>
          <a:srgbClr val="286D9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Supporting Neighbors</a:t>
          </a:r>
        </a:p>
      </dsp:txBody>
      <dsp:txXfrm rot="10800000">
        <a:off x="5229582" y="2443665"/>
        <a:ext cx="1413130" cy="1413130"/>
      </dsp:txXfrm>
    </dsp:sp>
    <dsp:sp modelId="{937FFACC-4724-4F12-A472-198907ED1180}">
      <dsp:nvSpPr>
        <dsp:cNvPr id="0" name=""/>
        <dsp:cNvSpPr/>
      </dsp:nvSpPr>
      <dsp:spPr>
        <a:xfrm rot="16200000">
          <a:off x="3070379" y="2443665"/>
          <a:ext cx="1998468" cy="1998468"/>
        </a:xfrm>
        <a:prstGeom prst="pieWedge">
          <a:avLst/>
        </a:prstGeom>
        <a:solidFill>
          <a:srgbClr val="286D9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Supporting Communities</a:t>
          </a:r>
        </a:p>
      </dsp:txBody>
      <dsp:txXfrm rot="5400000">
        <a:off x="3655717" y="2443665"/>
        <a:ext cx="1413130" cy="1413130"/>
      </dsp:txXfrm>
    </dsp:sp>
    <dsp:sp modelId="{C4BCD2F2-3D39-439C-9DB7-29D7250F72D1}">
      <dsp:nvSpPr>
        <dsp:cNvPr id="0" name=""/>
        <dsp:cNvSpPr/>
      </dsp:nvSpPr>
      <dsp:spPr>
        <a:xfrm>
          <a:off x="4804213" y="1892314"/>
          <a:ext cx="690002" cy="600002"/>
        </a:xfrm>
        <a:prstGeom prst="circularArrow">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CAEA17-2166-4E55-B33E-FACC6ABE81DA}">
      <dsp:nvSpPr>
        <dsp:cNvPr id="0" name=""/>
        <dsp:cNvSpPr/>
      </dsp:nvSpPr>
      <dsp:spPr>
        <a:xfrm rot="10800000">
          <a:off x="4804213" y="2123084"/>
          <a:ext cx="690002" cy="600002"/>
        </a:xfrm>
        <a:prstGeom prst="circularArrow">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2E74B3-B035-984B-BDC0-8719EB7BB9A5}">
      <dsp:nvSpPr>
        <dsp:cNvPr id="0" name=""/>
        <dsp:cNvSpPr/>
      </dsp:nvSpPr>
      <dsp:spPr>
        <a:xfrm>
          <a:off x="1739532" y="50912"/>
          <a:ext cx="2443809" cy="2443809"/>
        </a:xfrm>
        <a:prstGeom prst="ellipse">
          <a:avLst/>
        </a:prstGeom>
        <a:solidFill>
          <a:srgbClr val="006BA8">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a:t>Community Needs</a:t>
          </a:r>
        </a:p>
      </dsp:txBody>
      <dsp:txXfrm>
        <a:off x="2065373" y="478579"/>
        <a:ext cx="1792126" cy="1099714"/>
      </dsp:txXfrm>
    </dsp:sp>
    <dsp:sp modelId="{94A8C762-9D8E-0A4E-AE84-237942C15AC5}">
      <dsp:nvSpPr>
        <dsp:cNvPr id="0" name=""/>
        <dsp:cNvSpPr/>
      </dsp:nvSpPr>
      <dsp:spPr>
        <a:xfrm>
          <a:off x="2621340" y="1578293"/>
          <a:ext cx="2443809" cy="2443809"/>
        </a:xfrm>
        <a:prstGeom prst="ellipse">
          <a:avLst/>
        </a:prstGeom>
        <a:solidFill>
          <a:srgbClr val="006BA8">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a:t>Gaps in Community Resources</a:t>
          </a:r>
        </a:p>
      </dsp:txBody>
      <dsp:txXfrm>
        <a:off x="3368738" y="2209610"/>
        <a:ext cx="1466285" cy="1344094"/>
      </dsp:txXfrm>
    </dsp:sp>
    <dsp:sp modelId="{6DFFB8B8-C9F8-5043-91DE-CA0799BAEE8D}">
      <dsp:nvSpPr>
        <dsp:cNvPr id="0" name=""/>
        <dsp:cNvSpPr/>
      </dsp:nvSpPr>
      <dsp:spPr>
        <a:xfrm>
          <a:off x="857724" y="1578293"/>
          <a:ext cx="2443809" cy="2443809"/>
        </a:xfrm>
        <a:prstGeom prst="ellipse">
          <a:avLst/>
        </a:prstGeom>
        <a:solidFill>
          <a:srgbClr val="006BA8">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a:t>Conference Resources</a:t>
          </a:r>
        </a:p>
      </dsp:txBody>
      <dsp:txXfrm>
        <a:off x="1087850" y="2209610"/>
        <a:ext cx="1466285" cy="134409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139370-5DAD-B04D-863F-1F0595263B98}">
      <dsp:nvSpPr>
        <dsp:cNvPr id="0" name=""/>
        <dsp:cNvSpPr/>
      </dsp:nvSpPr>
      <dsp:spPr>
        <a:xfrm>
          <a:off x="0" y="99522"/>
          <a:ext cx="3210604" cy="1261099"/>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a:latin typeface="Aptos" panose="020B0004020202020204" pitchFamily="34" charset="0"/>
            </a:rPr>
            <a:t>Structural Causes “Where”</a:t>
          </a:r>
        </a:p>
      </dsp:txBody>
      <dsp:txXfrm>
        <a:off x="0" y="99522"/>
        <a:ext cx="3210604" cy="1261099"/>
      </dsp:txXfrm>
    </dsp:sp>
    <dsp:sp modelId="{DC29601F-999E-3D42-8120-487FEA55717A}">
      <dsp:nvSpPr>
        <dsp:cNvPr id="0" name=""/>
        <dsp:cNvSpPr/>
      </dsp:nvSpPr>
      <dsp:spPr>
        <a:xfrm>
          <a:off x="3292" y="1381745"/>
          <a:ext cx="3210604" cy="2882250"/>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a:latin typeface="Aptos" panose="020B0004020202020204" pitchFamily="34" charset="0"/>
            </a:rPr>
            <a:t>High rent</a:t>
          </a:r>
        </a:p>
        <a:p>
          <a:pPr marL="228600" lvl="1" indent="-228600" algn="l" defTabSz="1066800">
            <a:lnSpc>
              <a:spcPct val="90000"/>
            </a:lnSpc>
            <a:spcBef>
              <a:spcPct val="0"/>
            </a:spcBef>
            <a:spcAft>
              <a:spcPct val="15000"/>
            </a:spcAft>
            <a:buChar char="•"/>
          </a:pPr>
          <a:r>
            <a:rPr lang="en-US" sz="2400" kern="1200">
              <a:latin typeface="Aptos" panose="020B0004020202020204" pitchFamily="34" charset="0"/>
            </a:rPr>
            <a:t>Low vacancy rates</a:t>
          </a:r>
        </a:p>
        <a:p>
          <a:pPr marL="228600" lvl="1" indent="-228600" algn="l" defTabSz="1066800">
            <a:lnSpc>
              <a:spcPct val="90000"/>
            </a:lnSpc>
            <a:spcBef>
              <a:spcPct val="0"/>
            </a:spcBef>
            <a:spcAft>
              <a:spcPct val="15000"/>
            </a:spcAft>
            <a:buChar char="•"/>
          </a:pPr>
          <a:r>
            <a:rPr lang="en-US" sz="2400" kern="1200">
              <a:latin typeface="Aptos" panose="020B0004020202020204" pitchFamily="34" charset="0"/>
            </a:rPr>
            <a:t>Supply and demand imbalance</a:t>
          </a:r>
        </a:p>
        <a:p>
          <a:pPr marL="228600" lvl="1" indent="-228600" algn="l" defTabSz="1066800">
            <a:lnSpc>
              <a:spcPct val="90000"/>
            </a:lnSpc>
            <a:spcBef>
              <a:spcPct val="0"/>
            </a:spcBef>
            <a:spcAft>
              <a:spcPct val="15000"/>
            </a:spcAft>
            <a:buChar char="•"/>
          </a:pPr>
          <a:r>
            <a:rPr lang="en-US" sz="2400" kern="1200">
              <a:latin typeface="Aptos" panose="020B0004020202020204" pitchFamily="34" charset="0"/>
            </a:rPr>
            <a:t>Inelastic supply</a:t>
          </a:r>
        </a:p>
      </dsp:txBody>
      <dsp:txXfrm>
        <a:off x="3292" y="1381745"/>
        <a:ext cx="3210604" cy="2882250"/>
      </dsp:txXfrm>
    </dsp:sp>
    <dsp:sp modelId="{68E4075E-8894-454D-9EC3-34C9F6D27A06}">
      <dsp:nvSpPr>
        <dsp:cNvPr id="0" name=""/>
        <dsp:cNvSpPr/>
      </dsp:nvSpPr>
      <dsp:spPr>
        <a:xfrm>
          <a:off x="3663382" y="120645"/>
          <a:ext cx="3210604" cy="1261099"/>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a:latin typeface="Aptos" panose="020B0004020202020204" pitchFamily="34" charset="0"/>
            </a:rPr>
            <a:t>Individual Vulnerabilities “Who”</a:t>
          </a:r>
        </a:p>
      </dsp:txBody>
      <dsp:txXfrm>
        <a:off x="3663382" y="120645"/>
        <a:ext cx="3210604" cy="1261099"/>
      </dsp:txXfrm>
    </dsp:sp>
    <dsp:sp modelId="{3C58D45A-0921-5948-855D-233A91F1A9AA}">
      <dsp:nvSpPr>
        <dsp:cNvPr id="0" name=""/>
        <dsp:cNvSpPr/>
      </dsp:nvSpPr>
      <dsp:spPr>
        <a:xfrm>
          <a:off x="3663382" y="1381745"/>
          <a:ext cx="3210604" cy="2882250"/>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a:latin typeface="Aptos" panose="020B0004020202020204" pitchFamily="34" charset="0"/>
            </a:rPr>
            <a:t>Severe cost-burden</a:t>
          </a:r>
        </a:p>
        <a:p>
          <a:pPr marL="228600" lvl="1" indent="-228600" algn="l" defTabSz="1066800">
            <a:lnSpc>
              <a:spcPct val="90000"/>
            </a:lnSpc>
            <a:spcBef>
              <a:spcPct val="0"/>
            </a:spcBef>
            <a:spcAft>
              <a:spcPct val="15000"/>
            </a:spcAft>
            <a:buChar char="•"/>
          </a:pPr>
          <a:r>
            <a:rPr lang="en-US" sz="2400" kern="1200">
              <a:latin typeface="Aptos" panose="020B0004020202020204" pitchFamily="34" charset="0"/>
            </a:rPr>
            <a:t>Prior homelessness, eviction, frequent moves</a:t>
          </a:r>
        </a:p>
        <a:p>
          <a:pPr marL="228600" lvl="1" indent="-228600" algn="l" defTabSz="1066800">
            <a:lnSpc>
              <a:spcPct val="90000"/>
            </a:lnSpc>
            <a:spcBef>
              <a:spcPct val="0"/>
            </a:spcBef>
            <a:spcAft>
              <a:spcPct val="15000"/>
            </a:spcAft>
            <a:buChar char="•"/>
          </a:pPr>
          <a:r>
            <a:rPr lang="en-US" sz="2400" kern="1200">
              <a:latin typeface="Aptos" panose="020B0004020202020204" pitchFamily="34" charset="0"/>
            </a:rPr>
            <a:t>Child welfare, Courts, DV</a:t>
          </a:r>
        </a:p>
        <a:p>
          <a:pPr marL="228600" lvl="1" indent="-228600" algn="l" defTabSz="1066800">
            <a:lnSpc>
              <a:spcPct val="90000"/>
            </a:lnSpc>
            <a:spcBef>
              <a:spcPct val="0"/>
            </a:spcBef>
            <a:spcAft>
              <a:spcPct val="15000"/>
            </a:spcAft>
            <a:buChar char="•"/>
          </a:pPr>
          <a:r>
            <a:rPr lang="en-US" sz="2400" kern="1200">
              <a:latin typeface="Aptos" panose="020B0004020202020204" pitchFamily="34" charset="0"/>
            </a:rPr>
            <a:t>HS dropout, no GED</a:t>
          </a:r>
        </a:p>
      </dsp:txBody>
      <dsp:txXfrm>
        <a:off x="3663382" y="1381745"/>
        <a:ext cx="3210604" cy="2882250"/>
      </dsp:txXfrm>
    </dsp:sp>
    <dsp:sp modelId="{6BAEADD0-100C-674E-BC84-CB02321BF64C}">
      <dsp:nvSpPr>
        <dsp:cNvPr id="0" name=""/>
        <dsp:cNvSpPr/>
      </dsp:nvSpPr>
      <dsp:spPr>
        <a:xfrm>
          <a:off x="7323472" y="120645"/>
          <a:ext cx="3210604" cy="1261099"/>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a:t>Destabilizing Event “What”</a:t>
          </a:r>
        </a:p>
      </dsp:txBody>
      <dsp:txXfrm>
        <a:off x="7323472" y="120645"/>
        <a:ext cx="3210604" cy="1261099"/>
      </dsp:txXfrm>
    </dsp:sp>
    <dsp:sp modelId="{180D7A3C-3234-EB4A-AE33-85ACC74DF6B0}">
      <dsp:nvSpPr>
        <dsp:cNvPr id="0" name=""/>
        <dsp:cNvSpPr/>
      </dsp:nvSpPr>
      <dsp:spPr>
        <a:xfrm>
          <a:off x="7323472" y="1381745"/>
          <a:ext cx="3210604" cy="2882250"/>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a:latin typeface="Aptos" panose="020B0004020202020204" pitchFamily="34" charset="0"/>
            </a:rPr>
            <a:t>Loss of job, relationship</a:t>
          </a:r>
        </a:p>
        <a:p>
          <a:pPr marL="228600" lvl="1" indent="-228600" algn="l" defTabSz="1066800">
            <a:lnSpc>
              <a:spcPct val="90000"/>
            </a:lnSpc>
            <a:spcBef>
              <a:spcPct val="0"/>
            </a:spcBef>
            <a:spcAft>
              <a:spcPct val="15000"/>
            </a:spcAft>
            <a:buChar char="•"/>
          </a:pPr>
          <a:r>
            <a:rPr lang="en-US" sz="2400" kern="1200">
              <a:latin typeface="Aptos" panose="020B0004020202020204" pitchFamily="34" charset="0"/>
            </a:rPr>
            <a:t>Declining health</a:t>
          </a:r>
        </a:p>
        <a:p>
          <a:pPr marL="228600" lvl="1" indent="-228600" algn="l" defTabSz="1066800">
            <a:lnSpc>
              <a:spcPct val="90000"/>
            </a:lnSpc>
            <a:spcBef>
              <a:spcPct val="0"/>
            </a:spcBef>
            <a:spcAft>
              <a:spcPct val="15000"/>
            </a:spcAft>
            <a:buChar char="•"/>
          </a:pPr>
          <a:r>
            <a:rPr lang="en-US" sz="2400" kern="1200">
              <a:latin typeface="Aptos" panose="020B0004020202020204" pitchFamily="34" charset="0"/>
            </a:rPr>
            <a:t>Exiting prison, foster care, hospital</a:t>
          </a:r>
        </a:p>
        <a:p>
          <a:pPr marL="228600" lvl="1" indent="-228600" algn="l" defTabSz="1066800">
            <a:lnSpc>
              <a:spcPct val="90000"/>
            </a:lnSpc>
            <a:spcBef>
              <a:spcPct val="0"/>
            </a:spcBef>
            <a:spcAft>
              <a:spcPct val="15000"/>
            </a:spcAft>
            <a:buChar char="•"/>
          </a:pPr>
          <a:r>
            <a:rPr lang="en-US" sz="2400" kern="1200">
              <a:latin typeface="Aptos" panose="020B0004020202020204" pitchFamily="34" charset="0"/>
            </a:rPr>
            <a:t>And no savings</a:t>
          </a:r>
        </a:p>
      </dsp:txBody>
      <dsp:txXfrm>
        <a:off x="7323472" y="1381745"/>
        <a:ext cx="3210604" cy="28822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552292-EEF8-4089-A3C1-BFCE8334167A}">
      <dsp:nvSpPr>
        <dsp:cNvPr id="0" name=""/>
        <dsp:cNvSpPr/>
      </dsp:nvSpPr>
      <dsp:spPr>
        <a:xfrm>
          <a:off x="6147357" y="3688790"/>
          <a:ext cx="4323451" cy="1735901"/>
        </a:xfrm>
        <a:prstGeom prst="roundRect">
          <a:avLst>
            <a:gd name="adj" fmla="val 10000"/>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114300" lvl="1" indent="-114300" algn="l" defTabSz="577850">
            <a:lnSpc>
              <a:spcPct val="90000"/>
            </a:lnSpc>
            <a:spcBef>
              <a:spcPct val="0"/>
            </a:spcBef>
            <a:spcAft>
              <a:spcPct val="15000"/>
            </a:spcAft>
            <a:buChar char="•"/>
          </a:pPr>
          <a:r>
            <a:rPr lang="en-US" sz="1300" kern="1200">
              <a:solidFill>
                <a:srgbClr val="286D9F"/>
              </a:solidFill>
            </a:rPr>
            <a:t>Emphasize Personal Encounters</a:t>
          </a:r>
        </a:p>
        <a:p>
          <a:pPr marL="114300" lvl="1" indent="-114300" algn="l" defTabSz="577850">
            <a:lnSpc>
              <a:spcPct val="90000"/>
            </a:lnSpc>
            <a:spcBef>
              <a:spcPct val="0"/>
            </a:spcBef>
            <a:spcAft>
              <a:spcPct val="15000"/>
            </a:spcAft>
            <a:buChar char="•"/>
          </a:pPr>
          <a:r>
            <a:rPr lang="en-US" sz="1300" kern="1200">
              <a:solidFill>
                <a:srgbClr val="286D9F"/>
              </a:solidFill>
            </a:rPr>
            <a:t>Expand Holistic Resources to Foster Systemic Change</a:t>
          </a:r>
        </a:p>
        <a:p>
          <a:pPr marL="114300" lvl="1" indent="-114300" algn="l" defTabSz="577850">
            <a:lnSpc>
              <a:spcPct val="90000"/>
            </a:lnSpc>
            <a:spcBef>
              <a:spcPct val="0"/>
            </a:spcBef>
            <a:spcAft>
              <a:spcPct val="15000"/>
            </a:spcAft>
            <a:buChar char="•"/>
          </a:pPr>
          <a:r>
            <a:rPr lang="en-US" sz="1300" kern="1200">
              <a:solidFill>
                <a:srgbClr val="286D9F"/>
              </a:solidFill>
            </a:rPr>
            <a:t>Expand Targeted Housing Programs &amp; Develop Services for Unsheltered</a:t>
          </a:r>
        </a:p>
        <a:p>
          <a:pPr marL="114300" lvl="1" indent="-114300" algn="l" defTabSz="577850">
            <a:lnSpc>
              <a:spcPct val="90000"/>
            </a:lnSpc>
            <a:spcBef>
              <a:spcPct val="0"/>
            </a:spcBef>
            <a:spcAft>
              <a:spcPct val="15000"/>
            </a:spcAft>
            <a:buChar char="•"/>
          </a:pPr>
          <a:r>
            <a:rPr lang="en-US" sz="1300" kern="1200">
              <a:solidFill>
                <a:srgbClr val="286D9F"/>
              </a:solidFill>
            </a:rPr>
            <a:t>Advocate for Our Neighbors</a:t>
          </a:r>
        </a:p>
        <a:p>
          <a:pPr marL="114300" lvl="1" indent="-114300" algn="l" defTabSz="622300">
            <a:lnSpc>
              <a:spcPct val="90000"/>
            </a:lnSpc>
            <a:spcBef>
              <a:spcPct val="0"/>
            </a:spcBef>
            <a:spcAft>
              <a:spcPct val="15000"/>
            </a:spcAft>
            <a:buChar char="•"/>
          </a:pPr>
          <a:endParaRPr lang="en-US" sz="1400" kern="1200">
            <a:solidFill>
              <a:srgbClr val="286D9F"/>
            </a:solidFill>
          </a:endParaRPr>
        </a:p>
      </dsp:txBody>
      <dsp:txXfrm>
        <a:off x="7482524" y="4160897"/>
        <a:ext cx="2950152" cy="1225662"/>
      </dsp:txXfrm>
    </dsp:sp>
    <dsp:sp modelId="{801DE3C7-4ABE-4A6E-8CDE-861805438EF7}">
      <dsp:nvSpPr>
        <dsp:cNvPr id="0" name=""/>
        <dsp:cNvSpPr/>
      </dsp:nvSpPr>
      <dsp:spPr>
        <a:xfrm>
          <a:off x="722859" y="3688790"/>
          <a:ext cx="4192945" cy="1735901"/>
        </a:xfrm>
        <a:prstGeom prst="roundRect">
          <a:avLst>
            <a:gd name="adj" fmla="val 10000"/>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114300" lvl="1" indent="-114300" algn="l" defTabSz="577850">
            <a:lnSpc>
              <a:spcPct val="90000"/>
            </a:lnSpc>
            <a:spcBef>
              <a:spcPct val="0"/>
            </a:spcBef>
            <a:spcAft>
              <a:spcPct val="15000"/>
            </a:spcAft>
            <a:buChar char="•"/>
          </a:pPr>
          <a:r>
            <a:rPr lang="en-US" sz="1300" kern="1200">
              <a:solidFill>
                <a:srgbClr val="286D9F"/>
              </a:solidFill>
            </a:rPr>
            <a:t>Invest in Our Physical  Neighborhoods   </a:t>
          </a:r>
        </a:p>
        <a:p>
          <a:pPr marL="114300" lvl="1" indent="-114300" algn="l" defTabSz="577850">
            <a:lnSpc>
              <a:spcPct val="90000"/>
            </a:lnSpc>
            <a:spcBef>
              <a:spcPct val="0"/>
            </a:spcBef>
            <a:spcAft>
              <a:spcPct val="15000"/>
            </a:spcAft>
            <a:buChar char="•"/>
          </a:pPr>
          <a:r>
            <a:rPr lang="en-US" sz="1300" kern="1200">
              <a:solidFill>
                <a:srgbClr val="286D9F"/>
              </a:solidFill>
            </a:rPr>
            <a:t>Expand Our Conference Network</a:t>
          </a:r>
        </a:p>
        <a:p>
          <a:pPr marL="114300" lvl="1" indent="-114300" algn="l" defTabSz="577850">
            <a:lnSpc>
              <a:spcPct val="90000"/>
            </a:lnSpc>
            <a:spcBef>
              <a:spcPct val="0"/>
            </a:spcBef>
            <a:spcAft>
              <a:spcPct val="15000"/>
            </a:spcAft>
            <a:buChar char="•"/>
          </a:pPr>
          <a:r>
            <a:rPr lang="en-US" sz="1300" kern="1200">
              <a:solidFill>
                <a:srgbClr val="286D9F"/>
              </a:solidFill>
            </a:rPr>
            <a:t>Address Underserved Communities</a:t>
          </a:r>
        </a:p>
        <a:p>
          <a:pPr marL="114300" lvl="1" indent="-114300" algn="l" defTabSz="622300">
            <a:lnSpc>
              <a:spcPct val="90000"/>
            </a:lnSpc>
            <a:spcBef>
              <a:spcPct val="0"/>
            </a:spcBef>
            <a:spcAft>
              <a:spcPct val="15000"/>
            </a:spcAft>
            <a:buChar char="•"/>
          </a:pPr>
          <a:endParaRPr lang="en-US" sz="1400" kern="1200">
            <a:solidFill>
              <a:srgbClr val="286D9F"/>
            </a:solidFill>
          </a:endParaRPr>
        </a:p>
        <a:p>
          <a:pPr marL="114300" lvl="1" indent="-114300" algn="l" defTabSz="622300">
            <a:lnSpc>
              <a:spcPct val="90000"/>
            </a:lnSpc>
            <a:spcBef>
              <a:spcPct val="0"/>
            </a:spcBef>
            <a:spcAft>
              <a:spcPct val="15000"/>
            </a:spcAft>
            <a:buChar char="•"/>
          </a:pPr>
          <a:endParaRPr lang="en-US" sz="1400" kern="1200">
            <a:solidFill>
              <a:srgbClr val="286D9F"/>
            </a:solidFill>
          </a:endParaRPr>
        </a:p>
      </dsp:txBody>
      <dsp:txXfrm>
        <a:off x="760991" y="4160897"/>
        <a:ext cx="2858797" cy="1225662"/>
      </dsp:txXfrm>
    </dsp:sp>
    <dsp:sp modelId="{62A8E9B8-3F9A-4352-A09C-BABB2AD02E31}">
      <dsp:nvSpPr>
        <dsp:cNvPr id="0" name=""/>
        <dsp:cNvSpPr/>
      </dsp:nvSpPr>
      <dsp:spPr>
        <a:xfrm>
          <a:off x="6183079" y="0"/>
          <a:ext cx="4485633" cy="1735901"/>
        </a:xfrm>
        <a:prstGeom prst="roundRect">
          <a:avLst>
            <a:gd name="adj" fmla="val 10000"/>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114300" lvl="1" indent="-114300" algn="l" defTabSz="577850">
            <a:lnSpc>
              <a:spcPct val="90000"/>
            </a:lnSpc>
            <a:spcBef>
              <a:spcPct val="0"/>
            </a:spcBef>
            <a:spcAft>
              <a:spcPct val="15000"/>
            </a:spcAft>
            <a:buChar char="•"/>
          </a:pPr>
          <a:r>
            <a:rPr lang="en-US" sz="1300" kern="1200">
              <a:solidFill>
                <a:srgbClr val="286D9F"/>
              </a:solidFill>
            </a:rPr>
            <a:t>Provide Greater Opportunities for Training and Skills Development</a:t>
          </a:r>
        </a:p>
        <a:p>
          <a:pPr marL="114300" lvl="1" indent="-114300" algn="l" defTabSz="577850">
            <a:lnSpc>
              <a:spcPct val="90000"/>
            </a:lnSpc>
            <a:spcBef>
              <a:spcPct val="0"/>
            </a:spcBef>
            <a:spcAft>
              <a:spcPct val="15000"/>
            </a:spcAft>
            <a:buChar char="•"/>
          </a:pPr>
          <a:r>
            <a:rPr lang="en-US" sz="1300" kern="1200">
              <a:solidFill>
                <a:srgbClr val="286D9F"/>
              </a:solidFill>
            </a:rPr>
            <a:t>Enhance Resources and Support for Caseworkers and Neighbor Advocates</a:t>
          </a:r>
        </a:p>
        <a:p>
          <a:pPr marL="114300" lvl="1" indent="-114300" algn="l" defTabSz="577850">
            <a:lnSpc>
              <a:spcPct val="90000"/>
            </a:lnSpc>
            <a:spcBef>
              <a:spcPct val="0"/>
            </a:spcBef>
            <a:spcAft>
              <a:spcPct val="15000"/>
            </a:spcAft>
            <a:buChar char="•"/>
          </a:pPr>
          <a:r>
            <a:rPr lang="en-US" sz="1300" kern="1200">
              <a:solidFill>
                <a:srgbClr val="286D9F"/>
              </a:solidFill>
            </a:rPr>
            <a:t>Re-Center Our Work on Our Vincentian Charism and Essential Elements</a:t>
          </a:r>
        </a:p>
        <a:p>
          <a:pPr marL="114300" lvl="1" indent="-114300" algn="l" defTabSz="577850">
            <a:lnSpc>
              <a:spcPct val="90000"/>
            </a:lnSpc>
            <a:spcBef>
              <a:spcPct val="0"/>
            </a:spcBef>
            <a:spcAft>
              <a:spcPct val="15000"/>
            </a:spcAft>
            <a:buChar char="•"/>
          </a:pPr>
          <a:r>
            <a:rPr lang="en-US" sz="1300" kern="1200">
              <a:solidFill>
                <a:srgbClr val="286D9F"/>
              </a:solidFill>
            </a:rPr>
            <a:t>Cultivate a Vincentian Staff</a:t>
          </a:r>
        </a:p>
      </dsp:txBody>
      <dsp:txXfrm>
        <a:off x="7566901" y="38132"/>
        <a:ext cx="3063679" cy="1225662"/>
      </dsp:txXfrm>
    </dsp:sp>
    <dsp:sp modelId="{F94B9872-20D6-45AC-B339-F5F1C2D11B1C}">
      <dsp:nvSpPr>
        <dsp:cNvPr id="0" name=""/>
        <dsp:cNvSpPr/>
      </dsp:nvSpPr>
      <dsp:spPr>
        <a:xfrm>
          <a:off x="740479" y="0"/>
          <a:ext cx="4157706" cy="1735901"/>
        </a:xfrm>
        <a:prstGeom prst="roundRect">
          <a:avLst>
            <a:gd name="adj" fmla="val 10000"/>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114300" lvl="1" indent="-114300" algn="l" defTabSz="577850">
            <a:lnSpc>
              <a:spcPct val="90000"/>
            </a:lnSpc>
            <a:spcBef>
              <a:spcPct val="0"/>
            </a:spcBef>
            <a:spcAft>
              <a:spcPct val="15000"/>
            </a:spcAft>
            <a:buChar char="•"/>
          </a:pPr>
          <a:r>
            <a:rPr lang="en-US" sz="1300" kern="1200">
              <a:solidFill>
                <a:srgbClr val="286D9F"/>
              </a:solidFill>
            </a:rPr>
            <a:t>Strengthen Conference Operations and Support Systems</a:t>
          </a:r>
        </a:p>
        <a:p>
          <a:pPr marL="114300" lvl="1" indent="-114300" algn="l" defTabSz="577850">
            <a:lnSpc>
              <a:spcPct val="90000"/>
            </a:lnSpc>
            <a:spcBef>
              <a:spcPct val="0"/>
            </a:spcBef>
            <a:spcAft>
              <a:spcPct val="15000"/>
            </a:spcAft>
            <a:buChar char="•"/>
          </a:pPr>
          <a:r>
            <a:rPr lang="en-US" sz="1300" kern="1200">
              <a:solidFill>
                <a:srgbClr val="286D9F"/>
              </a:solidFill>
            </a:rPr>
            <a:t>Focus Resources on Membership Recruitment</a:t>
          </a:r>
        </a:p>
        <a:p>
          <a:pPr marL="114300" lvl="1" indent="-114300" algn="l" defTabSz="577850">
            <a:lnSpc>
              <a:spcPct val="90000"/>
            </a:lnSpc>
            <a:spcBef>
              <a:spcPct val="0"/>
            </a:spcBef>
            <a:spcAft>
              <a:spcPct val="15000"/>
            </a:spcAft>
            <a:buChar char="•"/>
          </a:pPr>
          <a:r>
            <a:rPr lang="en-US" sz="1300" kern="1200">
              <a:solidFill>
                <a:srgbClr val="286D9F"/>
              </a:solidFill>
            </a:rPr>
            <a:t>Encourage Collaboration to Share Resources and Best Practices</a:t>
          </a:r>
        </a:p>
        <a:p>
          <a:pPr marL="114300" lvl="1" indent="-114300" algn="l" defTabSz="577850">
            <a:lnSpc>
              <a:spcPct val="90000"/>
            </a:lnSpc>
            <a:spcBef>
              <a:spcPct val="0"/>
            </a:spcBef>
            <a:spcAft>
              <a:spcPct val="15000"/>
            </a:spcAft>
            <a:buChar char="•"/>
          </a:pPr>
          <a:r>
            <a:rPr lang="en-US" sz="1300" kern="1200">
              <a:solidFill>
                <a:srgbClr val="286D9F"/>
              </a:solidFill>
            </a:rPr>
            <a:t>Supplement Conference Funding Efforts</a:t>
          </a:r>
        </a:p>
      </dsp:txBody>
      <dsp:txXfrm>
        <a:off x="778611" y="38132"/>
        <a:ext cx="2834130" cy="1225662"/>
      </dsp:txXfrm>
    </dsp:sp>
    <dsp:sp modelId="{F5C1D053-9BD7-4784-9902-9058577CB792}">
      <dsp:nvSpPr>
        <dsp:cNvPr id="0" name=""/>
        <dsp:cNvSpPr/>
      </dsp:nvSpPr>
      <dsp:spPr>
        <a:xfrm>
          <a:off x="3057639" y="198621"/>
          <a:ext cx="2348891" cy="2348891"/>
        </a:xfrm>
        <a:prstGeom prst="pieWedge">
          <a:avLst/>
        </a:prstGeom>
        <a:solidFill>
          <a:srgbClr val="286D9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Supporting Conferences</a:t>
          </a:r>
        </a:p>
      </dsp:txBody>
      <dsp:txXfrm>
        <a:off x="3745613" y="886595"/>
        <a:ext cx="1660917" cy="1660917"/>
      </dsp:txXfrm>
    </dsp:sp>
    <dsp:sp modelId="{00DE8B2C-1926-4CEA-BAC1-53FB624B7186}">
      <dsp:nvSpPr>
        <dsp:cNvPr id="0" name=""/>
        <dsp:cNvSpPr/>
      </dsp:nvSpPr>
      <dsp:spPr>
        <a:xfrm rot="5400000">
          <a:off x="5595451" y="198621"/>
          <a:ext cx="2348891" cy="2348891"/>
        </a:xfrm>
        <a:prstGeom prst="pieWedge">
          <a:avLst/>
        </a:prstGeom>
        <a:solidFill>
          <a:srgbClr val="286D9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Supporting Vincentians</a:t>
          </a:r>
        </a:p>
      </dsp:txBody>
      <dsp:txXfrm rot="-5400000">
        <a:off x="5595451" y="886595"/>
        <a:ext cx="1660917" cy="1660917"/>
      </dsp:txXfrm>
    </dsp:sp>
    <dsp:sp modelId="{7F101374-9ACB-4551-AECC-C6C60F5CEB86}">
      <dsp:nvSpPr>
        <dsp:cNvPr id="0" name=""/>
        <dsp:cNvSpPr/>
      </dsp:nvSpPr>
      <dsp:spPr>
        <a:xfrm rot="10800000">
          <a:off x="5595451" y="2872152"/>
          <a:ext cx="2348891" cy="2348891"/>
        </a:xfrm>
        <a:prstGeom prst="pieWedge">
          <a:avLst/>
        </a:prstGeom>
        <a:solidFill>
          <a:srgbClr val="286D9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Supporting Neighbors</a:t>
          </a:r>
        </a:p>
      </dsp:txBody>
      <dsp:txXfrm rot="10800000">
        <a:off x="5595451" y="2872152"/>
        <a:ext cx="1660917" cy="1660917"/>
      </dsp:txXfrm>
    </dsp:sp>
    <dsp:sp modelId="{937FFACC-4724-4F12-A472-198907ED1180}">
      <dsp:nvSpPr>
        <dsp:cNvPr id="0" name=""/>
        <dsp:cNvSpPr/>
      </dsp:nvSpPr>
      <dsp:spPr>
        <a:xfrm rot="16200000">
          <a:off x="3057639" y="2872152"/>
          <a:ext cx="2348891" cy="2348891"/>
        </a:xfrm>
        <a:prstGeom prst="pieWedge">
          <a:avLst/>
        </a:prstGeom>
        <a:solidFill>
          <a:srgbClr val="286D9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Supporting Communities</a:t>
          </a:r>
        </a:p>
      </dsp:txBody>
      <dsp:txXfrm rot="5400000">
        <a:off x="3745613" y="2872152"/>
        <a:ext cx="1660917" cy="1660917"/>
      </dsp:txXfrm>
    </dsp:sp>
    <dsp:sp modelId="{C4BCD2F2-3D39-439C-9DB7-29D7250F72D1}">
      <dsp:nvSpPr>
        <dsp:cNvPr id="0" name=""/>
        <dsp:cNvSpPr/>
      </dsp:nvSpPr>
      <dsp:spPr>
        <a:xfrm>
          <a:off x="5095495" y="2224123"/>
          <a:ext cx="810991" cy="705209"/>
        </a:xfrm>
        <a:prstGeom prst="circularArrow">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CAEA17-2166-4E55-B33E-FACC6ABE81DA}">
      <dsp:nvSpPr>
        <dsp:cNvPr id="0" name=""/>
        <dsp:cNvSpPr/>
      </dsp:nvSpPr>
      <dsp:spPr>
        <a:xfrm rot="10800000">
          <a:off x="5095495" y="2495358"/>
          <a:ext cx="810991" cy="705209"/>
        </a:xfrm>
        <a:prstGeom prst="circularArrow">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139370-5DAD-B04D-863F-1F0595263B98}">
      <dsp:nvSpPr>
        <dsp:cNvPr id="0" name=""/>
        <dsp:cNvSpPr/>
      </dsp:nvSpPr>
      <dsp:spPr>
        <a:xfrm>
          <a:off x="0" y="108845"/>
          <a:ext cx="3210604" cy="876525"/>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latin typeface="Aptos"/>
            </a:rPr>
            <a:t>Structural Causes “Where”</a:t>
          </a:r>
        </a:p>
      </dsp:txBody>
      <dsp:txXfrm>
        <a:off x="0" y="108845"/>
        <a:ext cx="3210604" cy="876525"/>
      </dsp:txXfrm>
    </dsp:sp>
    <dsp:sp modelId="{DC29601F-999E-3D42-8120-487FEA55717A}">
      <dsp:nvSpPr>
        <dsp:cNvPr id="0" name=""/>
        <dsp:cNvSpPr/>
      </dsp:nvSpPr>
      <dsp:spPr>
        <a:xfrm>
          <a:off x="3292" y="1000053"/>
          <a:ext cx="3210604" cy="3261060"/>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a:latin typeface="Aptos"/>
            </a:rPr>
            <a:t>High rent</a:t>
          </a:r>
        </a:p>
        <a:p>
          <a:pPr marL="228600" lvl="1" indent="-228600" algn="l" defTabSz="1066800">
            <a:lnSpc>
              <a:spcPct val="90000"/>
            </a:lnSpc>
            <a:spcBef>
              <a:spcPct val="0"/>
            </a:spcBef>
            <a:spcAft>
              <a:spcPct val="15000"/>
            </a:spcAft>
            <a:buChar char="•"/>
          </a:pPr>
          <a:r>
            <a:rPr lang="en-US" sz="2400" kern="1200">
              <a:latin typeface="Aptos"/>
            </a:rPr>
            <a:t>Low vacancy rates</a:t>
          </a:r>
        </a:p>
        <a:p>
          <a:pPr marL="228600" lvl="1" indent="-228600" algn="l" defTabSz="1066800">
            <a:lnSpc>
              <a:spcPct val="90000"/>
            </a:lnSpc>
            <a:spcBef>
              <a:spcPct val="0"/>
            </a:spcBef>
            <a:spcAft>
              <a:spcPct val="15000"/>
            </a:spcAft>
            <a:buChar char="•"/>
          </a:pPr>
          <a:r>
            <a:rPr lang="en-US" sz="2400" kern="1200">
              <a:latin typeface="Aptos"/>
            </a:rPr>
            <a:t>Supply and demand imbalance</a:t>
          </a:r>
        </a:p>
        <a:p>
          <a:pPr marL="228600" lvl="1" indent="-228600" algn="l" defTabSz="1066800">
            <a:lnSpc>
              <a:spcPct val="90000"/>
            </a:lnSpc>
            <a:spcBef>
              <a:spcPct val="0"/>
            </a:spcBef>
            <a:spcAft>
              <a:spcPct val="15000"/>
            </a:spcAft>
            <a:buChar char="•"/>
          </a:pPr>
          <a:r>
            <a:rPr lang="en-US" sz="2400" kern="1200">
              <a:latin typeface="Aptos"/>
            </a:rPr>
            <a:t>Inelastic supply</a:t>
          </a:r>
        </a:p>
      </dsp:txBody>
      <dsp:txXfrm>
        <a:off x="3292" y="1000053"/>
        <a:ext cx="3210604" cy="3261060"/>
      </dsp:txXfrm>
    </dsp:sp>
    <dsp:sp modelId="{68E4075E-8894-454D-9EC3-34C9F6D27A06}">
      <dsp:nvSpPr>
        <dsp:cNvPr id="0" name=""/>
        <dsp:cNvSpPr/>
      </dsp:nvSpPr>
      <dsp:spPr>
        <a:xfrm>
          <a:off x="3663382" y="123527"/>
          <a:ext cx="3210604" cy="876525"/>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latin typeface="Aptos"/>
            </a:rPr>
            <a:t>Individual Vulnerabilities “Who”</a:t>
          </a:r>
        </a:p>
      </dsp:txBody>
      <dsp:txXfrm>
        <a:off x="3663382" y="123527"/>
        <a:ext cx="3210604" cy="876525"/>
      </dsp:txXfrm>
    </dsp:sp>
    <dsp:sp modelId="{3C58D45A-0921-5948-855D-233A91F1A9AA}">
      <dsp:nvSpPr>
        <dsp:cNvPr id="0" name=""/>
        <dsp:cNvSpPr/>
      </dsp:nvSpPr>
      <dsp:spPr>
        <a:xfrm>
          <a:off x="3663382" y="1000053"/>
          <a:ext cx="3210604" cy="3261060"/>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a:latin typeface="Aptos"/>
            </a:rPr>
            <a:t>Severe cost-burden</a:t>
          </a:r>
        </a:p>
        <a:p>
          <a:pPr marL="228600" lvl="1" indent="-228600" algn="l" defTabSz="1066800">
            <a:lnSpc>
              <a:spcPct val="90000"/>
            </a:lnSpc>
            <a:spcBef>
              <a:spcPct val="0"/>
            </a:spcBef>
            <a:spcAft>
              <a:spcPct val="15000"/>
            </a:spcAft>
            <a:buChar char="•"/>
          </a:pPr>
          <a:r>
            <a:rPr lang="en-US" sz="2400" kern="1200">
              <a:latin typeface="Aptos"/>
            </a:rPr>
            <a:t>Prior homelessness, eviction, frequent moves</a:t>
          </a:r>
        </a:p>
        <a:p>
          <a:pPr marL="228600" lvl="1" indent="-228600" algn="l" defTabSz="1066800">
            <a:lnSpc>
              <a:spcPct val="90000"/>
            </a:lnSpc>
            <a:spcBef>
              <a:spcPct val="0"/>
            </a:spcBef>
            <a:spcAft>
              <a:spcPct val="15000"/>
            </a:spcAft>
            <a:buChar char="•"/>
          </a:pPr>
          <a:r>
            <a:rPr lang="en-US" sz="2400" kern="1200">
              <a:latin typeface="Aptos"/>
            </a:rPr>
            <a:t>Child welfare, Courts, DV</a:t>
          </a:r>
        </a:p>
        <a:p>
          <a:pPr marL="228600" lvl="1" indent="-228600" algn="l" defTabSz="1066800">
            <a:lnSpc>
              <a:spcPct val="90000"/>
            </a:lnSpc>
            <a:spcBef>
              <a:spcPct val="0"/>
            </a:spcBef>
            <a:spcAft>
              <a:spcPct val="15000"/>
            </a:spcAft>
            <a:buChar char="•"/>
          </a:pPr>
          <a:r>
            <a:rPr lang="en-US" sz="2400" kern="1200">
              <a:latin typeface="Aptos"/>
            </a:rPr>
            <a:t>HS dropout, no GED</a:t>
          </a:r>
        </a:p>
        <a:p>
          <a:pPr marL="228600" lvl="1" indent="-228600" algn="l" defTabSz="1066800" rtl="0">
            <a:lnSpc>
              <a:spcPct val="90000"/>
            </a:lnSpc>
            <a:spcBef>
              <a:spcPct val="0"/>
            </a:spcBef>
            <a:spcAft>
              <a:spcPct val="15000"/>
            </a:spcAft>
            <a:buChar char="•"/>
          </a:pPr>
          <a:r>
            <a:rPr lang="en-US" sz="2400" kern="1200">
              <a:latin typeface="Aptos"/>
            </a:rPr>
            <a:t>People of color</a:t>
          </a:r>
        </a:p>
      </dsp:txBody>
      <dsp:txXfrm>
        <a:off x="3663382" y="1000053"/>
        <a:ext cx="3210604" cy="3261060"/>
      </dsp:txXfrm>
    </dsp:sp>
    <dsp:sp modelId="{6BAEADD0-100C-674E-BC84-CB02321BF64C}">
      <dsp:nvSpPr>
        <dsp:cNvPr id="0" name=""/>
        <dsp:cNvSpPr/>
      </dsp:nvSpPr>
      <dsp:spPr>
        <a:xfrm>
          <a:off x="7323472" y="123527"/>
          <a:ext cx="3210604" cy="876525"/>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t>Destabilizing Event “</a:t>
          </a:r>
          <a:r>
            <a:rPr lang="en-US" sz="2400" kern="1200">
              <a:latin typeface="Montserrat"/>
            </a:rPr>
            <a:t>When</a:t>
          </a:r>
          <a:r>
            <a:rPr lang="en-US" sz="2400" kern="1200"/>
            <a:t>”</a:t>
          </a:r>
        </a:p>
      </dsp:txBody>
      <dsp:txXfrm>
        <a:off x="7323472" y="123527"/>
        <a:ext cx="3210604" cy="876525"/>
      </dsp:txXfrm>
    </dsp:sp>
    <dsp:sp modelId="{180D7A3C-3234-EB4A-AE33-85ACC74DF6B0}">
      <dsp:nvSpPr>
        <dsp:cNvPr id="0" name=""/>
        <dsp:cNvSpPr/>
      </dsp:nvSpPr>
      <dsp:spPr>
        <a:xfrm>
          <a:off x="7323472" y="1000053"/>
          <a:ext cx="3210604" cy="3261060"/>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a:latin typeface="Aptos"/>
            </a:rPr>
            <a:t>Loss of job, relationship</a:t>
          </a:r>
        </a:p>
        <a:p>
          <a:pPr marL="228600" lvl="1" indent="-228600" algn="l" defTabSz="1066800">
            <a:lnSpc>
              <a:spcPct val="90000"/>
            </a:lnSpc>
            <a:spcBef>
              <a:spcPct val="0"/>
            </a:spcBef>
            <a:spcAft>
              <a:spcPct val="15000"/>
            </a:spcAft>
            <a:buChar char="•"/>
          </a:pPr>
          <a:r>
            <a:rPr lang="en-US" sz="2400" kern="1200">
              <a:latin typeface="Aptos"/>
            </a:rPr>
            <a:t>Declining health</a:t>
          </a:r>
        </a:p>
        <a:p>
          <a:pPr marL="228600" lvl="1" indent="-228600" algn="l" defTabSz="1066800">
            <a:lnSpc>
              <a:spcPct val="90000"/>
            </a:lnSpc>
            <a:spcBef>
              <a:spcPct val="0"/>
            </a:spcBef>
            <a:spcAft>
              <a:spcPct val="15000"/>
            </a:spcAft>
            <a:buChar char="•"/>
          </a:pPr>
          <a:r>
            <a:rPr lang="en-US" sz="2400" kern="1200">
              <a:latin typeface="Aptos"/>
            </a:rPr>
            <a:t>Exiting prison, foster care, hospital</a:t>
          </a:r>
        </a:p>
        <a:p>
          <a:pPr marL="228600" lvl="1" indent="-228600" algn="l" defTabSz="1066800">
            <a:lnSpc>
              <a:spcPct val="90000"/>
            </a:lnSpc>
            <a:spcBef>
              <a:spcPct val="0"/>
            </a:spcBef>
            <a:spcAft>
              <a:spcPct val="15000"/>
            </a:spcAft>
            <a:buChar char="•"/>
          </a:pPr>
          <a:r>
            <a:rPr lang="en-US" sz="2400" kern="1200">
              <a:latin typeface="Aptos"/>
            </a:rPr>
            <a:t>And no savings</a:t>
          </a:r>
        </a:p>
      </dsp:txBody>
      <dsp:txXfrm>
        <a:off x="7323472" y="1000053"/>
        <a:ext cx="3210604" cy="32610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06D9F4-7D50-4F5F-A865-5E96469BE6B9}">
      <dsp:nvSpPr>
        <dsp:cNvPr id="0" name=""/>
        <dsp:cNvSpPr/>
      </dsp:nvSpPr>
      <dsp:spPr>
        <a:xfrm>
          <a:off x="0" y="0"/>
          <a:ext cx="5127557" cy="1132353"/>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Preventing Homelessness</a:t>
          </a:r>
        </a:p>
      </dsp:txBody>
      <dsp:txXfrm>
        <a:off x="0" y="0"/>
        <a:ext cx="5127557" cy="1132353"/>
      </dsp:txXfrm>
    </dsp:sp>
    <dsp:sp modelId="{0EF37F6D-AA23-483D-865F-0DE1ADD93806}">
      <dsp:nvSpPr>
        <dsp:cNvPr id="0" name=""/>
        <dsp:cNvSpPr/>
      </dsp:nvSpPr>
      <dsp:spPr>
        <a:xfrm>
          <a:off x="0" y="1132353"/>
          <a:ext cx="1281889" cy="2377942"/>
        </a:xfrm>
        <a:prstGeom prst="rect">
          <a:avLst/>
        </a:prstGeom>
        <a:solidFill>
          <a:srgbClr val="3C8BB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Direct Financial Aid</a:t>
          </a:r>
        </a:p>
      </dsp:txBody>
      <dsp:txXfrm>
        <a:off x="0" y="1132353"/>
        <a:ext cx="1281889" cy="2377942"/>
      </dsp:txXfrm>
    </dsp:sp>
    <dsp:sp modelId="{BA812573-294F-495D-93A1-09AE50FAE08C}">
      <dsp:nvSpPr>
        <dsp:cNvPr id="0" name=""/>
        <dsp:cNvSpPr/>
      </dsp:nvSpPr>
      <dsp:spPr>
        <a:xfrm>
          <a:off x="1281889" y="1132353"/>
          <a:ext cx="1281889" cy="2377942"/>
        </a:xfrm>
        <a:prstGeom prst="rect">
          <a:avLst/>
        </a:prstGeom>
        <a:solidFill>
          <a:srgbClr val="3C8BB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Eviction Prevention</a:t>
          </a:r>
        </a:p>
      </dsp:txBody>
      <dsp:txXfrm>
        <a:off x="1281889" y="1132353"/>
        <a:ext cx="1281889" cy="2377942"/>
      </dsp:txXfrm>
    </dsp:sp>
    <dsp:sp modelId="{EE0A29D9-530A-4640-9807-3CC6B213F86D}">
      <dsp:nvSpPr>
        <dsp:cNvPr id="0" name=""/>
        <dsp:cNvSpPr/>
      </dsp:nvSpPr>
      <dsp:spPr>
        <a:xfrm>
          <a:off x="2563778" y="1132353"/>
          <a:ext cx="1281889" cy="2377942"/>
        </a:xfrm>
        <a:prstGeom prst="rect">
          <a:avLst/>
        </a:prstGeom>
        <a:solidFill>
          <a:srgbClr val="3C8BB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Stability Services</a:t>
          </a:r>
        </a:p>
      </dsp:txBody>
      <dsp:txXfrm>
        <a:off x="2563778" y="1132353"/>
        <a:ext cx="1281889" cy="2377942"/>
      </dsp:txXfrm>
    </dsp:sp>
    <dsp:sp modelId="{88467785-0717-488F-9E4E-EE9A7D78D752}">
      <dsp:nvSpPr>
        <dsp:cNvPr id="0" name=""/>
        <dsp:cNvSpPr/>
      </dsp:nvSpPr>
      <dsp:spPr>
        <a:xfrm>
          <a:off x="3845667" y="1132353"/>
          <a:ext cx="1281889" cy="2377942"/>
        </a:xfrm>
        <a:prstGeom prst="rect">
          <a:avLst/>
        </a:prstGeom>
        <a:solidFill>
          <a:srgbClr val="3C8BB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Diversion</a:t>
          </a:r>
        </a:p>
      </dsp:txBody>
      <dsp:txXfrm>
        <a:off x="3845667" y="1132353"/>
        <a:ext cx="1281889" cy="2377942"/>
      </dsp:txXfrm>
    </dsp:sp>
    <dsp:sp modelId="{EFFB394A-E817-4120-AC17-2B97E2EEC0C6}">
      <dsp:nvSpPr>
        <dsp:cNvPr id="0" name=""/>
        <dsp:cNvSpPr/>
      </dsp:nvSpPr>
      <dsp:spPr>
        <a:xfrm>
          <a:off x="0" y="3510296"/>
          <a:ext cx="5127557" cy="264215"/>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06D9F4-7D50-4F5F-A865-5E96469BE6B9}">
      <dsp:nvSpPr>
        <dsp:cNvPr id="0" name=""/>
        <dsp:cNvSpPr/>
      </dsp:nvSpPr>
      <dsp:spPr>
        <a:xfrm>
          <a:off x="0" y="0"/>
          <a:ext cx="5127557" cy="1132353"/>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Responding to Homelessness</a:t>
          </a:r>
        </a:p>
      </dsp:txBody>
      <dsp:txXfrm>
        <a:off x="0" y="0"/>
        <a:ext cx="5127557" cy="1132353"/>
      </dsp:txXfrm>
    </dsp:sp>
    <dsp:sp modelId="{0EF37F6D-AA23-483D-865F-0DE1ADD93806}">
      <dsp:nvSpPr>
        <dsp:cNvPr id="0" name=""/>
        <dsp:cNvSpPr/>
      </dsp:nvSpPr>
      <dsp:spPr>
        <a:xfrm>
          <a:off x="0" y="1132353"/>
          <a:ext cx="1281889" cy="2377942"/>
        </a:xfrm>
        <a:prstGeom prst="rect">
          <a:avLst/>
        </a:prstGeom>
        <a:solidFill>
          <a:srgbClr val="3C8BB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Shelter (Motels)</a:t>
          </a:r>
        </a:p>
      </dsp:txBody>
      <dsp:txXfrm>
        <a:off x="0" y="1132353"/>
        <a:ext cx="1281889" cy="2377942"/>
      </dsp:txXfrm>
    </dsp:sp>
    <dsp:sp modelId="{BA812573-294F-495D-93A1-09AE50FAE08C}">
      <dsp:nvSpPr>
        <dsp:cNvPr id="0" name=""/>
        <dsp:cNvSpPr/>
      </dsp:nvSpPr>
      <dsp:spPr>
        <a:xfrm>
          <a:off x="1281889" y="1132353"/>
          <a:ext cx="1281889" cy="2377942"/>
        </a:xfrm>
        <a:prstGeom prst="rect">
          <a:avLst/>
        </a:prstGeom>
        <a:solidFill>
          <a:srgbClr val="3C8BB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Outreach</a:t>
          </a:r>
        </a:p>
      </dsp:txBody>
      <dsp:txXfrm>
        <a:off x="1281889" y="1132353"/>
        <a:ext cx="1281889" cy="2377942"/>
      </dsp:txXfrm>
    </dsp:sp>
    <dsp:sp modelId="{EE0A29D9-530A-4640-9807-3CC6B213F86D}">
      <dsp:nvSpPr>
        <dsp:cNvPr id="0" name=""/>
        <dsp:cNvSpPr/>
      </dsp:nvSpPr>
      <dsp:spPr>
        <a:xfrm>
          <a:off x="2563778" y="1132353"/>
          <a:ext cx="1281889" cy="2377942"/>
        </a:xfrm>
        <a:prstGeom prst="rect">
          <a:avLst/>
        </a:prstGeom>
        <a:solidFill>
          <a:srgbClr val="3C8BB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Essential Services</a:t>
          </a:r>
        </a:p>
      </dsp:txBody>
      <dsp:txXfrm>
        <a:off x="2563778" y="1132353"/>
        <a:ext cx="1281889" cy="2377942"/>
      </dsp:txXfrm>
    </dsp:sp>
    <dsp:sp modelId="{06A1B2A6-9AE9-44D6-A4E8-1E12177E9563}">
      <dsp:nvSpPr>
        <dsp:cNvPr id="0" name=""/>
        <dsp:cNvSpPr/>
      </dsp:nvSpPr>
      <dsp:spPr>
        <a:xfrm>
          <a:off x="3845667" y="1132353"/>
          <a:ext cx="1281889" cy="2377942"/>
        </a:xfrm>
        <a:prstGeom prst="rect">
          <a:avLst/>
        </a:prstGeom>
        <a:solidFill>
          <a:srgbClr val="3C8BB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Stability Services</a:t>
          </a:r>
        </a:p>
      </dsp:txBody>
      <dsp:txXfrm>
        <a:off x="3845667" y="1132353"/>
        <a:ext cx="1281889" cy="2377942"/>
      </dsp:txXfrm>
    </dsp:sp>
    <dsp:sp modelId="{EFFB394A-E817-4120-AC17-2B97E2EEC0C6}">
      <dsp:nvSpPr>
        <dsp:cNvPr id="0" name=""/>
        <dsp:cNvSpPr/>
      </dsp:nvSpPr>
      <dsp:spPr>
        <a:xfrm>
          <a:off x="0" y="3510296"/>
          <a:ext cx="5127557" cy="264215"/>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2282AC-0425-0F4B-999D-DD87F3BB506C}">
      <dsp:nvSpPr>
        <dsp:cNvPr id="0" name=""/>
        <dsp:cNvSpPr/>
      </dsp:nvSpPr>
      <dsp:spPr>
        <a:xfrm>
          <a:off x="0" y="4263703"/>
          <a:ext cx="1907721" cy="1399442"/>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5677" tIns="135128" rIns="135677" bIns="135128" numCol="1" spcCol="1270" anchor="ctr" anchorCtr="0">
          <a:noAutofit/>
        </a:bodyPr>
        <a:lstStyle/>
        <a:p>
          <a:pPr marL="0" lvl="0" indent="0" algn="ctr" defTabSz="844550">
            <a:lnSpc>
              <a:spcPct val="90000"/>
            </a:lnSpc>
            <a:spcBef>
              <a:spcPct val="0"/>
            </a:spcBef>
            <a:spcAft>
              <a:spcPct val="35000"/>
            </a:spcAft>
            <a:buNone/>
          </a:pPr>
          <a:r>
            <a:rPr lang="en-US" sz="1900" kern="1200"/>
            <a:t>Stable Housing</a:t>
          </a:r>
        </a:p>
      </dsp:txBody>
      <dsp:txXfrm>
        <a:off x="0" y="4263703"/>
        <a:ext cx="1907721" cy="1399442"/>
      </dsp:txXfrm>
    </dsp:sp>
    <dsp:sp modelId="{0F7B9A61-80F3-CE40-B3E0-0DD42D86942C}">
      <dsp:nvSpPr>
        <dsp:cNvPr id="0" name=""/>
        <dsp:cNvSpPr/>
      </dsp:nvSpPr>
      <dsp:spPr>
        <a:xfrm>
          <a:off x="1907721" y="4263703"/>
          <a:ext cx="5723164" cy="1399442"/>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6093" tIns="203200" rIns="116093" bIns="203200" numCol="1" spcCol="1270" anchor="ctr" anchorCtr="0">
          <a:noAutofit/>
        </a:bodyPr>
        <a:lstStyle/>
        <a:p>
          <a:pPr marL="0" lvl="0" indent="0" algn="l" defTabSz="711200">
            <a:lnSpc>
              <a:spcPct val="90000"/>
            </a:lnSpc>
            <a:spcBef>
              <a:spcPct val="0"/>
            </a:spcBef>
            <a:spcAft>
              <a:spcPts val="600"/>
            </a:spcAft>
            <a:buNone/>
          </a:pPr>
          <a:r>
            <a:rPr lang="en-US" sz="1600" kern="1200">
              <a:latin typeface="Aptos" panose="020B0004020202020204" pitchFamily="34" charset="0"/>
            </a:rPr>
            <a:t>Permanent Supportive Housing</a:t>
          </a:r>
        </a:p>
        <a:p>
          <a:pPr marL="0" lvl="0" indent="0" algn="l" defTabSz="711200">
            <a:lnSpc>
              <a:spcPct val="90000"/>
            </a:lnSpc>
            <a:spcBef>
              <a:spcPct val="0"/>
            </a:spcBef>
            <a:spcAft>
              <a:spcPts val="600"/>
            </a:spcAft>
            <a:buNone/>
          </a:pPr>
          <a:r>
            <a:rPr lang="en-US" sz="1600" kern="1200">
              <a:latin typeface="Aptos" panose="020B0004020202020204" pitchFamily="34" charset="0"/>
            </a:rPr>
            <a:t>Affordable Housing</a:t>
          </a:r>
        </a:p>
        <a:p>
          <a:pPr marL="0" lvl="0" indent="0" algn="l" defTabSz="711200">
            <a:lnSpc>
              <a:spcPct val="90000"/>
            </a:lnSpc>
            <a:spcBef>
              <a:spcPct val="0"/>
            </a:spcBef>
            <a:spcAft>
              <a:spcPts val="600"/>
            </a:spcAft>
            <a:buNone/>
          </a:pPr>
          <a:r>
            <a:rPr lang="en-US" sz="1600" kern="1200">
              <a:latin typeface="Aptos" panose="020B0004020202020204" pitchFamily="34" charset="0"/>
            </a:rPr>
            <a:t>Market Housing</a:t>
          </a:r>
        </a:p>
      </dsp:txBody>
      <dsp:txXfrm>
        <a:off x="1907721" y="4263703"/>
        <a:ext cx="5723164" cy="1399442"/>
      </dsp:txXfrm>
    </dsp:sp>
    <dsp:sp modelId="{041430B0-3446-0041-83FD-C185392C723B}">
      <dsp:nvSpPr>
        <dsp:cNvPr id="0" name=""/>
        <dsp:cNvSpPr/>
      </dsp:nvSpPr>
      <dsp:spPr>
        <a:xfrm rot="10800000">
          <a:off x="0" y="2132352"/>
          <a:ext cx="1907721" cy="2152342"/>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5677" tIns="135128" rIns="135677" bIns="135128" numCol="1" spcCol="1270" anchor="ctr" anchorCtr="0">
          <a:noAutofit/>
        </a:bodyPr>
        <a:lstStyle/>
        <a:p>
          <a:pPr marL="0" lvl="0" indent="0" algn="ctr" defTabSz="844550">
            <a:lnSpc>
              <a:spcPct val="90000"/>
            </a:lnSpc>
            <a:spcBef>
              <a:spcPct val="0"/>
            </a:spcBef>
            <a:spcAft>
              <a:spcPct val="35000"/>
            </a:spcAft>
            <a:buNone/>
          </a:pPr>
          <a:r>
            <a:rPr lang="en-US" sz="1900" kern="1200"/>
            <a:t>Homelessness Emergency Response System</a:t>
          </a:r>
        </a:p>
      </dsp:txBody>
      <dsp:txXfrm rot="-10800000">
        <a:off x="0" y="2132352"/>
        <a:ext cx="1907721" cy="1399022"/>
      </dsp:txXfrm>
    </dsp:sp>
    <dsp:sp modelId="{08501BEA-177C-B940-83B8-385362E7717F}">
      <dsp:nvSpPr>
        <dsp:cNvPr id="0" name=""/>
        <dsp:cNvSpPr/>
      </dsp:nvSpPr>
      <dsp:spPr>
        <a:xfrm>
          <a:off x="1907721" y="2132352"/>
          <a:ext cx="5723164" cy="1399022"/>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6093" tIns="203200" rIns="116093" bIns="203200" numCol="1" spcCol="1270" anchor="ctr" anchorCtr="0">
          <a:noAutofit/>
        </a:bodyPr>
        <a:lstStyle/>
        <a:p>
          <a:pPr marL="0" lvl="0" indent="0" algn="l" defTabSz="711200">
            <a:lnSpc>
              <a:spcPct val="90000"/>
            </a:lnSpc>
            <a:spcBef>
              <a:spcPct val="0"/>
            </a:spcBef>
            <a:spcAft>
              <a:spcPts val="400"/>
            </a:spcAft>
            <a:buNone/>
          </a:pPr>
          <a:r>
            <a:rPr lang="en-US" sz="1600" kern="1200">
              <a:latin typeface="Aptos" panose="020B0004020202020204" pitchFamily="34" charset="0"/>
            </a:rPr>
            <a:t>Street Outreach</a:t>
          </a:r>
        </a:p>
        <a:p>
          <a:pPr marL="0" lvl="0" indent="0" algn="l" defTabSz="711200">
            <a:lnSpc>
              <a:spcPct val="90000"/>
            </a:lnSpc>
            <a:spcBef>
              <a:spcPct val="0"/>
            </a:spcBef>
            <a:spcAft>
              <a:spcPts val="400"/>
            </a:spcAft>
            <a:buNone/>
          </a:pPr>
          <a:r>
            <a:rPr lang="en-US" sz="1600" kern="1200">
              <a:latin typeface="Aptos" panose="020B0004020202020204" pitchFamily="34" charset="0"/>
            </a:rPr>
            <a:t>Emergency Shelter: Congregate, Non-congregate, Motel</a:t>
          </a:r>
        </a:p>
        <a:p>
          <a:pPr marL="0" lvl="0" indent="0" algn="l" defTabSz="711200">
            <a:lnSpc>
              <a:spcPct val="90000"/>
            </a:lnSpc>
            <a:spcBef>
              <a:spcPct val="0"/>
            </a:spcBef>
            <a:spcAft>
              <a:spcPts val="400"/>
            </a:spcAft>
            <a:buNone/>
          </a:pPr>
          <a:r>
            <a:rPr lang="en-US" sz="1600" kern="1200">
              <a:latin typeface="Aptos" panose="020B0004020202020204" pitchFamily="34" charset="0"/>
            </a:rPr>
            <a:t>Motel to Home</a:t>
          </a:r>
        </a:p>
        <a:p>
          <a:pPr marL="0" lvl="0" indent="0" algn="l" defTabSz="711200">
            <a:lnSpc>
              <a:spcPct val="90000"/>
            </a:lnSpc>
            <a:spcBef>
              <a:spcPct val="0"/>
            </a:spcBef>
            <a:spcAft>
              <a:spcPts val="400"/>
            </a:spcAft>
            <a:buNone/>
          </a:pPr>
          <a:r>
            <a:rPr lang="en-US" sz="1600" kern="1200">
              <a:latin typeface="Aptos" panose="020B0004020202020204" pitchFamily="34" charset="0"/>
            </a:rPr>
            <a:t>Transitional Housing </a:t>
          </a:r>
        </a:p>
        <a:p>
          <a:pPr marL="0" lvl="0" indent="0" algn="l" defTabSz="711200">
            <a:lnSpc>
              <a:spcPct val="90000"/>
            </a:lnSpc>
            <a:spcBef>
              <a:spcPct val="0"/>
            </a:spcBef>
            <a:spcAft>
              <a:spcPts val="400"/>
            </a:spcAft>
            <a:buNone/>
          </a:pPr>
          <a:r>
            <a:rPr lang="en-US" sz="1600" kern="1200">
              <a:latin typeface="Aptos" panose="020B0004020202020204" pitchFamily="34" charset="0"/>
            </a:rPr>
            <a:t>Rapid Rehousing </a:t>
          </a:r>
        </a:p>
      </dsp:txBody>
      <dsp:txXfrm>
        <a:off x="1907721" y="2132352"/>
        <a:ext cx="5723164" cy="1399022"/>
      </dsp:txXfrm>
    </dsp:sp>
    <dsp:sp modelId="{86EFBFFC-24AD-F744-85F5-3F54B4237D63}">
      <dsp:nvSpPr>
        <dsp:cNvPr id="0" name=""/>
        <dsp:cNvSpPr/>
      </dsp:nvSpPr>
      <dsp:spPr>
        <a:xfrm rot="10800000">
          <a:off x="5952" y="1001"/>
          <a:ext cx="1907721" cy="2152342"/>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5677" tIns="135128" rIns="135677" bIns="135128" numCol="1" spcCol="1270" anchor="ctr" anchorCtr="0">
          <a:noAutofit/>
        </a:bodyPr>
        <a:lstStyle/>
        <a:p>
          <a:pPr marL="0" lvl="0" indent="0" algn="ctr" defTabSz="844550">
            <a:lnSpc>
              <a:spcPct val="90000"/>
            </a:lnSpc>
            <a:spcBef>
              <a:spcPct val="0"/>
            </a:spcBef>
            <a:spcAft>
              <a:spcPct val="35000"/>
            </a:spcAft>
            <a:buNone/>
          </a:pPr>
          <a:r>
            <a:rPr lang="en-US" sz="1900" kern="1200">
              <a:latin typeface="Aptos" panose="020B0004020202020204" pitchFamily="34" charset="0"/>
            </a:rPr>
            <a:t>Prevention and Diversion</a:t>
          </a:r>
        </a:p>
      </dsp:txBody>
      <dsp:txXfrm rot="-10800000">
        <a:off x="5952" y="1001"/>
        <a:ext cx="1907721" cy="1399022"/>
      </dsp:txXfrm>
    </dsp:sp>
    <dsp:sp modelId="{5331163A-1DF5-B54D-9D6C-0022D269147D}">
      <dsp:nvSpPr>
        <dsp:cNvPr id="0" name=""/>
        <dsp:cNvSpPr/>
      </dsp:nvSpPr>
      <dsp:spPr>
        <a:xfrm>
          <a:off x="1882024" y="0"/>
          <a:ext cx="5699356" cy="1399022"/>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6093" tIns="203200" rIns="116093" bIns="203200" numCol="1" spcCol="1270" anchor="ctr" anchorCtr="0">
          <a:noAutofit/>
        </a:bodyPr>
        <a:lstStyle/>
        <a:p>
          <a:pPr marL="0" lvl="0" indent="0" algn="l" defTabSz="711200">
            <a:lnSpc>
              <a:spcPct val="100000"/>
            </a:lnSpc>
            <a:spcBef>
              <a:spcPct val="0"/>
            </a:spcBef>
            <a:spcAft>
              <a:spcPts val="400"/>
            </a:spcAft>
            <a:buNone/>
          </a:pPr>
          <a:r>
            <a:rPr lang="en-US" sz="1600" kern="1200">
              <a:latin typeface="Aptos" panose="020B0004020202020204" pitchFamily="34" charset="0"/>
            </a:rPr>
            <a:t>Rent and Utility Assistance</a:t>
          </a:r>
        </a:p>
        <a:p>
          <a:pPr marL="0" lvl="0" indent="0" algn="l" defTabSz="711200">
            <a:lnSpc>
              <a:spcPct val="100000"/>
            </a:lnSpc>
            <a:spcBef>
              <a:spcPct val="0"/>
            </a:spcBef>
            <a:spcAft>
              <a:spcPts val="400"/>
            </a:spcAft>
            <a:buNone/>
          </a:pPr>
          <a:r>
            <a:rPr lang="en-US" sz="1600" kern="1200">
              <a:latin typeface="Aptos" panose="020B0004020202020204" pitchFamily="34" charset="0"/>
            </a:rPr>
            <a:t>Legal Support –Evictions</a:t>
          </a:r>
        </a:p>
        <a:p>
          <a:pPr marL="0" lvl="0" indent="0" algn="l" defTabSz="711200">
            <a:lnSpc>
              <a:spcPct val="100000"/>
            </a:lnSpc>
            <a:spcBef>
              <a:spcPct val="0"/>
            </a:spcBef>
            <a:spcAft>
              <a:spcPts val="400"/>
            </a:spcAft>
            <a:buNone/>
          </a:pPr>
          <a:r>
            <a:rPr lang="en-US" sz="1600" kern="1200">
              <a:latin typeface="Aptos" panose="020B0004020202020204" pitchFamily="34" charset="0"/>
            </a:rPr>
            <a:t>Diversion-AKA Housing Problem Solving</a:t>
          </a:r>
        </a:p>
        <a:p>
          <a:pPr marL="0" lvl="0" indent="0" algn="l" defTabSz="711200">
            <a:lnSpc>
              <a:spcPct val="100000"/>
            </a:lnSpc>
            <a:spcBef>
              <a:spcPct val="0"/>
            </a:spcBef>
            <a:spcAft>
              <a:spcPts val="400"/>
            </a:spcAft>
            <a:buNone/>
          </a:pPr>
          <a:r>
            <a:rPr lang="en-US" sz="1600" kern="1200">
              <a:latin typeface="Aptos" panose="020B0004020202020204" pitchFamily="34" charset="0"/>
            </a:rPr>
            <a:t>General Assistance: Childcare, Transportation, Food, Workforce Development</a:t>
          </a:r>
        </a:p>
      </dsp:txBody>
      <dsp:txXfrm>
        <a:off x="1882024" y="0"/>
        <a:ext cx="5699356" cy="139902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5F1371-8CD5-4ABD-945C-87A3454F9EEB}">
      <dsp:nvSpPr>
        <dsp:cNvPr id="0" name=""/>
        <dsp:cNvSpPr/>
      </dsp:nvSpPr>
      <dsp:spPr>
        <a:xfrm>
          <a:off x="5339" y="1643791"/>
          <a:ext cx="1986131" cy="794452"/>
        </a:xfrm>
        <a:prstGeom prst="chevron">
          <a:avLst/>
        </a:prstGeom>
        <a:solidFill>
          <a:srgbClr val="0055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a:t>Late Notice</a:t>
          </a:r>
        </a:p>
      </dsp:txBody>
      <dsp:txXfrm>
        <a:off x="402565" y="1643791"/>
        <a:ext cx="1191679" cy="794452"/>
      </dsp:txXfrm>
    </dsp:sp>
    <dsp:sp modelId="{53C4EED4-3305-824C-8F47-BBDE95D32876}">
      <dsp:nvSpPr>
        <dsp:cNvPr id="0" name=""/>
        <dsp:cNvSpPr/>
      </dsp:nvSpPr>
      <dsp:spPr>
        <a:xfrm>
          <a:off x="1820563" y="1652498"/>
          <a:ext cx="1986131" cy="794452"/>
        </a:xfrm>
        <a:prstGeom prst="chevron">
          <a:avLst/>
        </a:prstGeom>
        <a:solidFill>
          <a:srgbClr val="0055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a:t>Notice to Quit</a:t>
          </a:r>
        </a:p>
      </dsp:txBody>
      <dsp:txXfrm>
        <a:off x="2217789" y="1652498"/>
        <a:ext cx="1191679" cy="794452"/>
      </dsp:txXfrm>
    </dsp:sp>
    <dsp:sp modelId="{E47733BC-BD35-C440-A6D3-F8DB9C02900A}">
      <dsp:nvSpPr>
        <dsp:cNvPr id="0" name=""/>
        <dsp:cNvSpPr/>
      </dsp:nvSpPr>
      <dsp:spPr>
        <a:xfrm>
          <a:off x="3580374" y="1643791"/>
          <a:ext cx="1986131" cy="794452"/>
        </a:xfrm>
        <a:prstGeom prst="chevron">
          <a:avLst/>
        </a:prstGeom>
        <a:solidFill>
          <a:srgbClr val="0055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a:t>Eviction Filing</a:t>
          </a:r>
        </a:p>
      </dsp:txBody>
      <dsp:txXfrm>
        <a:off x="3977600" y="1643791"/>
        <a:ext cx="1191679" cy="794452"/>
      </dsp:txXfrm>
    </dsp:sp>
    <dsp:sp modelId="{D4C567B6-8371-9840-A750-DD9DF2F0A3D7}">
      <dsp:nvSpPr>
        <dsp:cNvPr id="0" name=""/>
        <dsp:cNvSpPr/>
      </dsp:nvSpPr>
      <dsp:spPr>
        <a:xfrm>
          <a:off x="5367892" y="1643791"/>
          <a:ext cx="1986131" cy="794452"/>
        </a:xfrm>
        <a:prstGeom prst="chevron">
          <a:avLst/>
        </a:prstGeom>
        <a:solidFill>
          <a:srgbClr val="0055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a:t>Court Hearing</a:t>
          </a:r>
        </a:p>
      </dsp:txBody>
      <dsp:txXfrm>
        <a:off x="5765118" y="1643791"/>
        <a:ext cx="1191679" cy="794452"/>
      </dsp:txXfrm>
    </dsp:sp>
    <dsp:sp modelId="{AD34A1AC-D0C6-3A43-AA71-D767DAEF7F00}">
      <dsp:nvSpPr>
        <dsp:cNvPr id="0" name=""/>
        <dsp:cNvSpPr/>
      </dsp:nvSpPr>
      <dsp:spPr>
        <a:xfrm>
          <a:off x="7155410" y="1643791"/>
          <a:ext cx="1986131" cy="794452"/>
        </a:xfrm>
        <a:prstGeom prst="chevron">
          <a:avLst/>
        </a:prstGeom>
        <a:solidFill>
          <a:srgbClr val="0055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a:t>Judge's Decision</a:t>
          </a:r>
        </a:p>
      </dsp:txBody>
      <dsp:txXfrm>
        <a:off x="7552636" y="1643791"/>
        <a:ext cx="1191679" cy="794452"/>
      </dsp:txXfrm>
    </dsp:sp>
    <dsp:sp modelId="{925E0DA6-B4CF-784A-9DDA-30C9F1D65039}">
      <dsp:nvSpPr>
        <dsp:cNvPr id="0" name=""/>
        <dsp:cNvSpPr/>
      </dsp:nvSpPr>
      <dsp:spPr>
        <a:xfrm>
          <a:off x="8942928" y="1643791"/>
          <a:ext cx="1986131" cy="794452"/>
        </a:xfrm>
        <a:prstGeom prst="chevron">
          <a:avLst/>
        </a:prstGeom>
        <a:solidFill>
          <a:srgbClr val="0055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a:t>Notice to Vacate</a:t>
          </a:r>
        </a:p>
      </dsp:txBody>
      <dsp:txXfrm>
        <a:off x="9340154" y="1643791"/>
        <a:ext cx="1191679" cy="79445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B534B-6994-ED40-B43B-D7733AA989DE}">
      <dsp:nvSpPr>
        <dsp:cNvPr id="0" name=""/>
        <dsp:cNvSpPr/>
      </dsp:nvSpPr>
      <dsp:spPr>
        <a:xfrm rot="16200000">
          <a:off x="1278852" y="-1278852"/>
          <a:ext cx="2551800" cy="5109505"/>
        </a:xfrm>
        <a:prstGeom prst="round1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a:t>Transitional</a:t>
          </a:r>
        </a:p>
      </dsp:txBody>
      <dsp:txXfrm rot="5400000">
        <a:off x="0" y="0"/>
        <a:ext cx="5109505" cy="1913850"/>
      </dsp:txXfrm>
    </dsp:sp>
    <dsp:sp modelId="{F1949C42-C332-D94F-8D26-060CA75667DC}">
      <dsp:nvSpPr>
        <dsp:cNvPr id="0" name=""/>
        <dsp:cNvSpPr/>
      </dsp:nvSpPr>
      <dsp:spPr>
        <a:xfrm>
          <a:off x="5109505" y="0"/>
          <a:ext cx="5109505" cy="2551800"/>
        </a:xfrm>
        <a:prstGeom prst="round1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a:t>Hidden</a:t>
          </a:r>
        </a:p>
      </dsp:txBody>
      <dsp:txXfrm>
        <a:off x="5109505" y="0"/>
        <a:ext cx="5109505" cy="1913850"/>
      </dsp:txXfrm>
    </dsp:sp>
    <dsp:sp modelId="{10DC6CFC-05CA-CF45-BEED-36E6764F29E9}">
      <dsp:nvSpPr>
        <dsp:cNvPr id="0" name=""/>
        <dsp:cNvSpPr/>
      </dsp:nvSpPr>
      <dsp:spPr>
        <a:xfrm rot="10800000">
          <a:off x="0" y="2551800"/>
          <a:ext cx="5109505" cy="2551800"/>
        </a:xfrm>
        <a:prstGeom prst="round1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a:t>Episodic</a:t>
          </a:r>
        </a:p>
      </dsp:txBody>
      <dsp:txXfrm rot="10800000">
        <a:off x="0" y="3189750"/>
        <a:ext cx="5109505" cy="1913850"/>
      </dsp:txXfrm>
    </dsp:sp>
    <dsp:sp modelId="{F485C690-019E-8F45-AECA-1E186D82AB5A}">
      <dsp:nvSpPr>
        <dsp:cNvPr id="0" name=""/>
        <dsp:cNvSpPr/>
      </dsp:nvSpPr>
      <dsp:spPr>
        <a:xfrm rot="5400000">
          <a:off x="6388358" y="1272948"/>
          <a:ext cx="2551800" cy="5109505"/>
        </a:xfrm>
        <a:prstGeom prst="round1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a:t>Chronic</a:t>
          </a:r>
        </a:p>
      </dsp:txBody>
      <dsp:txXfrm rot="-5400000">
        <a:off x="5109506" y="3189750"/>
        <a:ext cx="5109505" cy="1913850"/>
      </dsp:txXfrm>
    </dsp:sp>
    <dsp:sp modelId="{16CEAAF6-1323-1E46-B1B4-CBB2E5D54204}">
      <dsp:nvSpPr>
        <dsp:cNvPr id="0" name=""/>
        <dsp:cNvSpPr/>
      </dsp:nvSpPr>
      <dsp:spPr>
        <a:xfrm>
          <a:off x="3576653" y="1913850"/>
          <a:ext cx="3065703" cy="1275900"/>
        </a:xfrm>
        <a:prstGeom prst="roundRect">
          <a:avLst/>
        </a:prstGeom>
        <a:solidFill>
          <a:schemeClr val="accent1">
            <a:tint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Types of Homelessness</a:t>
          </a:r>
        </a:p>
      </dsp:txBody>
      <dsp:txXfrm>
        <a:off x="3638937" y="1976134"/>
        <a:ext cx="2941135" cy="115133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FDE43B-8CBC-4308-BBD3-554FF7FCB200}">
      <dsp:nvSpPr>
        <dsp:cNvPr id="0" name=""/>
        <dsp:cNvSpPr/>
      </dsp:nvSpPr>
      <dsp:spPr>
        <a:xfrm>
          <a:off x="5065972" y="1729"/>
          <a:ext cx="1447420" cy="9649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kern="1200">
              <a:latin typeface="Montserrat"/>
            </a:rPr>
            <a:t>HUD</a:t>
          </a:r>
          <a:endParaRPr lang="en-US" sz="1500" kern="1200"/>
        </a:p>
      </dsp:txBody>
      <dsp:txXfrm>
        <a:off x="5094234" y="29991"/>
        <a:ext cx="1390896" cy="908423"/>
      </dsp:txXfrm>
    </dsp:sp>
    <dsp:sp modelId="{801D3C1F-EFC8-4487-A8DA-F96C1054643A}">
      <dsp:nvSpPr>
        <dsp:cNvPr id="0" name=""/>
        <dsp:cNvSpPr/>
      </dsp:nvSpPr>
      <dsp:spPr>
        <a:xfrm>
          <a:off x="4848859" y="966676"/>
          <a:ext cx="940823" cy="385978"/>
        </a:xfrm>
        <a:custGeom>
          <a:avLst/>
          <a:gdLst/>
          <a:ahLst/>
          <a:cxnLst/>
          <a:rect l="0" t="0" r="0" b="0"/>
          <a:pathLst>
            <a:path>
              <a:moveTo>
                <a:pt x="940823" y="0"/>
              </a:moveTo>
              <a:lnTo>
                <a:pt x="940823" y="192989"/>
              </a:lnTo>
              <a:lnTo>
                <a:pt x="0" y="192989"/>
              </a:lnTo>
              <a:lnTo>
                <a:pt x="0" y="38597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BA0D3AE-C13E-408E-8AE4-1BC68B69A2AF}">
      <dsp:nvSpPr>
        <dsp:cNvPr id="0" name=""/>
        <dsp:cNvSpPr/>
      </dsp:nvSpPr>
      <dsp:spPr>
        <a:xfrm>
          <a:off x="4125148" y="1352655"/>
          <a:ext cx="1447420" cy="9649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kern="1200">
              <a:latin typeface="Montserrat"/>
            </a:rPr>
            <a:t>CoC</a:t>
          </a:r>
          <a:endParaRPr lang="en-US" sz="1500" kern="1200"/>
        </a:p>
      </dsp:txBody>
      <dsp:txXfrm>
        <a:off x="4153410" y="1380917"/>
        <a:ext cx="1390896" cy="908423"/>
      </dsp:txXfrm>
    </dsp:sp>
    <dsp:sp modelId="{945407F1-7944-454F-8ED7-54C4EDB68AF7}">
      <dsp:nvSpPr>
        <dsp:cNvPr id="0" name=""/>
        <dsp:cNvSpPr/>
      </dsp:nvSpPr>
      <dsp:spPr>
        <a:xfrm>
          <a:off x="5789682" y="966676"/>
          <a:ext cx="940823" cy="385978"/>
        </a:xfrm>
        <a:custGeom>
          <a:avLst/>
          <a:gdLst/>
          <a:ahLst/>
          <a:cxnLst/>
          <a:rect l="0" t="0" r="0" b="0"/>
          <a:pathLst>
            <a:path>
              <a:moveTo>
                <a:pt x="0" y="0"/>
              </a:moveTo>
              <a:lnTo>
                <a:pt x="0" y="192989"/>
              </a:lnTo>
              <a:lnTo>
                <a:pt x="940823" y="192989"/>
              </a:lnTo>
              <a:lnTo>
                <a:pt x="940823" y="38597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EE6B07-EEDA-4D91-9DAA-A6C87DC78F82}">
      <dsp:nvSpPr>
        <dsp:cNvPr id="0" name=""/>
        <dsp:cNvSpPr/>
      </dsp:nvSpPr>
      <dsp:spPr>
        <a:xfrm>
          <a:off x="6006795" y="1352655"/>
          <a:ext cx="1447420" cy="9649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kern="1200">
              <a:latin typeface="Montserrat"/>
            </a:rPr>
            <a:t>Lead Agency</a:t>
          </a:r>
          <a:endParaRPr lang="en-US" sz="1500" kern="1200"/>
        </a:p>
      </dsp:txBody>
      <dsp:txXfrm>
        <a:off x="6035057" y="1380917"/>
        <a:ext cx="1390896" cy="908423"/>
      </dsp:txXfrm>
    </dsp:sp>
    <dsp:sp modelId="{9DAE8AA4-77A7-4C37-B798-CF639D7F7ED4}">
      <dsp:nvSpPr>
        <dsp:cNvPr id="0" name=""/>
        <dsp:cNvSpPr/>
      </dsp:nvSpPr>
      <dsp:spPr>
        <a:xfrm>
          <a:off x="6684785" y="2317602"/>
          <a:ext cx="91440" cy="385978"/>
        </a:xfrm>
        <a:custGeom>
          <a:avLst/>
          <a:gdLst/>
          <a:ahLst/>
          <a:cxnLst/>
          <a:rect l="0" t="0" r="0" b="0"/>
          <a:pathLst>
            <a:path>
              <a:moveTo>
                <a:pt x="45720" y="0"/>
              </a:moveTo>
              <a:lnTo>
                <a:pt x="45720" y="38597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1602B0C-E257-4C15-B5F3-373BFFDCBCE2}">
      <dsp:nvSpPr>
        <dsp:cNvPr id="0" name=""/>
        <dsp:cNvSpPr/>
      </dsp:nvSpPr>
      <dsp:spPr>
        <a:xfrm>
          <a:off x="6006795" y="2703581"/>
          <a:ext cx="1447420" cy="9649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kern="1200">
              <a:latin typeface="Montserrat"/>
            </a:rPr>
            <a:t>Coordinated Entry</a:t>
          </a:r>
          <a:endParaRPr lang="en-US" sz="1500" kern="1200"/>
        </a:p>
      </dsp:txBody>
      <dsp:txXfrm>
        <a:off x="6035057" y="2731843"/>
        <a:ext cx="1390896" cy="908423"/>
      </dsp:txXfrm>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10.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9.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1C0C57A-013A-80BB-1C8A-E0DDBA0F331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ED0549B-6686-E1A0-E2CA-682DBA2E9CB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D56E843-9054-4499-9D46-49CEE5C6CA0B}" type="datetimeFigureOut">
              <a:rPr lang="en-US" smtClean="0"/>
              <a:t>2/20/2026</a:t>
            </a:fld>
            <a:endParaRPr lang="en-US"/>
          </a:p>
        </p:txBody>
      </p:sp>
      <p:sp>
        <p:nvSpPr>
          <p:cNvPr id="4" name="Footer Placeholder 3">
            <a:extLst>
              <a:ext uri="{FF2B5EF4-FFF2-40B4-BE49-F238E27FC236}">
                <a16:creationId xmlns:a16="http://schemas.microsoft.com/office/drawing/2014/main" id="{964948D0-3976-FA38-24D7-93C04B09010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80FD529-3E24-0711-6CF6-10229E93B37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A26A0A-2A98-4AF3-AAFC-F5EA3415A9E1}" type="slidenum">
              <a:rPr lang="en-US" smtClean="0"/>
              <a:t>‹#›</a:t>
            </a:fld>
            <a:endParaRPr lang="en-US"/>
          </a:p>
        </p:txBody>
      </p:sp>
    </p:spTree>
    <p:extLst>
      <p:ext uri="{BB962C8B-B14F-4D97-AF65-F5344CB8AC3E}">
        <p14:creationId xmlns:p14="http://schemas.microsoft.com/office/powerpoint/2010/main" val="10453835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alibri" panose="020F050202020403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alibri" panose="020F0502020204030204" pitchFamily="34" charset="0"/>
              </a:defRPr>
            </a:lvl1pPr>
          </a:lstStyle>
          <a:p>
            <a:fld id="{D74C39C6-A7AB-4CCE-BEEA-20C5FDEB57C5}" type="datetimeFigureOut">
              <a:rPr lang="en-US" smtClean="0"/>
              <a:pPr/>
              <a:t>2/20/2026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alibri" panose="020F050202020403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alibri" panose="020F0502020204030204" pitchFamily="34" charset="0"/>
              </a:defRPr>
            </a:lvl1pPr>
          </a:lstStyle>
          <a:p>
            <a:fld id="{4F1442E8-38F2-4BD0-A663-A6C98E654C48}" type="slidenum">
              <a:rPr lang="en-US" smtClean="0"/>
              <a:pPr/>
              <a:t>‹#›</a:t>
            </a:fld>
            <a:endParaRPr lang="en-US"/>
          </a:p>
        </p:txBody>
      </p:sp>
    </p:spTree>
    <p:extLst>
      <p:ext uri="{BB962C8B-B14F-4D97-AF65-F5344CB8AC3E}">
        <p14:creationId xmlns:p14="http://schemas.microsoft.com/office/powerpoint/2010/main" val="393983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MIKE: Challenge how they think about recruiting</a:t>
            </a:r>
          </a:p>
        </p:txBody>
      </p:sp>
      <p:sp>
        <p:nvSpPr>
          <p:cNvPr id="4" name="Slide Number Placeholder 3"/>
          <p:cNvSpPr>
            <a:spLocks noGrp="1"/>
          </p:cNvSpPr>
          <p:nvPr>
            <p:ph type="sldNum" sz="quarter" idx="5"/>
          </p:nvPr>
        </p:nvSpPr>
        <p:spPr/>
        <p:txBody>
          <a:bodyPr/>
          <a:lstStyle/>
          <a:p>
            <a:fld id="{4F1442E8-38F2-4BD0-A663-A6C98E654C48}" type="slidenum">
              <a:rPr lang="en-US" smtClean="0"/>
              <a:pPr/>
              <a:t>21</a:t>
            </a:fld>
            <a:endParaRPr lang="en-US"/>
          </a:p>
        </p:txBody>
      </p:sp>
    </p:spTree>
    <p:extLst>
      <p:ext uri="{BB962C8B-B14F-4D97-AF65-F5344CB8AC3E}">
        <p14:creationId xmlns:p14="http://schemas.microsoft.com/office/powerpoint/2010/main" val="2370480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52A2C-4346-66BB-2336-C37FC84F65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5B1B3A-906C-1882-C791-E5B7ECED24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15C527-069E-88BE-A84E-B737D871D430}"/>
              </a:ext>
            </a:extLst>
          </p:cNvPr>
          <p:cNvSpPr>
            <a:spLocks noGrp="1"/>
          </p:cNvSpPr>
          <p:nvPr>
            <p:ph type="body" idx="1"/>
          </p:nvPr>
        </p:nvSpPr>
        <p:spPr/>
        <p:txBody>
          <a:bodyPr/>
          <a:lstStyle/>
          <a:p>
            <a:r>
              <a:rPr lang="en-US">
                <a:latin typeface="Calibri"/>
                <a:ea typeface="Calibri"/>
                <a:cs typeface="Calibri"/>
              </a:rPr>
              <a:t>Natl focus</a:t>
            </a:r>
          </a:p>
          <a:p>
            <a:endParaRPr lang="en-US">
              <a:ea typeface="Calibri"/>
              <a:cs typeface="Calibri"/>
            </a:endParaRPr>
          </a:p>
        </p:txBody>
      </p:sp>
      <p:sp>
        <p:nvSpPr>
          <p:cNvPr id="4" name="Slide Number Placeholder 3">
            <a:extLst>
              <a:ext uri="{FF2B5EF4-FFF2-40B4-BE49-F238E27FC236}">
                <a16:creationId xmlns:a16="http://schemas.microsoft.com/office/drawing/2014/main" id="{84D629DE-434D-5B1B-76B2-D4639B180CD5}"/>
              </a:ext>
            </a:extLst>
          </p:cNvPr>
          <p:cNvSpPr>
            <a:spLocks noGrp="1"/>
          </p:cNvSpPr>
          <p:nvPr>
            <p:ph type="sldNum" sz="quarter" idx="5"/>
          </p:nvPr>
        </p:nvSpPr>
        <p:spPr/>
        <p:txBody>
          <a:bodyPr/>
          <a:lstStyle/>
          <a:p>
            <a:fld id="{4F1442E8-38F2-4BD0-A663-A6C98E654C48}" type="slidenum">
              <a:rPr lang="en-US" smtClean="0"/>
              <a:pPr/>
              <a:t>51</a:t>
            </a:fld>
            <a:endParaRPr lang="en-US"/>
          </a:p>
        </p:txBody>
      </p:sp>
    </p:spTree>
    <p:extLst>
      <p:ext uri="{BB962C8B-B14F-4D97-AF65-F5344CB8AC3E}">
        <p14:creationId xmlns:p14="http://schemas.microsoft.com/office/powerpoint/2010/main" val="631172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5BDAC-D012-B50F-FF3E-B627FF4300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A2020F-4FAE-4FD7-4F0A-2491A0C548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B36D9A-E6F9-16A9-CC0D-0CFE0398B9EE}"/>
              </a:ext>
            </a:extLst>
          </p:cNvPr>
          <p:cNvSpPr>
            <a:spLocks noGrp="1"/>
          </p:cNvSpPr>
          <p:nvPr>
            <p:ph type="body" idx="1"/>
          </p:nvPr>
        </p:nvSpPr>
        <p:spPr/>
        <p:txBody>
          <a:bodyPr/>
          <a:lstStyle/>
          <a:p>
            <a:r>
              <a:rPr lang="en-US">
                <a:latin typeface="Calibri"/>
                <a:ea typeface="Calibri"/>
                <a:cs typeface="Calibri"/>
              </a:rPr>
              <a:t>Share with your donor base-this is the impact of intervention</a:t>
            </a:r>
            <a:endParaRPr lang="en-US">
              <a:ea typeface="Calibri"/>
              <a:cs typeface="Calibri"/>
            </a:endParaRPr>
          </a:p>
        </p:txBody>
      </p:sp>
      <p:sp>
        <p:nvSpPr>
          <p:cNvPr id="4" name="Slide Number Placeholder 3">
            <a:extLst>
              <a:ext uri="{FF2B5EF4-FFF2-40B4-BE49-F238E27FC236}">
                <a16:creationId xmlns:a16="http://schemas.microsoft.com/office/drawing/2014/main" id="{51697345-C91C-5273-1AA9-9BA8B0CA9AA4}"/>
              </a:ext>
            </a:extLst>
          </p:cNvPr>
          <p:cNvSpPr>
            <a:spLocks noGrp="1"/>
          </p:cNvSpPr>
          <p:nvPr>
            <p:ph type="sldNum" sz="quarter" idx="5"/>
          </p:nvPr>
        </p:nvSpPr>
        <p:spPr/>
        <p:txBody>
          <a:bodyPr/>
          <a:lstStyle/>
          <a:p>
            <a:fld id="{4F1442E8-38F2-4BD0-A663-A6C98E654C48}" type="slidenum">
              <a:rPr lang="en-US" smtClean="0"/>
              <a:pPr/>
              <a:t>52</a:t>
            </a:fld>
            <a:endParaRPr lang="en-US"/>
          </a:p>
        </p:txBody>
      </p:sp>
    </p:spTree>
    <p:extLst>
      <p:ext uri="{BB962C8B-B14F-4D97-AF65-F5344CB8AC3E}">
        <p14:creationId xmlns:p14="http://schemas.microsoft.com/office/powerpoint/2010/main" val="3470150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67FD0-4DB9-6A88-F59D-AF61D75B49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162FBB-0A5F-0D66-6F65-D557C890F8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33830B-211C-2C29-F6AD-BC85217D2774}"/>
              </a:ext>
            </a:extLst>
          </p:cNvPr>
          <p:cNvSpPr>
            <a:spLocks noGrp="1"/>
          </p:cNvSpPr>
          <p:nvPr>
            <p:ph type="body" idx="1"/>
          </p:nvPr>
        </p:nvSpPr>
        <p:spPr/>
        <p:txBody>
          <a:bodyPr/>
          <a:lstStyle/>
          <a:p>
            <a:r>
              <a:rPr lang="en-US">
                <a:latin typeface="Calibri"/>
                <a:ea typeface="Calibri"/>
                <a:cs typeface="Calibri"/>
              </a:rPr>
              <a:t>When provide financial assistance early enough, can have big impact and prevent negative effects of eviction</a:t>
            </a:r>
            <a:endParaRPr lang="en-US">
              <a:ea typeface="Calibri"/>
              <a:cs typeface="Calibri"/>
            </a:endParaRPr>
          </a:p>
        </p:txBody>
      </p:sp>
      <p:sp>
        <p:nvSpPr>
          <p:cNvPr id="4" name="Slide Number Placeholder 3">
            <a:extLst>
              <a:ext uri="{FF2B5EF4-FFF2-40B4-BE49-F238E27FC236}">
                <a16:creationId xmlns:a16="http://schemas.microsoft.com/office/drawing/2014/main" id="{8DB8B451-73D4-9C42-BE61-DF67A6D3E074}"/>
              </a:ext>
            </a:extLst>
          </p:cNvPr>
          <p:cNvSpPr>
            <a:spLocks noGrp="1"/>
          </p:cNvSpPr>
          <p:nvPr>
            <p:ph type="sldNum" sz="quarter" idx="5"/>
          </p:nvPr>
        </p:nvSpPr>
        <p:spPr/>
        <p:txBody>
          <a:bodyPr/>
          <a:lstStyle/>
          <a:p>
            <a:fld id="{4F1442E8-38F2-4BD0-A663-A6C98E654C48}" type="slidenum">
              <a:rPr lang="en-US" smtClean="0"/>
              <a:pPr/>
              <a:t>53</a:t>
            </a:fld>
            <a:endParaRPr lang="en-US"/>
          </a:p>
        </p:txBody>
      </p:sp>
    </p:spTree>
    <p:extLst>
      <p:ext uri="{BB962C8B-B14F-4D97-AF65-F5344CB8AC3E}">
        <p14:creationId xmlns:p14="http://schemas.microsoft.com/office/powerpoint/2010/main" val="2860780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B8965-99C3-A7C4-357D-CBF08A54A4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9358CC-BD92-7927-2E01-F04009AA29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AB9CF2-BB6C-9D28-A2E8-5126E59FADED}"/>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A834C022-A1F2-3695-D990-E0EF0BA92C2D}"/>
              </a:ext>
            </a:extLst>
          </p:cNvPr>
          <p:cNvSpPr>
            <a:spLocks noGrp="1"/>
          </p:cNvSpPr>
          <p:nvPr>
            <p:ph type="sldNum" sz="quarter" idx="5"/>
          </p:nvPr>
        </p:nvSpPr>
        <p:spPr/>
        <p:txBody>
          <a:bodyPr/>
          <a:lstStyle/>
          <a:p>
            <a:fld id="{4F1442E8-38F2-4BD0-A663-A6C98E654C48}" type="slidenum">
              <a:rPr lang="en-US" smtClean="0"/>
              <a:pPr/>
              <a:t>54</a:t>
            </a:fld>
            <a:endParaRPr lang="en-US"/>
          </a:p>
        </p:txBody>
      </p:sp>
    </p:spTree>
    <p:extLst>
      <p:ext uri="{BB962C8B-B14F-4D97-AF65-F5344CB8AC3E}">
        <p14:creationId xmlns:p14="http://schemas.microsoft.com/office/powerpoint/2010/main" val="840105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3CA8D-F011-E656-C9BC-F32338EE04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C010BE-1F89-72FF-AD99-64EEA200D8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8D4EB2-53EB-24F4-3E31-6A7EB4FBFCA4}"/>
              </a:ext>
            </a:extLst>
          </p:cNvPr>
          <p:cNvSpPr>
            <a:spLocks noGrp="1"/>
          </p:cNvSpPr>
          <p:nvPr>
            <p:ph type="body" idx="1"/>
          </p:nvPr>
        </p:nvSpPr>
        <p:spPr/>
        <p:txBody>
          <a:bodyPr/>
          <a:lstStyle/>
          <a:p>
            <a:r>
              <a:rPr lang="en-US">
                <a:latin typeface="Calibri"/>
                <a:ea typeface="Calibri"/>
                <a:cs typeface="Calibri"/>
              </a:rPr>
              <a:t>Resp syst only has capacity to house about 15% of those in shelters</a:t>
            </a:r>
            <a:endParaRPr lang="en-US">
              <a:ea typeface="Calibri"/>
              <a:cs typeface="Calibri"/>
            </a:endParaRPr>
          </a:p>
        </p:txBody>
      </p:sp>
      <p:sp>
        <p:nvSpPr>
          <p:cNvPr id="4" name="Slide Number Placeholder 3">
            <a:extLst>
              <a:ext uri="{FF2B5EF4-FFF2-40B4-BE49-F238E27FC236}">
                <a16:creationId xmlns:a16="http://schemas.microsoft.com/office/drawing/2014/main" id="{2E1BCC36-6B1C-680C-604B-24457A185E63}"/>
              </a:ext>
            </a:extLst>
          </p:cNvPr>
          <p:cNvSpPr>
            <a:spLocks noGrp="1"/>
          </p:cNvSpPr>
          <p:nvPr>
            <p:ph type="sldNum" sz="quarter" idx="5"/>
          </p:nvPr>
        </p:nvSpPr>
        <p:spPr/>
        <p:txBody>
          <a:bodyPr/>
          <a:lstStyle/>
          <a:p>
            <a:fld id="{4F1442E8-38F2-4BD0-A663-A6C98E654C48}" type="slidenum">
              <a:rPr lang="en-US" smtClean="0"/>
              <a:pPr/>
              <a:t>55</a:t>
            </a:fld>
            <a:endParaRPr lang="en-US"/>
          </a:p>
        </p:txBody>
      </p:sp>
    </p:spTree>
    <p:extLst>
      <p:ext uri="{BB962C8B-B14F-4D97-AF65-F5344CB8AC3E}">
        <p14:creationId xmlns:p14="http://schemas.microsoft.com/office/powerpoint/2010/main" val="3267540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1816C-3295-71D8-52B1-36B5D608D8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ADB37-0547-FC07-CCCE-A7ADCBFCA8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25C7A3-60F4-A353-CCC9-7622A55DC560}"/>
              </a:ext>
            </a:extLst>
          </p:cNvPr>
          <p:cNvSpPr>
            <a:spLocks noGrp="1"/>
          </p:cNvSpPr>
          <p:nvPr>
            <p:ph type="body" idx="1"/>
          </p:nvPr>
        </p:nvSpPr>
        <p:spPr/>
        <p:txBody>
          <a:bodyPr/>
          <a:lstStyle/>
          <a:p>
            <a:r>
              <a:rPr lang="en-US" err="1">
                <a:latin typeface="Calibri"/>
                <a:ea typeface="Calibri"/>
                <a:cs typeface="Calibri"/>
              </a:rPr>
              <a:t>Transist</a:t>
            </a:r>
            <a:r>
              <a:rPr lang="en-US">
                <a:latin typeface="Calibri"/>
                <a:ea typeface="Calibri"/>
                <a:cs typeface="Calibri"/>
              </a:rPr>
              <a:t>: most common: evictions, divorce, job loss, </a:t>
            </a:r>
          </a:p>
          <a:p>
            <a:r>
              <a:rPr lang="en-US">
                <a:latin typeface="Calibri"/>
                <a:ea typeface="Calibri"/>
                <a:cs typeface="Calibri"/>
              </a:rPr>
              <a:t>Hidden: families doubled up, cars, motels they pay for themselves</a:t>
            </a:r>
          </a:p>
          <a:p>
            <a:r>
              <a:rPr lang="en-US">
                <a:latin typeface="Calibri"/>
                <a:ea typeface="Calibri"/>
                <a:cs typeface="Calibri"/>
              </a:rPr>
              <a:t>Episodic: in and out of homelessness: younger, chronically unemployed, substance abuse, mental health, couch surf, shelters and streets "runaways and throwaways"</a:t>
            </a:r>
          </a:p>
          <a:p>
            <a:r>
              <a:rPr lang="en-US">
                <a:latin typeface="Calibri"/>
                <a:ea typeface="Calibri"/>
                <a:cs typeface="Calibri"/>
              </a:rPr>
              <a:t>Chronic: homeless with at least one disability for &gt;1 yr or more than 4 x in 1 yr</a:t>
            </a:r>
            <a:endParaRPr lang="en-US">
              <a:ea typeface="Calibri"/>
              <a:cs typeface="Calibri"/>
            </a:endParaRPr>
          </a:p>
        </p:txBody>
      </p:sp>
      <p:sp>
        <p:nvSpPr>
          <p:cNvPr id="4" name="Slide Number Placeholder 3">
            <a:extLst>
              <a:ext uri="{FF2B5EF4-FFF2-40B4-BE49-F238E27FC236}">
                <a16:creationId xmlns:a16="http://schemas.microsoft.com/office/drawing/2014/main" id="{2DCBC0E7-EE1C-B3D8-9EF4-2A4BC4B5316E}"/>
              </a:ext>
            </a:extLst>
          </p:cNvPr>
          <p:cNvSpPr>
            <a:spLocks noGrp="1"/>
          </p:cNvSpPr>
          <p:nvPr>
            <p:ph type="sldNum" sz="quarter" idx="5"/>
          </p:nvPr>
        </p:nvSpPr>
        <p:spPr/>
        <p:txBody>
          <a:bodyPr/>
          <a:lstStyle/>
          <a:p>
            <a:fld id="{4F1442E8-38F2-4BD0-A663-A6C98E654C48}" type="slidenum">
              <a:rPr lang="en-US" smtClean="0"/>
              <a:pPr/>
              <a:t>56</a:t>
            </a:fld>
            <a:endParaRPr lang="en-US"/>
          </a:p>
        </p:txBody>
      </p:sp>
    </p:spTree>
    <p:extLst>
      <p:ext uri="{BB962C8B-B14F-4D97-AF65-F5344CB8AC3E}">
        <p14:creationId xmlns:p14="http://schemas.microsoft.com/office/powerpoint/2010/main" val="2131835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Lead Agency: Strategy, HMIS, PIT</a:t>
            </a:r>
          </a:p>
          <a:p>
            <a:r>
              <a:rPr lang="en-US">
                <a:latin typeface="Calibri"/>
                <a:ea typeface="Calibri"/>
                <a:cs typeface="Calibri"/>
              </a:rPr>
              <a:t>Coord Entry: access, </a:t>
            </a:r>
            <a:r>
              <a:rPr lang="en-US" err="1">
                <a:latin typeface="Calibri"/>
                <a:ea typeface="Calibri"/>
                <a:cs typeface="Calibri"/>
              </a:rPr>
              <a:t>fairness,prioritzation</a:t>
            </a:r>
            <a:r>
              <a:rPr lang="en-US">
                <a:latin typeface="Calibri"/>
                <a:ea typeface="Calibri"/>
                <a:cs typeface="Calibri"/>
              </a:rPr>
              <a:t> (VSPDAT), referrals to comm and np partners</a:t>
            </a:r>
            <a:endParaRPr lang="en-US">
              <a:ea typeface="Calibri"/>
              <a:cs typeface="Calibri"/>
            </a:endParaRPr>
          </a:p>
        </p:txBody>
      </p:sp>
      <p:sp>
        <p:nvSpPr>
          <p:cNvPr id="4" name="Slide Number Placeholder 3"/>
          <p:cNvSpPr>
            <a:spLocks noGrp="1"/>
          </p:cNvSpPr>
          <p:nvPr>
            <p:ph type="sldNum" sz="quarter" idx="5"/>
          </p:nvPr>
        </p:nvSpPr>
        <p:spPr/>
        <p:txBody>
          <a:bodyPr/>
          <a:lstStyle/>
          <a:p>
            <a:fld id="{4F1442E8-38F2-4BD0-A663-A6C98E654C48}" type="slidenum">
              <a:rPr lang="en-US" smtClean="0"/>
              <a:pPr/>
              <a:t>57</a:t>
            </a:fld>
            <a:endParaRPr lang="en-US"/>
          </a:p>
        </p:txBody>
      </p:sp>
    </p:spTree>
    <p:extLst>
      <p:ext uri="{BB962C8B-B14F-4D97-AF65-F5344CB8AC3E}">
        <p14:creationId xmlns:p14="http://schemas.microsoft.com/office/powerpoint/2010/main" val="1617821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8E436-E5BD-B9E4-FA66-87FB991A42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68C7C5-84D1-1F26-9C61-A3DE2B80E7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3DB735-CB3D-A486-F6E3-D55050637E62}"/>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E4048576-6092-268F-9188-34F11FFCCBB1}"/>
              </a:ext>
            </a:extLst>
          </p:cNvPr>
          <p:cNvSpPr>
            <a:spLocks noGrp="1"/>
          </p:cNvSpPr>
          <p:nvPr>
            <p:ph type="sldNum" sz="quarter" idx="5"/>
          </p:nvPr>
        </p:nvSpPr>
        <p:spPr/>
        <p:txBody>
          <a:bodyPr/>
          <a:lstStyle/>
          <a:p>
            <a:fld id="{4F1442E8-38F2-4BD0-A663-A6C98E654C48}" type="slidenum">
              <a:rPr lang="en-US" smtClean="0"/>
              <a:pPr/>
              <a:t>58</a:t>
            </a:fld>
            <a:endParaRPr lang="en-US"/>
          </a:p>
        </p:txBody>
      </p:sp>
    </p:spTree>
    <p:extLst>
      <p:ext uri="{BB962C8B-B14F-4D97-AF65-F5344CB8AC3E}">
        <p14:creationId xmlns:p14="http://schemas.microsoft.com/office/powerpoint/2010/main" val="408814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C73F2-41EA-5A88-9A1F-0B80FDED27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85866A-C59D-5046-D90D-483AF29D26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F09E16-0A2C-B96B-C45E-1B64291FFE04}"/>
              </a:ext>
            </a:extLst>
          </p:cNvPr>
          <p:cNvSpPr>
            <a:spLocks noGrp="1"/>
          </p:cNvSpPr>
          <p:nvPr>
            <p:ph type="body" idx="1"/>
          </p:nvPr>
        </p:nvSpPr>
        <p:spPr/>
        <p:txBody>
          <a:bodyPr/>
          <a:lstStyle/>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B4A8CA9E-6C4E-2EEA-A698-3BBF50E5FF37}"/>
              </a:ext>
            </a:extLst>
          </p:cNvPr>
          <p:cNvSpPr>
            <a:spLocks noGrp="1"/>
          </p:cNvSpPr>
          <p:nvPr>
            <p:ph type="sldNum" sz="quarter" idx="5"/>
          </p:nvPr>
        </p:nvSpPr>
        <p:spPr/>
        <p:txBody>
          <a:bodyPr/>
          <a:lstStyle/>
          <a:p>
            <a:fld id="{4F1442E8-38F2-4BD0-A663-A6C98E654C48}" type="slidenum">
              <a:rPr lang="en-US" smtClean="0"/>
              <a:pPr/>
              <a:t>59</a:t>
            </a:fld>
            <a:endParaRPr lang="en-US"/>
          </a:p>
        </p:txBody>
      </p:sp>
    </p:spTree>
    <p:extLst>
      <p:ext uri="{BB962C8B-B14F-4D97-AF65-F5344CB8AC3E}">
        <p14:creationId xmlns:p14="http://schemas.microsoft.com/office/powerpoint/2010/main" val="10459999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0887E-F838-7561-44B5-0108A19D6D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62FD0A-31BD-8DBF-0D07-2304CECA14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2F0686-F42E-E48C-B384-826BA7661CDC}"/>
              </a:ext>
            </a:extLst>
          </p:cNvPr>
          <p:cNvSpPr>
            <a:spLocks noGrp="1"/>
          </p:cNvSpPr>
          <p:nvPr>
            <p:ph type="body" idx="1"/>
          </p:nvPr>
        </p:nvSpPr>
        <p:spPr/>
        <p:txBody>
          <a:bodyPr/>
          <a:lstStyle/>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0473C3D8-7763-358C-14D6-5AB935F6E879}"/>
              </a:ext>
            </a:extLst>
          </p:cNvPr>
          <p:cNvSpPr>
            <a:spLocks noGrp="1"/>
          </p:cNvSpPr>
          <p:nvPr>
            <p:ph type="sldNum" sz="quarter" idx="5"/>
          </p:nvPr>
        </p:nvSpPr>
        <p:spPr/>
        <p:txBody>
          <a:bodyPr/>
          <a:lstStyle/>
          <a:p>
            <a:fld id="{4F1442E8-38F2-4BD0-A663-A6C98E654C48}" type="slidenum">
              <a:rPr lang="en-US" smtClean="0"/>
              <a:pPr/>
              <a:t>60</a:t>
            </a:fld>
            <a:endParaRPr lang="en-US"/>
          </a:p>
        </p:txBody>
      </p:sp>
    </p:spTree>
    <p:extLst>
      <p:ext uri="{BB962C8B-B14F-4D97-AF65-F5344CB8AC3E}">
        <p14:creationId xmlns:p14="http://schemas.microsoft.com/office/powerpoint/2010/main" val="2427046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12931-D00F-8D7E-6E28-93B99E6757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BBC380-55B3-56AA-6B9C-03F7A3943D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82D46A-7F76-1E1C-704C-392D91D3081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FD247DA-8B87-8E16-3CAF-09C06F6439AE}"/>
              </a:ext>
            </a:extLst>
          </p:cNvPr>
          <p:cNvSpPr>
            <a:spLocks noGrp="1"/>
          </p:cNvSpPr>
          <p:nvPr>
            <p:ph type="sldNum" sz="quarter" idx="10"/>
          </p:nvPr>
        </p:nvSpPr>
        <p:spPr/>
        <p:txBody>
          <a:bodyPr/>
          <a:lstStyle/>
          <a:p>
            <a:fld id="{38AF86A6-5EC2-7147-B89B-AAB09FD1817C}" type="slidenum">
              <a:rPr lang="en-US" smtClean="0"/>
              <a:t>33</a:t>
            </a:fld>
            <a:endParaRPr lang="en-US"/>
          </a:p>
        </p:txBody>
      </p:sp>
    </p:spTree>
    <p:extLst>
      <p:ext uri="{BB962C8B-B14F-4D97-AF65-F5344CB8AC3E}">
        <p14:creationId xmlns:p14="http://schemas.microsoft.com/office/powerpoint/2010/main" val="29449005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9109B-8E1F-A1A2-C4B7-4C2BCDDF22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D3BFBE-17E5-37B2-1BDB-493CBA390E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60C0F1-47B0-ECFE-3AC9-DEF7A53B4597}"/>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7301BEF4-D112-B5E2-DC6B-B6B16D7DFD41}"/>
              </a:ext>
            </a:extLst>
          </p:cNvPr>
          <p:cNvSpPr>
            <a:spLocks noGrp="1"/>
          </p:cNvSpPr>
          <p:nvPr>
            <p:ph type="sldNum" sz="quarter" idx="5"/>
          </p:nvPr>
        </p:nvSpPr>
        <p:spPr/>
        <p:txBody>
          <a:bodyPr/>
          <a:lstStyle/>
          <a:p>
            <a:fld id="{4F1442E8-38F2-4BD0-A663-A6C98E654C48}" type="slidenum">
              <a:rPr lang="en-US" smtClean="0"/>
              <a:pPr/>
              <a:t>61</a:t>
            </a:fld>
            <a:endParaRPr lang="en-US"/>
          </a:p>
        </p:txBody>
      </p:sp>
    </p:spTree>
    <p:extLst>
      <p:ext uri="{BB962C8B-B14F-4D97-AF65-F5344CB8AC3E}">
        <p14:creationId xmlns:p14="http://schemas.microsoft.com/office/powerpoint/2010/main" val="36395208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01DAB-E68D-C7A5-FC8E-E25B25573D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5F75A8-E9E3-7CAA-789C-BD9976796D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01A658-A58D-7A73-5A7C-DE59F2F3FC6D}"/>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88CF0A67-19FE-BE69-352F-620DB60EAFCC}"/>
              </a:ext>
            </a:extLst>
          </p:cNvPr>
          <p:cNvSpPr>
            <a:spLocks noGrp="1"/>
          </p:cNvSpPr>
          <p:nvPr>
            <p:ph type="sldNum" sz="quarter" idx="5"/>
          </p:nvPr>
        </p:nvSpPr>
        <p:spPr/>
        <p:txBody>
          <a:bodyPr/>
          <a:lstStyle/>
          <a:p>
            <a:fld id="{4F1442E8-38F2-4BD0-A663-A6C98E654C48}" type="slidenum">
              <a:rPr lang="en-US" smtClean="0"/>
              <a:pPr/>
              <a:t>62</a:t>
            </a:fld>
            <a:endParaRPr lang="en-US"/>
          </a:p>
        </p:txBody>
      </p:sp>
    </p:spTree>
    <p:extLst>
      <p:ext uri="{BB962C8B-B14F-4D97-AF65-F5344CB8AC3E}">
        <p14:creationId xmlns:p14="http://schemas.microsoft.com/office/powerpoint/2010/main" val="940061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D6C03-BC93-90A6-3D84-B8F574D6C2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D3CF3A-CFC7-1B67-A4C5-2B50DCE611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A3D76A-CFBD-52AF-AA75-5717531A7125}"/>
              </a:ext>
            </a:extLst>
          </p:cNvPr>
          <p:cNvSpPr>
            <a:spLocks noGrp="1"/>
          </p:cNvSpPr>
          <p:nvPr>
            <p:ph type="body" idx="1"/>
          </p:nvPr>
        </p:nvSpPr>
        <p:spPr/>
        <p:txBody>
          <a:bodyPr/>
          <a:lstStyle/>
          <a:p>
            <a:r>
              <a:rPr lang="en-US">
                <a:latin typeface="Calibri"/>
                <a:ea typeface="Calibri"/>
                <a:cs typeface="Calibri"/>
              </a:rPr>
              <a:t>As a servant leader ---we suggest that their conf know that conf guidelines belong to the conference, they can change them</a:t>
            </a:r>
            <a:endParaRPr lang="en-US">
              <a:ea typeface="Calibri"/>
              <a:cs typeface="Calibri"/>
            </a:endParaRPr>
          </a:p>
        </p:txBody>
      </p:sp>
      <p:sp>
        <p:nvSpPr>
          <p:cNvPr id="4" name="Slide Number Placeholder 3">
            <a:extLst>
              <a:ext uri="{FF2B5EF4-FFF2-40B4-BE49-F238E27FC236}">
                <a16:creationId xmlns:a16="http://schemas.microsoft.com/office/drawing/2014/main" id="{E0B646E1-7413-FCA4-5818-328A20FCC755}"/>
              </a:ext>
            </a:extLst>
          </p:cNvPr>
          <p:cNvSpPr>
            <a:spLocks noGrp="1"/>
          </p:cNvSpPr>
          <p:nvPr>
            <p:ph type="sldNum" sz="quarter" idx="5"/>
          </p:nvPr>
        </p:nvSpPr>
        <p:spPr/>
        <p:txBody>
          <a:bodyPr/>
          <a:lstStyle/>
          <a:p>
            <a:fld id="{4F1442E8-38F2-4BD0-A663-A6C98E654C48}" type="slidenum">
              <a:rPr lang="en-US" smtClean="0"/>
              <a:pPr/>
              <a:t>63</a:t>
            </a:fld>
            <a:endParaRPr lang="en-US"/>
          </a:p>
        </p:txBody>
      </p:sp>
    </p:spTree>
    <p:extLst>
      <p:ext uri="{BB962C8B-B14F-4D97-AF65-F5344CB8AC3E}">
        <p14:creationId xmlns:p14="http://schemas.microsoft.com/office/powerpoint/2010/main" val="28402747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E4B90-02CF-535C-2158-FCCA41B1E5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E2237F-21F8-1BA2-2232-E427AB6F93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5973F0-9D5A-F5DB-F1F4-DC6C0EF3B18B}"/>
              </a:ext>
            </a:extLst>
          </p:cNvPr>
          <p:cNvSpPr>
            <a:spLocks noGrp="1"/>
          </p:cNvSpPr>
          <p:nvPr>
            <p:ph type="body" idx="1"/>
          </p:nvPr>
        </p:nvSpPr>
        <p:spPr/>
        <p:txBody>
          <a:bodyPr/>
          <a:lstStyle/>
          <a:p>
            <a:r>
              <a:rPr lang="en-US">
                <a:latin typeface="Calibri"/>
                <a:ea typeface="Calibri"/>
                <a:cs typeface="Calibri"/>
              </a:rPr>
              <a:t>Binder has flyers on all these programs</a:t>
            </a:r>
          </a:p>
          <a:p>
            <a:r>
              <a:rPr lang="en-US">
                <a:latin typeface="Calibri"/>
                <a:ea typeface="Calibri"/>
                <a:cs typeface="Calibri"/>
              </a:rPr>
              <a:t>Council programs are trying to address these causes of H</a:t>
            </a: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DD25B2F0-D8F8-28F7-E8D4-77BD1298F435}"/>
              </a:ext>
            </a:extLst>
          </p:cNvPr>
          <p:cNvSpPr>
            <a:spLocks noGrp="1"/>
          </p:cNvSpPr>
          <p:nvPr>
            <p:ph type="sldNum" sz="quarter" idx="5"/>
          </p:nvPr>
        </p:nvSpPr>
        <p:spPr/>
        <p:txBody>
          <a:bodyPr/>
          <a:lstStyle/>
          <a:p>
            <a:fld id="{4F1442E8-38F2-4BD0-A663-A6C98E654C48}" type="slidenum">
              <a:rPr lang="en-US" smtClean="0"/>
              <a:pPr/>
              <a:t>64</a:t>
            </a:fld>
            <a:endParaRPr lang="en-US"/>
          </a:p>
        </p:txBody>
      </p:sp>
    </p:spTree>
    <p:extLst>
      <p:ext uri="{BB962C8B-B14F-4D97-AF65-F5344CB8AC3E}">
        <p14:creationId xmlns:p14="http://schemas.microsoft.com/office/powerpoint/2010/main" val="37741519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3F4B2-95D5-A555-25BC-60DC477498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913FA9-ABC1-5A9A-4368-B3A213980D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715E6C-ACC2-3B72-6688-0A0B0421D3B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256CA23-B353-76E5-C52F-B81CC5FB52F2}"/>
              </a:ext>
            </a:extLst>
          </p:cNvPr>
          <p:cNvSpPr>
            <a:spLocks noGrp="1"/>
          </p:cNvSpPr>
          <p:nvPr>
            <p:ph type="sldNum" sz="quarter" idx="10"/>
          </p:nvPr>
        </p:nvSpPr>
        <p:spPr/>
        <p:txBody>
          <a:bodyPr/>
          <a:lstStyle/>
          <a:p>
            <a:fld id="{38AF86A6-5EC2-7147-B89B-AAB09FD1817C}" type="slidenum">
              <a:rPr lang="en-US" smtClean="0"/>
              <a:t>65</a:t>
            </a:fld>
            <a:endParaRPr lang="en-US"/>
          </a:p>
        </p:txBody>
      </p:sp>
    </p:spTree>
    <p:extLst>
      <p:ext uri="{BB962C8B-B14F-4D97-AF65-F5344CB8AC3E}">
        <p14:creationId xmlns:p14="http://schemas.microsoft.com/office/powerpoint/2010/main" val="31381955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a:extLst>
            <a:ext uri="{FF2B5EF4-FFF2-40B4-BE49-F238E27FC236}">
              <a16:creationId xmlns:a16="http://schemas.microsoft.com/office/drawing/2014/main" id="{9D4CD801-A0AF-937C-44E0-6A326869E518}"/>
            </a:ext>
          </a:extLst>
        </p:cNvPr>
        <p:cNvGrpSpPr/>
        <p:nvPr/>
      </p:nvGrpSpPr>
      <p:grpSpPr>
        <a:xfrm>
          <a:off x="0" y="0"/>
          <a:ext cx="0" cy="0"/>
          <a:chOff x="0" y="0"/>
          <a:chExt cx="0" cy="0"/>
        </a:xfrm>
      </p:grpSpPr>
      <p:sp>
        <p:nvSpPr>
          <p:cNvPr id="996" name="Google Shape;996;g2f8b1aef8e3_1_920:notes">
            <a:extLst>
              <a:ext uri="{FF2B5EF4-FFF2-40B4-BE49-F238E27FC236}">
                <a16:creationId xmlns:a16="http://schemas.microsoft.com/office/drawing/2014/main" id="{21B4D9E1-156B-6C36-D7CF-DD79EEB67D63}"/>
              </a:ext>
            </a:extLst>
          </p:cNvPr>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7" name="Google Shape;997;g2f8b1aef8e3_1_920:notes">
            <a:extLst>
              <a:ext uri="{FF2B5EF4-FFF2-40B4-BE49-F238E27FC236}">
                <a16:creationId xmlns:a16="http://schemas.microsoft.com/office/drawing/2014/main" id="{B6099F77-4B3A-1ECA-8446-5D9D666D362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79396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MIKE MIES</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4F1442E8-38F2-4BD0-A663-A6C98E654C48}" type="slidenum">
              <a:rPr lang="en-US" smtClean="0"/>
              <a:pPr/>
              <a:t>68</a:t>
            </a:fld>
            <a:endParaRPr lang="en-US"/>
          </a:p>
        </p:txBody>
      </p:sp>
    </p:spTree>
    <p:extLst>
      <p:ext uri="{BB962C8B-B14F-4D97-AF65-F5344CB8AC3E}">
        <p14:creationId xmlns:p14="http://schemas.microsoft.com/office/powerpoint/2010/main" val="22310089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1324F-9CA2-B4A7-BD80-B4BEAA542D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80C0DB-A853-1C5E-C8AF-8CEB997D94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9681A8-A91B-8313-CB99-E847D13C264C}"/>
              </a:ext>
            </a:extLst>
          </p:cNvPr>
          <p:cNvSpPr>
            <a:spLocks noGrp="1"/>
          </p:cNvSpPr>
          <p:nvPr>
            <p:ph type="body" idx="1"/>
          </p:nvPr>
        </p:nvSpPr>
        <p:spPr/>
        <p:txBody>
          <a:bodyPr/>
          <a:lstStyle/>
          <a:p>
            <a:pPr marL="0" indent="0">
              <a:lnSpc>
                <a:spcPct val="90000"/>
              </a:lnSpc>
              <a:spcBef>
                <a:spcPts val="1000"/>
              </a:spcBef>
              <a:buFont typeface="Wingdings,Sans-Serif"/>
              <a:buNone/>
            </a:pPr>
            <a:r>
              <a:rPr lang="en-US">
                <a:solidFill>
                  <a:srgbClr val="286D9F"/>
                </a:solidFill>
                <a:latin typeface="Calibri"/>
                <a:ea typeface="Calibri"/>
                <a:cs typeface="Calibri"/>
              </a:rPr>
              <a:t>WE get it. Volume high; $$ need high, and urgency / less time to act</a:t>
            </a:r>
          </a:p>
          <a:p>
            <a:pPr marL="0" marR="0" lvl="0" indent="0" algn="l" defTabSz="914400" rtl="0" eaLnBrk="1" fontAlgn="auto" latinLnBrk="0" hangingPunct="1">
              <a:lnSpc>
                <a:spcPct val="90000"/>
              </a:lnSpc>
              <a:spcBef>
                <a:spcPts val="1000"/>
              </a:spcBef>
              <a:spcAft>
                <a:spcPts val="0"/>
              </a:spcAft>
              <a:buClrTx/>
              <a:buSzTx/>
              <a:buFont typeface="Wingdings,Sans-Serif"/>
              <a:buNone/>
              <a:tabLst/>
              <a:defRPr/>
            </a:pPr>
            <a:r>
              <a:rPr lang="en-US">
                <a:solidFill>
                  <a:srgbClr val="286D9F"/>
                </a:solidFill>
                <a:latin typeface="Calibri"/>
                <a:ea typeface="Calibri"/>
                <a:cs typeface="Calibri"/>
              </a:rPr>
              <a:t>We know we get far more calls than assigned cases. </a:t>
            </a:r>
          </a:p>
          <a:p>
            <a:pPr marL="0" indent="0">
              <a:lnSpc>
                <a:spcPct val="90000"/>
              </a:lnSpc>
              <a:spcBef>
                <a:spcPts val="1000"/>
              </a:spcBef>
              <a:buFont typeface="Wingdings,Sans-Serif"/>
              <a:buNone/>
            </a:pPr>
            <a:r>
              <a:rPr lang="en-US">
                <a:solidFill>
                  <a:srgbClr val="286D9F"/>
                </a:solidFill>
                <a:latin typeface="Calibri"/>
                <a:ea typeface="Calibri"/>
                <a:cs typeface="Calibri"/>
              </a:rPr>
              <a:t>.</a:t>
            </a:r>
          </a:p>
          <a:p>
            <a:pPr marL="285750" indent="-285750">
              <a:lnSpc>
                <a:spcPct val="90000"/>
              </a:lnSpc>
              <a:spcBef>
                <a:spcPts val="1000"/>
              </a:spcBef>
              <a:buFont typeface="Wingdings,Sans-Serif"/>
              <a:buChar char="§"/>
            </a:pPr>
            <a:endParaRPr lang="en-US">
              <a:solidFill>
                <a:srgbClr val="286D9F"/>
              </a:solidFill>
              <a:latin typeface="Calibri"/>
              <a:ea typeface="Calibri"/>
              <a:cs typeface="Calibri"/>
            </a:endParaRPr>
          </a:p>
          <a:p>
            <a:pPr marL="285750" indent="-285750">
              <a:lnSpc>
                <a:spcPct val="90000"/>
              </a:lnSpc>
              <a:spcBef>
                <a:spcPts val="1000"/>
              </a:spcBef>
              <a:buFont typeface="Wingdings,Sans-Serif"/>
              <a:buChar char="§"/>
            </a:pPr>
            <a:r>
              <a:rPr lang="en-US">
                <a:solidFill>
                  <a:srgbClr val="286D9F"/>
                </a:solidFill>
                <a:latin typeface="Calibri"/>
                <a:ea typeface="Calibri"/>
                <a:cs typeface="Calibri"/>
              </a:rPr>
              <a:t>DATA WE GET. Conf AS REPORTED</a:t>
            </a:r>
          </a:p>
          <a:p>
            <a:pPr marL="285750" indent="-285750">
              <a:lnSpc>
                <a:spcPct val="90000"/>
              </a:lnSpc>
              <a:spcBef>
                <a:spcPts val="1000"/>
              </a:spcBef>
              <a:buFont typeface="Wingdings,Sans-Serif"/>
              <a:buChar char="§"/>
            </a:pPr>
            <a:r>
              <a:rPr lang="en-US">
                <a:solidFill>
                  <a:srgbClr val="286D9F"/>
                </a:solidFill>
                <a:latin typeface="Calibri"/>
                <a:ea typeface="Calibri"/>
                <a:cs typeface="Calibri"/>
              </a:rPr>
              <a:t>26,000 calls per month statewide (avg. Oct. 1 – Dec 31.)</a:t>
            </a:r>
          </a:p>
          <a:p>
            <a:pPr marL="285750" marR="0" lvl="0" indent="-285750" algn="l" defTabSz="914400" rtl="0" eaLnBrk="1" fontAlgn="auto" latinLnBrk="0" hangingPunct="1">
              <a:lnSpc>
                <a:spcPct val="90000"/>
              </a:lnSpc>
              <a:spcBef>
                <a:spcPts val="1000"/>
              </a:spcBef>
              <a:spcAft>
                <a:spcPts val="0"/>
              </a:spcAft>
              <a:buClrTx/>
              <a:buSzTx/>
              <a:buFont typeface="Wingdings,Sans-Serif"/>
              <a:buChar char="§"/>
              <a:tabLst/>
              <a:defRPr/>
            </a:pPr>
            <a:r>
              <a:rPr lang="en-US">
                <a:solidFill>
                  <a:srgbClr val="286D9F"/>
                </a:solidFill>
                <a:latin typeface="Calibri"/>
                <a:ea typeface="Calibri"/>
                <a:cs typeface="Calibri"/>
              </a:rPr>
              <a:t>~5,000 accepted cases across 3 months of Oct-Dec.</a:t>
            </a:r>
          </a:p>
          <a:p>
            <a:pPr marL="285750" indent="-285750">
              <a:lnSpc>
                <a:spcPct val="90000"/>
              </a:lnSpc>
              <a:spcBef>
                <a:spcPts val="1000"/>
              </a:spcBef>
              <a:buFont typeface="Wingdings,Sans-Serif"/>
              <a:buChar char="§"/>
            </a:pPr>
            <a:endParaRPr lang="en-US">
              <a:latin typeface="Calibri"/>
              <a:ea typeface="Calibri"/>
              <a:cs typeface="Calibri"/>
            </a:endParaRPr>
          </a:p>
          <a:p>
            <a:pPr marL="628650" lvl="1" indent="-171450">
              <a:lnSpc>
                <a:spcPct val="90000"/>
              </a:lnSpc>
              <a:spcBef>
                <a:spcPts val="500"/>
              </a:spcBef>
              <a:buFont typeface="Courier New,monospace"/>
              <a:buChar char="•"/>
            </a:pPr>
            <a:r>
              <a:rPr lang="en-US">
                <a:solidFill>
                  <a:srgbClr val="286D9F"/>
                </a:solidFill>
                <a:latin typeface="Calibri"/>
                <a:ea typeface="Calibri"/>
                <a:cs typeface="Calibri"/>
              </a:rPr>
              <a:t>If calls were evenly distributed (or if Conferences took every case), that would mean 85 NIN served by every Conference every week.</a:t>
            </a:r>
            <a:endParaRPr lang="en-US">
              <a:solidFill>
                <a:srgbClr val="444444"/>
              </a:solidFill>
              <a:latin typeface="Calibri"/>
              <a:ea typeface="Calibri"/>
              <a:cs typeface="Calibri"/>
            </a:endParaRPr>
          </a:p>
          <a:p>
            <a:pPr lvl="1">
              <a:lnSpc>
                <a:spcPct val="90000"/>
              </a:lnSpc>
              <a:spcBef>
                <a:spcPts val="500"/>
              </a:spcBef>
              <a:buFont typeface="Courier New,monospace"/>
              <a:buChar char="•"/>
            </a:pPr>
            <a:r>
              <a:rPr lang="en-US">
                <a:solidFill>
                  <a:srgbClr val="286D9F"/>
                </a:solidFill>
                <a:latin typeface="Calibri"/>
                <a:ea typeface="Calibri"/>
                <a:cs typeface="Calibri"/>
              </a:rPr>
              <a:t>   Most Conferences receive 25-50 requests per week (or 70% of Conferences surveyed)</a:t>
            </a:r>
            <a:endParaRPr lang="en-US">
              <a:latin typeface="Calibri"/>
              <a:ea typeface="Calibri"/>
              <a:cs typeface="Calibri"/>
            </a:endParaRPr>
          </a:p>
          <a:p>
            <a:pPr lvl="2">
              <a:lnSpc>
                <a:spcPct val="90000"/>
              </a:lnSpc>
              <a:spcBef>
                <a:spcPts val="500"/>
              </a:spcBef>
              <a:buFont typeface="Wingdings,Sans-Serif"/>
              <a:buChar char="•"/>
            </a:pPr>
            <a:r>
              <a:rPr lang="en-US">
                <a:solidFill>
                  <a:srgbClr val="286D9F"/>
                </a:solidFill>
                <a:latin typeface="Calibri"/>
                <a:ea typeface="Calibri"/>
                <a:cs typeface="Calibri"/>
              </a:rPr>
              <a:t>COH = 200+ in 3 days.</a:t>
            </a:r>
            <a:endParaRPr lang="en-US">
              <a:latin typeface="Calibri"/>
              <a:ea typeface="Calibri"/>
              <a:cs typeface="Calibri"/>
            </a:endParaRPr>
          </a:p>
          <a:p>
            <a:pPr lvl="2">
              <a:lnSpc>
                <a:spcPct val="90000"/>
              </a:lnSpc>
              <a:spcBef>
                <a:spcPts val="500"/>
              </a:spcBef>
              <a:buFont typeface="Wingdings,Sans-Serif"/>
              <a:buChar char="•"/>
            </a:pPr>
            <a:r>
              <a:rPr lang="en-US">
                <a:solidFill>
                  <a:srgbClr val="286D9F"/>
                </a:solidFill>
                <a:latin typeface="Calibri"/>
                <a:ea typeface="Calibri"/>
                <a:cs typeface="Calibri"/>
              </a:rPr>
              <a:t>CSC = 149 per day</a:t>
            </a:r>
            <a:endParaRPr lang="en-US">
              <a:latin typeface="Calibri"/>
              <a:ea typeface="Calibri"/>
              <a:cs typeface="Calibri"/>
            </a:endParaRPr>
          </a:p>
          <a:p>
            <a:pPr>
              <a:lnSpc>
                <a:spcPct val="90000"/>
              </a:lnSpc>
              <a:spcBef>
                <a:spcPts val="1000"/>
              </a:spcBef>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286D9F"/>
                </a:solidFill>
                <a:latin typeface="Calibri"/>
                <a:ea typeface="Calibri"/>
                <a:cs typeface="Calibri"/>
              </a:rPr>
              <a:t>Many Conferences are facing increased demand, increased size of requests, increased urgency / less time to act.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286D9F"/>
                </a:solidFill>
                <a:latin typeface="Calibri"/>
                <a:ea typeface="Calibri"/>
                <a:cs typeface="Calibri"/>
              </a:rPr>
              <a:t>We can’t serve every case, but we can acknowledge the Neighbor.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286D9F"/>
                </a:solidFill>
                <a:latin typeface="Calibri"/>
                <a:ea typeface="Calibri"/>
                <a:cs typeface="Calibri"/>
              </a:rPr>
              <a:t>Some Conferences do this by texting a list of resources (IHM); some call every neighbor back. Some tell callers that only those who leave messages on a specific day of the week will receive a phone call 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286D9F"/>
                </a:solidFill>
                <a:latin typeface="Calibri"/>
                <a:ea typeface="Calibri"/>
                <a:cs typeface="Calibri"/>
              </a:rPr>
              <a:t>There are a variety of ways that Conferences respond to volume. The point today is this: Consider how new tools from the Council could help AND explore methods by other Conferences that could help your own.</a:t>
            </a:r>
            <a:endParaRPr lang="en-US">
              <a:latin typeface="Calibri"/>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E06B3F6D-5555-177E-5048-21DCAE045018}"/>
              </a:ext>
            </a:extLst>
          </p:cNvPr>
          <p:cNvSpPr>
            <a:spLocks noGrp="1"/>
          </p:cNvSpPr>
          <p:nvPr>
            <p:ph type="sldNum" sz="quarter" idx="5"/>
          </p:nvPr>
        </p:nvSpPr>
        <p:spPr/>
        <p:txBody>
          <a:bodyPr/>
          <a:lstStyle/>
          <a:p>
            <a:fld id="{4F1442E8-38F2-4BD0-A663-A6C98E654C48}" type="slidenum">
              <a:rPr lang="en-US" smtClean="0"/>
              <a:pPr/>
              <a:t>69</a:t>
            </a:fld>
            <a:endParaRPr lang="en-US"/>
          </a:p>
        </p:txBody>
      </p:sp>
    </p:spTree>
    <p:extLst>
      <p:ext uri="{BB962C8B-B14F-4D97-AF65-F5344CB8AC3E}">
        <p14:creationId xmlns:p14="http://schemas.microsoft.com/office/powerpoint/2010/main" val="25964598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latin typeface="Calibri"/>
                <a:ea typeface="Calibri"/>
                <a:cs typeface="Calibri"/>
              </a:rPr>
              <a:t>We’ve created tools and can offer perspective from across the state about what works &amp; doesn’t work.</a:t>
            </a:r>
          </a:p>
          <a:p>
            <a:pPr>
              <a:lnSpc>
                <a:spcPct val="90000"/>
              </a:lnSpc>
              <a:spcBef>
                <a:spcPts val="1000"/>
              </a:spcBef>
            </a:pPr>
            <a:r>
              <a:rPr lang="en-US">
                <a:latin typeface="Calibri"/>
                <a:ea typeface="Calibri"/>
                <a:cs typeface="Calibri"/>
              </a:rPr>
              <a:t>TECH to EASE BURDENS on VOLUNTEERS</a:t>
            </a:r>
          </a:p>
          <a:p>
            <a:pPr marL="0" marR="0" lvl="0" indent="0" algn="l" defTabSz="914400" rtl="0" eaLnBrk="1" fontAlgn="auto" latinLnBrk="0" hangingPunct="1">
              <a:lnSpc>
                <a:spcPct val="90000"/>
              </a:lnSpc>
              <a:spcBef>
                <a:spcPts val="1000"/>
              </a:spcBef>
              <a:spcAft>
                <a:spcPts val="0"/>
              </a:spcAft>
              <a:buClrTx/>
              <a:buSzTx/>
              <a:buFontTx/>
              <a:buNone/>
              <a:tabLst/>
              <a:defRPr/>
            </a:pPr>
            <a:r>
              <a:rPr lang="en-US">
                <a:latin typeface="Calibri"/>
                <a:ea typeface="Calibri"/>
                <a:cs typeface="Calibri"/>
              </a:rPr>
              <a:t>TECH to help neighbors reach the right place.</a:t>
            </a:r>
            <a:endParaRPr lang="en-US">
              <a:ea typeface="Calibri"/>
              <a:cs typeface="Calibri"/>
            </a:endParaRPr>
          </a:p>
          <a:p>
            <a:pPr>
              <a:lnSpc>
                <a:spcPct val="90000"/>
              </a:lnSpc>
              <a:spcBef>
                <a:spcPts val="1000"/>
              </a:spcBef>
            </a:pPr>
            <a:endParaRPr lang="en-US">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Tx/>
              <a:buNone/>
              <a:tabLst/>
              <a:defRPr/>
            </a:pPr>
            <a:r>
              <a:rPr lang="en-US">
                <a:latin typeface="Calibri"/>
                <a:ea typeface="Calibri"/>
                <a:cs typeface="Calibri"/>
              </a:rPr>
              <a:t>WE acknowledge that it’s a shift in habits. We’re Vincentians too and we here to offer perspective from across the state..</a:t>
            </a:r>
            <a:endParaRPr lang="en-US">
              <a:ea typeface="Calibri"/>
              <a:cs typeface="Calibri"/>
            </a:endParaRPr>
          </a:p>
          <a:p>
            <a:pPr>
              <a:lnSpc>
                <a:spcPct val="90000"/>
              </a:lnSpc>
              <a:spcBef>
                <a:spcPts val="1000"/>
              </a:spcBef>
            </a:pPr>
            <a:endParaRPr lang="en-US">
              <a:ea typeface="Calibri"/>
              <a:cs typeface="Calibri"/>
            </a:endParaRPr>
          </a:p>
          <a:p>
            <a:pPr>
              <a:lnSpc>
                <a:spcPct val="90000"/>
              </a:lnSpc>
              <a:spcBef>
                <a:spcPts val="1000"/>
              </a:spcBef>
            </a:pPr>
            <a:r>
              <a:rPr lang="en-US">
                <a:latin typeface="Calibri"/>
                <a:ea typeface="Calibri"/>
                <a:cs typeface="Calibri"/>
              </a:rPr>
              <a:t>MANAGE VOLUME BUT REMAIN MISSION-CENTRIC. </a:t>
            </a:r>
          </a:p>
          <a:p>
            <a:pPr>
              <a:lnSpc>
                <a:spcPct val="90000"/>
              </a:lnSpc>
              <a:spcBef>
                <a:spcPts val="1000"/>
              </a:spcBef>
            </a:pPr>
            <a:r>
              <a:rPr lang="en-US">
                <a:latin typeface="Calibri"/>
                <a:ea typeface="Calibri"/>
                <a:cs typeface="Calibri"/>
              </a:rPr>
              <a:t>Make a personal connection.</a:t>
            </a:r>
          </a:p>
          <a:p>
            <a:pPr>
              <a:lnSpc>
                <a:spcPct val="90000"/>
              </a:lnSpc>
              <a:spcBef>
                <a:spcPts val="1000"/>
              </a:spcBef>
            </a:pPr>
            <a:r>
              <a:rPr lang="en-US">
                <a:latin typeface="Calibri"/>
                <a:ea typeface="Calibri"/>
                <a:cs typeface="Calibri"/>
              </a:rPr>
              <a:t>Compassion empathy.</a:t>
            </a:r>
          </a:p>
          <a:p>
            <a:pPr>
              <a:lnSpc>
                <a:spcPct val="90000"/>
              </a:lnSpc>
              <a:spcBef>
                <a:spcPts val="1000"/>
              </a:spcBef>
            </a:pPr>
            <a:r>
              <a:rPr lang="en-US">
                <a:latin typeface="Calibri"/>
                <a:ea typeface="Calibri"/>
                <a:cs typeface="Calibri"/>
              </a:rPr>
              <a:t>Acknowledgement even if it’s a call back to say we couldn't help; I'll pray for you.</a:t>
            </a:r>
          </a:p>
          <a:p>
            <a:pPr>
              <a:lnSpc>
                <a:spcPct val="90000"/>
              </a:lnSpc>
              <a:spcBef>
                <a:spcPts val="1000"/>
              </a:spcBef>
            </a:pPr>
            <a:endParaRPr lang="en-US">
              <a:latin typeface="Calibri"/>
              <a:ea typeface="Calibri"/>
              <a:cs typeface="Calibri"/>
            </a:endParaRPr>
          </a:p>
          <a:p>
            <a:pPr>
              <a:lnSpc>
                <a:spcPct val="90000"/>
              </a:lnSpc>
              <a:spcBef>
                <a:spcPts val="1000"/>
              </a:spcBef>
            </a:pPr>
            <a:endParaRPr lang="en-US">
              <a:ea typeface="Calibri"/>
              <a:cs typeface="Calibri"/>
            </a:endParaRPr>
          </a:p>
          <a:p>
            <a:pPr>
              <a:lnSpc>
                <a:spcPct val="90000"/>
              </a:lnSpc>
              <a:spcBef>
                <a:spcPts val="1000"/>
              </a:spcBef>
            </a:pPr>
            <a:endParaRPr lang="en-US">
              <a:ea typeface="Calibri"/>
              <a:cs typeface="Calibri"/>
            </a:endParaRPr>
          </a:p>
          <a:p>
            <a:pPr>
              <a:lnSpc>
                <a:spcPct val="90000"/>
              </a:lnSpc>
              <a:spcBef>
                <a:spcPts val="1000"/>
              </a:spcBef>
            </a:pPr>
            <a:endParaRPr lang="en-US">
              <a:ea typeface="Calibri"/>
              <a:cs typeface="Calibri"/>
            </a:endParaRPr>
          </a:p>
          <a:p>
            <a:pPr>
              <a:lnSpc>
                <a:spcPct val="90000"/>
              </a:lnSpc>
              <a:spcBef>
                <a:spcPts val="1000"/>
              </a:spcBef>
            </a:pP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4F1442E8-38F2-4BD0-A663-A6C98E654C48}" type="slidenum">
              <a:rPr lang="en-US" smtClean="0"/>
              <a:pPr/>
              <a:t>70</a:t>
            </a:fld>
            <a:endParaRPr lang="en-US"/>
          </a:p>
        </p:txBody>
      </p:sp>
    </p:spTree>
    <p:extLst>
      <p:ext uri="{BB962C8B-B14F-4D97-AF65-F5344CB8AC3E}">
        <p14:creationId xmlns:p14="http://schemas.microsoft.com/office/powerpoint/2010/main" val="25407819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New benefits are:</a:t>
            </a:r>
          </a:p>
          <a:p>
            <a:r>
              <a:rPr lang="en-US"/>
              <a:t>-blue dot</a:t>
            </a:r>
          </a:p>
        </p:txBody>
      </p:sp>
      <p:sp>
        <p:nvSpPr>
          <p:cNvPr id="4" name="Slide Number Placeholder 3"/>
          <p:cNvSpPr>
            <a:spLocks noGrp="1"/>
          </p:cNvSpPr>
          <p:nvPr>
            <p:ph type="sldNum" sz="quarter" idx="5"/>
          </p:nvPr>
        </p:nvSpPr>
        <p:spPr/>
        <p:txBody>
          <a:bodyPr/>
          <a:lstStyle/>
          <a:p>
            <a:fld id="{4F1442E8-38F2-4BD0-A663-A6C98E654C48}" type="slidenum">
              <a:rPr lang="en-US" smtClean="0"/>
              <a:pPr/>
              <a:t>71</a:t>
            </a:fld>
            <a:endParaRPr lang="en-US"/>
          </a:p>
        </p:txBody>
      </p:sp>
    </p:spTree>
    <p:extLst>
      <p:ext uri="{BB962C8B-B14F-4D97-AF65-F5344CB8AC3E}">
        <p14:creationId xmlns:p14="http://schemas.microsoft.com/office/powerpoint/2010/main" val="864241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Darlene!</a:t>
            </a:r>
          </a:p>
        </p:txBody>
      </p:sp>
      <p:sp>
        <p:nvSpPr>
          <p:cNvPr id="4" name="Slide Number Placeholder 3"/>
          <p:cNvSpPr>
            <a:spLocks noGrp="1"/>
          </p:cNvSpPr>
          <p:nvPr>
            <p:ph type="sldNum" sz="quarter" idx="5"/>
          </p:nvPr>
        </p:nvSpPr>
        <p:spPr/>
        <p:txBody>
          <a:bodyPr/>
          <a:lstStyle/>
          <a:p>
            <a:fld id="{4F1442E8-38F2-4BD0-A663-A6C98E654C48}" type="slidenum">
              <a:rPr lang="en-US" smtClean="0"/>
              <a:pPr/>
              <a:t>34</a:t>
            </a:fld>
            <a:endParaRPr lang="en-US"/>
          </a:p>
        </p:txBody>
      </p:sp>
    </p:spTree>
    <p:extLst>
      <p:ext uri="{BB962C8B-B14F-4D97-AF65-F5344CB8AC3E}">
        <p14:creationId xmlns:p14="http://schemas.microsoft.com/office/powerpoint/2010/main" val="13322397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Sans-Serif"/>
              <a:buChar char="•"/>
            </a:pPr>
            <a:r>
              <a:rPr lang="en-US">
                <a:latin typeface="Calibri"/>
                <a:ea typeface="Calibri"/>
                <a:cs typeface="Calibri"/>
              </a:rPr>
              <a:t>Includes </a:t>
            </a:r>
          </a:p>
          <a:p>
            <a:pPr marL="742950" lvl="1" indent="-285750">
              <a:buFont typeface="Arial,Sans-Serif"/>
              <a:buChar char="•"/>
            </a:pPr>
            <a:r>
              <a:rPr lang="en-US">
                <a:latin typeface="Calibri"/>
                <a:ea typeface="Calibri"/>
                <a:cs typeface="Calibri"/>
              </a:rPr>
              <a:t>transcript &amp; audio file</a:t>
            </a:r>
          </a:p>
          <a:p>
            <a:pPr marL="742950" lvl="1" indent="-285750">
              <a:buFont typeface="Arial,Sans-Serif"/>
              <a:buChar char="•"/>
            </a:pPr>
            <a:r>
              <a:rPr lang="en-US">
                <a:latin typeface="Calibri"/>
                <a:ea typeface="Calibri"/>
                <a:cs typeface="Calibri"/>
              </a:rPr>
              <a:t>time &amp; date </a:t>
            </a:r>
          </a:p>
          <a:p>
            <a:pPr marL="742950" lvl="1" indent="-285750">
              <a:buFont typeface="Arial,Sans-Serif"/>
              <a:buChar char="•"/>
            </a:pPr>
            <a:r>
              <a:rPr lang="en-US">
                <a:latin typeface="Calibri"/>
                <a:ea typeface="Calibri"/>
                <a:cs typeface="Calibri"/>
              </a:rPr>
              <a:t>caller ID – name and #</a:t>
            </a:r>
          </a:p>
          <a:p>
            <a:pPr lvl="1"/>
            <a:endParaRPr lang="en-US"/>
          </a:p>
          <a:p>
            <a:pPr marL="285750" indent="-285750">
              <a:buFont typeface="Arial,Sans-Serif"/>
              <a:buChar char="•"/>
            </a:pPr>
            <a:r>
              <a:rPr lang="en-US">
                <a:latin typeface="Calibri"/>
                <a:ea typeface="Calibri"/>
                <a:cs typeface="Calibri"/>
              </a:rPr>
              <a:t>Reduces time spent screening / listening</a:t>
            </a:r>
          </a:p>
          <a:p>
            <a:pPr marL="285750" indent="-285750">
              <a:buFont typeface="Arial,Sans-Serif"/>
              <a:buChar char="•"/>
            </a:pPr>
            <a:endParaRPr lang="en-US">
              <a:latin typeface="Calibri"/>
              <a:ea typeface="Calibri"/>
              <a:cs typeface="Calibri"/>
            </a:endParaRPr>
          </a:p>
          <a:p>
            <a:pPr marL="285750" indent="-285750">
              <a:buFont typeface="Arial,Sans-Serif"/>
              <a:buChar char="•"/>
            </a:pPr>
            <a:r>
              <a:rPr lang="en-US">
                <a:latin typeface="Calibri"/>
                <a:ea typeface="Calibri"/>
                <a:cs typeface="Calibri"/>
              </a:rPr>
              <a:t>Easy to Forward</a:t>
            </a:r>
            <a:endParaRPr lang="en-US">
              <a:ea typeface="Calibri"/>
              <a:cs typeface="Calibri"/>
            </a:endParaRPr>
          </a:p>
          <a:p>
            <a:pPr marL="742950" lvl="1" indent="-285750">
              <a:buFont typeface="Arial,Sans-Serif"/>
              <a:buChar char="•"/>
            </a:pPr>
            <a:r>
              <a:rPr lang="en-US">
                <a:latin typeface="Calibri"/>
                <a:ea typeface="Calibri"/>
                <a:cs typeface="Calibri"/>
              </a:rPr>
              <a:t>to a caseworker</a:t>
            </a:r>
          </a:p>
          <a:p>
            <a:pPr marL="742950" lvl="1" indent="-285750">
              <a:buFont typeface="Arial,Sans-Serif"/>
              <a:buChar char="•"/>
            </a:pPr>
            <a:r>
              <a:rPr lang="en-US">
                <a:latin typeface="Calibri"/>
                <a:ea typeface="Calibri"/>
                <a:cs typeface="Calibri"/>
              </a:rPr>
              <a:t>to another Conference </a:t>
            </a:r>
          </a:p>
          <a:p>
            <a:pPr marL="742950" lvl="1" indent="-285750">
              <a:buFont typeface="Arial,Sans-Serif"/>
              <a:buChar char="•"/>
            </a:pPr>
            <a:endParaRPr lang="en-US"/>
          </a:p>
          <a:p>
            <a:pPr marL="285750" indent="-285750">
              <a:buFont typeface="Arial,Sans-Serif"/>
              <a:buChar char="•"/>
            </a:pPr>
            <a:r>
              <a:rPr lang="en-US">
                <a:latin typeface="Calibri"/>
                <a:ea typeface="Calibri"/>
                <a:cs typeface="Calibri"/>
              </a:rPr>
              <a:t>Includes Outlook features</a:t>
            </a:r>
          </a:p>
          <a:p>
            <a:pPr marL="742950" lvl="1" indent="-285750">
              <a:buFont typeface="Arial,Sans-Serif"/>
              <a:buChar char="•"/>
            </a:pPr>
            <a:r>
              <a:rPr lang="en-US">
                <a:latin typeface="Calibri"/>
                <a:ea typeface="Calibri"/>
                <a:cs typeface="Calibri"/>
              </a:rPr>
              <a:t>Calendar for volunteer schedules</a:t>
            </a:r>
          </a:p>
          <a:p>
            <a:pPr marL="742950" lvl="1" indent="-285750">
              <a:buFont typeface="Arial,Sans-Serif"/>
              <a:buChar char="•"/>
            </a:pPr>
            <a:r>
              <a:rPr lang="en-US">
                <a:latin typeface="Calibri"/>
                <a:ea typeface="Calibri"/>
                <a:cs typeface="Calibri"/>
              </a:rPr>
              <a:t>Contact directory</a:t>
            </a:r>
          </a:p>
          <a:p>
            <a:pPr marL="285750" indent="-285750">
              <a:buFont typeface="Arial,Sans-Serif"/>
              <a:buChar char="•"/>
            </a:pPr>
            <a:endParaRPr lang="en-US">
              <a:latin typeface="Calibri"/>
              <a:ea typeface="Calibri"/>
              <a:cs typeface="Calibri"/>
            </a:endParaRPr>
          </a:p>
          <a:p>
            <a:pPr marL="285750" indent="-285750">
              <a:buFont typeface="Arial,Sans-Serif"/>
              <a:buChar char="•"/>
            </a:pPr>
            <a:r>
              <a:rPr lang="en-US">
                <a:latin typeface="Calibri"/>
                <a:ea typeface="Calibri"/>
                <a:cs typeface="Calibri"/>
              </a:rPr>
              <a:t>Council-absorbed cost</a:t>
            </a:r>
            <a:endParaRPr lang="en-US">
              <a:ea typeface="Calibri"/>
              <a:cs typeface="Calibri"/>
            </a:endParaRPr>
          </a:p>
          <a:p>
            <a:pPr marL="285750" indent="-285750">
              <a:buFont typeface="Arial,Sans-Serif"/>
              <a:buChar char="•"/>
            </a:pPr>
            <a:endParaRPr lang="en-US">
              <a:ea typeface="Calibri"/>
              <a:cs typeface="Calibri"/>
            </a:endParaRPr>
          </a:p>
          <a:p>
            <a:pPr marL="285750" indent="-285750">
              <a:buFont typeface="Arial,Sans-Serif"/>
              <a:buChar char="•"/>
            </a:pPr>
            <a:r>
              <a:rPr lang="en-US">
                <a:latin typeface="Calibri"/>
                <a:ea typeface="Calibri"/>
                <a:cs typeface="Calibri"/>
              </a:rPr>
              <a:t>Every Conference has a new email account ready to go right now.</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4F1442E8-38F2-4BD0-A663-A6C98E654C48}" type="slidenum">
              <a:rPr lang="en-US" smtClean="0"/>
              <a:pPr/>
              <a:t>72</a:t>
            </a:fld>
            <a:endParaRPr lang="en-US"/>
          </a:p>
        </p:txBody>
      </p:sp>
    </p:spTree>
    <p:extLst>
      <p:ext uri="{BB962C8B-B14F-4D97-AF65-F5344CB8AC3E}">
        <p14:creationId xmlns:p14="http://schemas.microsoft.com/office/powerpoint/2010/main" val="1759220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Avoid missed calls because they don’t recognize your number.</a:t>
            </a:r>
          </a:p>
          <a:p>
            <a:r>
              <a:rPr lang="en-US"/>
              <a:t>Caller ID as “SVdP …name of Conf….”</a:t>
            </a:r>
          </a:p>
        </p:txBody>
      </p:sp>
      <p:sp>
        <p:nvSpPr>
          <p:cNvPr id="4" name="Slide Number Placeholder 3"/>
          <p:cNvSpPr>
            <a:spLocks noGrp="1"/>
          </p:cNvSpPr>
          <p:nvPr>
            <p:ph type="sldNum" sz="quarter" idx="5"/>
          </p:nvPr>
        </p:nvSpPr>
        <p:spPr/>
        <p:txBody>
          <a:bodyPr/>
          <a:lstStyle/>
          <a:p>
            <a:fld id="{4F1442E8-38F2-4BD0-A663-A6C98E654C48}" type="slidenum">
              <a:rPr lang="en-US" smtClean="0"/>
              <a:pPr/>
              <a:t>73</a:t>
            </a:fld>
            <a:endParaRPr lang="en-US"/>
          </a:p>
        </p:txBody>
      </p:sp>
    </p:spTree>
    <p:extLst>
      <p:ext uri="{BB962C8B-B14F-4D97-AF65-F5344CB8AC3E}">
        <p14:creationId xmlns:p14="http://schemas.microsoft.com/office/powerpoint/2010/main" val="33625354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1442E8-38F2-4BD0-A663-A6C98E654C48}" type="slidenum">
              <a:rPr lang="en-US" smtClean="0"/>
              <a:pPr/>
              <a:t>74</a:t>
            </a:fld>
            <a:endParaRPr lang="en-US"/>
          </a:p>
        </p:txBody>
      </p:sp>
    </p:spTree>
    <p:extLst>
      <p:ext uri="{BB962C8B-B14F-4D97-AF65-F5344CB8AC3E}">
        <p14:creationId xmlns:p14="http://schemas.microsoft.com/office/powerpoint/2010/main" val="26624164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New Vincentians: Listen one day a week. Familiarize themselves with the requests. Initiate dialog with a Vincentian about what they </a:t>
            </a:r>
            <a:endParaRPr lang="en-US">
              <a:ea typeface="Calibri" panose="020F0502020204030204" pitchFamily="34" charset="0"/>
              <a:cs typeface="Calibri" panose="020F0502020204030204" pitchFamily="34" charset="0"/>
            </a:endParaRPr>
          </a:p>
          <a:p>
            <a:r>
              <a:rPr lang="en-US">
                <a:latin typeface="Calibri"/>
                <a:ea typeface="Calibri"/>
                <a:cs typeface="Calibri"/>
              </a:rPr>
              <a:t>Our role is to allow people to have a voice, share what they need to share.</a:t>
            </a:r>
            <a:endParaRPr lang="en-US"/>
          </a:p>
          <a:p>
            <a:r>
              <a:rPr lang="en-US">
                <a:latin typeface="Calibri"/>
                <a:ea typeface="Calibri"/>
                <a:cs typeface="Calibri"/>
              </a:rPr>
              <a:t>Add an auto-responder with resources</a:t>
            </a:r>
          </a:p>
          <a:p>
            <a:endParaRPr lang="en-US">
              <a:ea typeface="Calibri"/>
              <a:cs typeface="Calibri"/>
            </a:endParaRPr>
          </a:p>
          <a:p>
            <a:r>
              <a:rPr lang="en-US">
                <a:latin typeface="Calibri"/>
                <a:ea typeface="Calibri"/>
                <a:cs typeface="Calibri"/>
              </a:rPr>
              <a:t>"We're closed" is counter to our mission.</a:t>
            </a:r>
            <a:endParaRPr lang="en-US">
              <a:ea typeface="Calibri"/>
              <a:cs typeface="Calibri"/>
            </a:endParaRPr>
          </a:p>
          <a:p>
            <a:r>
              <a:rPr lang="en-US" b="1">
                <a:latin typeface="Calibri"/>
                <a:ea typeface="Calibri"/>
                <a:cs typeface="Calibri"/>
              </a:rPr>
              <a:t>We're mission focused when we're here and present and available.</a:t>
            </a:r>
          </a:p>
          <a:p>
            <a:endParaRPr lang="en-US" b="1">
              <a:latin typeface="Calibri"/>
              <a:ea typeface="Calibri"/>
              <a:cs typeface="Calibri"/>
            </a:endParaRPr>
          </a:p>
          <a:p>
            <a:r>
              <a:rPr lang="en-US" b="1">
                <a:latin typeface="Calibri"/>
                <a:ea typeface="Calibri"/>
                <a:cs typeface="Calibri"/>
              </a:rPr>
              <a:t>How we can help &amp; help each other… now discuss  each other.</a:t>
            </a:r>
            <a:endParaRPr lang="en-US" b="1">
              <a:ea typeface="Calibri"/>
              <a:cs typeface="Calibri"/>
            </a:endParaRPr>
          </a:p>
        </p:txBody>
      </p:sp>
      <p:sp>
        <p:nvSpPr>
          <p:cNvPr id="4" name="Slide Number Placeholder 3"/>
          <p:cNvSpPr>
            <a:spLocks noGrp="1"/>
          </p:cNvSpPr>
          <p:nvPr>
            <p:ph type="sldNum" sz="quarter" idx="5"/>
          </p:nvPr>
        </p:nvSpPr>
        <p:spPr/>
        <p:txBody>
          <a:bodyPr/>
          <a:lstStyle/>
          <a:p>
            <a:fld id="{4F1442E8-38F2-4BD0-A663-A6C98E654C48}" type="slidenum">
              <a:rPr lang="en-US" smtClean="0"/>
              <a:pPr/>
              <a:t>76</a:t>
            </a:fld>
            <a:endParaRPr lang="en-US"/>
          </a:p>
        </p:txBody>
      </p:sp>
    </p:spTree>
    <p:extLst>
      <p:ext uri="{BB962C8B-B14F-4D97-AF65-F5344CB8AC3E}">
        <p14:creationId xmlns:p14="http://schemas.microsoft.com/office/powerpoint/2010/main" val="38401100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4C5F6-CDE5-0996-B199-D15DAA0378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1DC2C0-B855-4A06-901C-55F66B4A05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2EF2F1-8C97-54D6-D8BF-6A3B522EBEB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4924B3F-7EAC-1E60-5BA4-67AF317AB7B8}"/>
              </a:ext>
            </a:extLst>
          </p:cNvPr>
          <p:cNvSpPr>
            <a:spLocks noGrp="1"/>
          </p:cNvSpPr>
          <p:nvPr>
            <p:ph type="sldNum" sz="quarter" idx="10"/>
          </p:nvPr>
        </p:nvSpPr>
        <p:spPr/>
        <p:txBody>
          <a:bodyPr/>
          <a:lstStyle/>
          <a:p>
            <a:fld id="{38AF86A6-5EC2-7147-B89B-AAB09FD1817C}" type="slidenum">
              <a:rPr lang="en-US" smtClean="0"/>
              <a:t>78</a:t>
            </a:fld>
            <a:endParaRPr lang="en-US"/>
          </a:p>
        </p:txBody>
      </p:sp>
    </p:spTree>
    <p:extLst>
      <p:ext uri="{BB962C8B-B14F-4D97-AF65-F5344CB8AC3E}">
        <p14:creationId xmlns:p14="http://schemas.microsoft.com/office/powerpoint/2010/main" val="4370888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a:extLst>
            <a:ext uri="{FF2B5EF4-FFF2-40B4-BE49-F238E27FC236}">
              <a16:creationId xmlns:a16="http://schemas.microsoft.com/office/drawing/2014/main" id="{05D3F265-F9F1-2AC8-9638-8AE44825A424}"/>
            </a:ext>
          </a:extLst>
        </p:cNvPr>
        <p:cNvGrpSpPr/>
        <p:nvPr/>
      </p:nvGrpSpPr>
      <p:grpSpPr>
        <a:xfrm>
          <a:off x="0" y="0"/>
          <a:ext cx="0" cy="0"/>
          <a:chOff x="0" y="0"/>
          <a:chExt cx="0" cy="0"/>
        </a:xfrm>
      </p:grpSpPr>
      <p:sp>
        <p:nvSpPr>
          <p:cNvPr id="996" name="Google Shape;996;g2f8b1aef8e3_1_920:notes">
            <a:extLst>
              <a:ext uri="{FF2B5EF4-FFF2-40B4-BE49-F238E27FC236}">
                <a16:creationId xmlns:a16="http://schemas.microsoft.com/office/drawing/2014/main" id="{E923CB53-3B40-634F-EE93-CE11609CC71A}"/>
              </a:ext>
            </a:extLst>
          </p:cNvPr>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7" name="Google Shape;997;g2f8b1aef8e3_1_920:notes">
            <a:extLst>
              <a:ext uri="{FF2B5EF4-FFF2-40B4-BE49-F238E27FC236}">
                <a16:creationId xmlns:a16="http://schemas.microsoft.com/office/drawing/2014/main" id="{FF839F73-7A5E-533E-F1D3-21E6CD47067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44901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None/>
            </a:pPr>
            <a:endParaRPr lang="en-US" sz="1800">
              <a:solidFill>
                <a:srgbClr val="286D9F"/>
              </a:solidFill>
              <a:latin typeface="Calibri"/>
              <a:ea typeface="Calibri"/>
              <a:cs typeface="Times New Roman"/>
            </a:endParaRPr>
          </a:p>
          <a:p>
            <a:pPr marL="457200" lvl="1" indent="0">
              <a:buNone/>
            </a:pPr>
            <a:r>
              <a:rPr lang="en-US" sz="1800">
                <a:solidFill>
                  <a:srgbClr val="286D9F"/>
                </a:solidFill>
                <a:latin typeface="Calibri"/>
                <a:ea typeface="Calibri"/>
                <a:cs typeface="Times New Roman"/>
              </a:rPr>
              <a:t>List two questions here</a:t>
            </a:r>
          </a:p>
          <a:p>
            <a:pPr marL="457200" lvl="1" indent="0">
              <a:buNone/>
            </a:pPr>
            <a:endParaRPr lang="en-US" sz="1800">
              <a:solidFill>
                <a:srgbClr val="286D9F"/>
              </a:solidFill>
              <a:cs typeface="Times New Roman"/>
            </a:endParaRPr>
          </a:p>
          <a:p>
            <a:pPr marL="457200" lvl="1" indent="0">
              <a:buNone/>
            </a:pPr>
            <a:r>
              <a:rPr lang="en-US" sz="1800">
                <a:solidFill>
                  <a:srgbClr val="286D9F"/>
                </a:solidFill>
                <a:latin typeface="Calibri"/>
                <a:ea typeface="Calibri"/>
                <a:cs typeface="Times New Roman"/>
              </a:rPr>
              <a:t>Ask people to share 1-2 pieces of inspiration </a:t>
            </a:r>
            <a:endParaRPr lang="en-US" sz="1800">
              <a:solidFill>
                <a:srgbClr val="286D9F"/>
              </a:solidFill>
              <a:cs typeface="Times New Roman"/>
            </a:endParaRPr>
          </a:p>
          <a:p>
            <a:endParaRPr lang="en-US"/>
          </a:p>
        </p:txBody>
      </p:sp>
      <p:sp>
        <p:nvSpPr>
          <p:cNvPr id="4" name="Slide Number Placeholder 3"/>
          <p:cNvSpPr>
            <a:spLocks noGrp="1"/>
          </p:cNvSpPr>
          <p:nvPr>
            <p:ph type="sldNum" sz="quarter" idx="5"/>
          </p:nvPr>
        </p:nvSpPr>
        <p:spPr/>
        <p:txBody>
          <a:bodyPr/>
          <a:lstStyle/>
          <a:p>
            <a:fld id="{4F1442E8-38F2-4BD0-A663-A6C98E654C48}" type="slidenum">
              <a:rPr lang="en-US" smtClean="0"/>
              <a:pPr/>
              <a:t>80</a:t>
            </a:fld>
            <a:endParaRPr lang="en-US"/>
          </a:p>
        </p:txBody>
      </p:sp>
    </p:spTree>
    <p:extLst>
      <p:ext uri="{BB962C8B-B14F-4D97-AF65-F5344CB8AC3E}">
        <p14:creationId xmlns:p14="http://schemas.microsoft.com/office/powerpoint/2010/main" val="1133654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EDFFB-D734-BEFF-E161-447730B6CB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394C9F-ED6E-A6E8-DEC2-CCEA4C6435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E2B8A3-24E6-7AA7-8BC9-79723BBC3304}"/>
              </a:ext>
            </a:extLst>
          </p:cNvPr>
          <p:cNvSpPr>
            <a:spLocks noGrp="1"/>
          </p:cNvSpPr>
          <p:nvPr>
            <p:ph type="body" idx="1"/>
          </p:nvPr>
        </p:nvSpPr>
        <p:spPr/>
        <p:txBody>
          <a:bodyPr/>
          <a:lstStyle/>
          <a:p>
            <a:r>
              <a:rPr lang="en-US"/>
              <a:t>As we start out Home Visit section, we should begin in prayer as we would a before a Home Visit.</a:t>
            </a:r>
          </a:p>
          <a:p>
            <a:endParaRPr lang="en-US"/>
          </a:p>
          <a:p>
            <a:r>
              <a:rPr lang="en-US"/>
              <a:t>We have the most unique perspective because of our home visits.  No other agency has our understanding of what is happening to cause need in our communities – we need to use that perspective to influence public policy and advocate – Voice of the Poor</a:t>
            </a:r>
          </a:p>
          <a:p>
            <a:endParaRPr lang="en-US"/>
          </a:p>
        </p:txBody>
      </p:sp>
      <p:sp>
        <p:nvSpPr>
          <p:cNvPr id="4" name="Slide Number Placeholder 3">
            <a:extLst>
              <a:ext uri="{FF2B5EF4-FFF2-40B4-BE49-F238E27FC236}">
                <a16:creationId xmlns:a16="http://schemas.microsoft.com/office/drawing/2014/main" id="{C65C24F2-6AB6-73A5-6008-3B719059E965}"/>
              </a:ext>
            </a:extLst>
          </p:cNvPr>
          <p:cNvSpPr>
            <a:spLocks noGrp="1"/>
          </p:cNvSpPr>
          <p:nvPr>
            <p:ph type="sldNum" sz="quarter" idx="5"/>
          </p:nvPr>
        </p:nvSpPr>
        <p:spPr/>
        <p:txBody>
          <a:bodyPr/>
          <a:lstStyle/>
          <a:p>
            <a:fld id="{4F1442E8-38F2-4BD0-A663-A6C98E654C48}" type="slidenum">
              <a:rPr lang="en-US" smtClean="0"/>
              <a:pPr/>
              <a:t>87</a:t>
            </a:fld>
            <a:endParaRPr lang="en-US"/>
          </a:p>
        </p:txBody>
      </p:sp>
    </p:spTree>
    <p:extLst>
      <p:ext uri="{BB962C8B-B14F-4D97-AF65-F5344CB8AC3E}">
        <p14:creationId xmlns:p14="http://schemas.microsoft.com/office/powerpoint/2010/main" val="8497905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7CDED-8EDF-386E-2D59-65526A04CE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C6F788-47AE-59F0-FDD5-7CE2FFB2CC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CC3C04-F64B-04FE-3A70-245AE8F78011}"/>
              </a:ext>
            </a:extLst>
          </p:cNvPr>
          <p:cNvSpPr>
            <a:spLocks noGrp="1"/>
          </p:cNvSpPr>
          <p:nvPr>
            <p:ph type="body" idx="1"/>
          </p:nvPr>
        </p:nvSpPr>
        <p:spPr/>
        <p:txBody>
          <a:bodyPr/>
          <a:lstStyle/>
          <a:p>
            <a:r>
              <a:rPr lang="en-US"/>
              <a:t>As we start out Home Visit section, we should begin in prayer as we would a before a Home Visit.</a:t>
            </a:r>
          </a:p>
          <a:p>
            <a:endParaRPr lang="en-US"/>
          </a:p>
          <a:p>
            <a:r>
              <a:rPr lang="en-US"/>
              <a:t>We have the most unique perspective because of our home visits.  No other agency has our understanding of what is happening to cause need in our communities – we need to use that perspective to influence public policy and advocate – Voice of the Poor</a:t>
            </a:r>
          </a:p>
          <a:p>
            <a:endParaRPr lang="en-US"/>
          </a:p>
        </p:txBody>
      </p:sp>
      <p:sp>
        <p:nvSpPr>
          <p:cNvPr id="4" name="Slide Number Placeholder 3">
            <a:extLst>
              <a:ext uri="{FF2B5EF4-FFF2-40B4-BE49-F238E27FC236}">
                <a16:creationId xmlns:a16="http://schemas.microsoft.com/office/drawing/2014/main" id="{6A5D4E43-FE63-988D-55E2-EC07886DE4CC}"/>
              </a:ext>
            </a:extLst>
          </p:cNvPr>
          <p:cNvSpPr>
            <a:spLocks noGrp="1"/>
          </p:cNvSpPr>
          <p:nvPr>
            <p:ph type="sldNum" sz="quarter" idx="5"/>
          </p:nvPr>
        </p:nvSpPr>
        <p:spPr/>
        <p:txBody>
          <a:bodyPr/>
          <a:lstStyle/>
          <a:p>
            <a:fld id="{4F1442E8-38F2-4BD0-A663-A6C98E654C48}" type="slidenum">
              <a:rPr lang="en-US" smtClean="0"/>
              <a:pPr/>
              <a:t>88</a:t>
            </a:fld>
            <a:endParaRPr lang="en-US"/>
          </a:p>
        </p:txBody>
      </p:sp>
    </p:spTree>
    <p:extLst>
      <p:ext uri="{BB962C8B-B14F-4D97-AF65-F5344CB8AC3E}">
        <p14:creationId xmlns:p14="http://schemas.microsoft.com/office/powerpoint/2010/main" val="698438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a:extLst>
            <a:ext uri="{FF2B5EF4-FFF2-40B4-BE49-F238E27FC236}">
              <a16:creationId xmlns:a16="http://schemas.microsoft.com/office/drawing/2014/main" id="{A98C8451-3B1D-4101-FC53-DD60AFBC93CD}"/>
            </a:ext>
          </a:extLst>
        </p:cNvPr>
        <p:cNvGrpSpPr/>
        <p:nvPr/>
      </p:nvGrpSpPr>
      <p:grpSpPr>
        <a:xfrm>
          <a:off x="0" y="0"/>
          <a:ext cx="0" cy="0"/>
          <a:chOff x="0" y="0"/>
          <a:chExt cx="0" cy="0"/>
        </a:xfrm>
      </p:grpSpPr>
      <p:sp>
        <p:nvSpPr>
          <p:cNvPr id="996" name="Google Shape;996;g2f8b1aef8e3_1_920:notes">
            <a:extLst>
              <a:ext uri="{FF2B5EF4-FFF2-40B4-BE49-F238E27FC236}">
                <a16:creationId xmlns:a16="http://schemas.microsoft.com/office/drawing/2014/main" id="{F685FFFC-3E27-2035-C76A-40357243D73E}"/>
              </a:ext>
            </a:extLst>
          </p:cNvPr>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7" name="Google Shape;997;g2f8b1aef8e3_1_920:notes">
            <a:extLst>
              <a:ext uri="{FF2B5EF4-FFF2-40B4-BE49-F238E27FC236}">
                <a16:creationId xmlns:a16="http://schemas.microsoft.com/office/drawing/2014/main" id="{98DC3F4C-8407-1954-2942-CA87ABF494D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496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1442E8-38F2-4BD0-A663-A6C98E654C48}" type="slidenum">
              <a:rPr lang="en-US" smtClean="0"/>
              <a:pPr/>
              <a:t>46</a:t>
            </a:fld>
            <a:endParaRPr lang="en-US"/>
          </a:p>
        </p:txBody>
      </p:sp>
    </p:spTree>
    <p:extLst>
      <p:ext uri="{BB962C8B-B14F-4D97-AF65-F5344CB8AC3E}">
        <p14:creationId xmlns:p14="http://schemas.microsoft.com/office/powerpoint/2010/main" val="1013285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29B5D-F2B3-D349-8C8E-B7A071BFD1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9E910C-5798-943F-9EE9-27A7867240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83F833-B284-37D4-DA05-C3B1A0B0B5E0}"/>
              </a:ext>
            </a:extLst>
          </p:cNvPr>
          <p:cNvSpPr>
            <a:spLocks noGrp="1"/>
          </p:cNvSpPr>
          <p:nvPr>
            <p:ph type="body" idx="1"/>
          </p:nvPr>
        </p:nvSpPr>
        <p:spPr/>
        <p:txBody>
          <a:bodyPr/>
          <a:lstStyle/>
          <a:p>
            <a:r>
              <a:rPr lang="en-US"/>
              <a:t>Ask the audience…..</a:t>
            </a:r>
          </a:p>
        </p:txBody>
      </p:sp>
      <p:sp>
        <p:nvSpPr>
          <p:cNvPr id="4" name="Slide Number Placeholder 3">
            <a:extLst>
              <a:ext uri="{FF2B5EF4-FFF2-40B4-BE49-F238E27FC236}">
                <a16:creationId xmlns:a16="http://schemas.microsoft.com/office/drawing/2014/main" id="{87F05C73-4B20-BA9D-3AE7-173086285023}"/>
              </a:ext>
            </a:extLst>
          </p:cNvPr>
          <p:cNvSpPr>
            <a:spLocks noGrp="1"/>
          </p:cNvSpPr>
          <p:nvPr>
            <p:ph type="sldNum" sz="quarter" idx="5"/>
          </p:nvPr>
        </p:nvSpPr>
        <p:spPr/>
        <p:txBody>
          <a:bodyPr/>
          <a:lstStyle/>
          <a:p>
            <a:fld id="{4F1442E8-38F2-4BD0-A663-A6C98E654C48}" type="slidenum">
              <a:rPr lang="en-US" smtClean="0"/>
              <a:pPr/>
              <a:t>47</a:t>
            </a:fld>
            <a:endParaRPr lang="en-US"/>
          </a:p>
        </p:txBody>
      </p:sp>
    </p:spTree>
    <p:extLst>
      <p:ext uri="{BB962C8B-B14F-4D97-AF65-F5344CB8AC3E}">
        <p14:creationId xmlns:p14="http://schemas.microsoft.com/office/powerpoint/2010/main" val="520494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2C61F-0687-C1E2-B52B-89C8560995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41CFA0-2593-D638-20EB-60FEC2C0F7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7B84DF-00AF-E474-8403-79BA6F4EBEE4}"/>
              </a:ext>
            </a:extLst>
          </p:cNvPr>
          <p:cNvSpPr>
            <a:spLocks noGrp="1"/>
          </p:cNvSpPr>
          <p:nvPr>
            <p:ph type="body" idx="1"/>
          </p:nvPr>
        </p:nvSpPr>
        <p:spPr/>
        <p:txBody>
          <a:bodyPr/>
          <a:lstStyle/>
          <a:p>
            <a:r>
              <a:rPr lang="en-US"/>
              <a:t>We can’t solve all of these issues, but we can impact those affected by them</a:t>
            </a:r>
          </a:p>
        </p:txBody>
      </p:sp>
      <p:sp>
        <p:nvSpPr>
          <p:cNvPr id="4" name="Slide Number Placeholder 3">
            <a:extLst>
              <a:ext uri="{FF2B5EF4-FFF2-40B4-BE49-F238E27FC236}">
                <a16:creationId xmlns:a16="http://schemas.microsoft.com/office/drawing/2014/main" id="{1334A462-F1A9-68B0-927E-ABC8FCC5B178}"/>
              </a:ext>
            </a:extLst>
          </p:cNvPr>
          <p:cNvSpPr>
            <a:spLocks noGrp="1"/>
          </p:cNvSpPr>
          <p:nvPr>
            <p:ph type="sldNum" sz="quarter" idx="5"/>
          </p:nvPr>
        </p:nvSpPr>
        <p:spPr/>
        <p:txBody>
          <a:bodyPr/>
          <a:lstStyle/>
          <a:p>
            <a:fld id="{4F1442E8-38F2-4BD0-A663-A6C98E654C48}" type="slidenum">
              <a:rPr lang="en-US" smtClean="0"/>
              <a:pPr/>
              <a:t>48</a:t>
            </a:fld>
            <a:endParaRPr lang="en-US"/>
          </a:p>
        </p:txBody>
      </p:sp>
    </p:spTree>
    <p:extLst>
      <p:ext uri="{BB962C8B-B14F-4D97-AF65-F5344CB8AC3E}">
        <p14:creationId xmlns:p14="http://schemas.microsoft.com/office/powerpoint/2010/main" val="3488159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98FF0-1433-7A32-B204-3D3B52982A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051793-AC46-8151-8319-317978BD55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30AEB1-09B5-A7CD-1BCD-F03A61398949}"/>
              </a:ext>
            </a:extLst>
          </p:cNvPr>
          <p:cNvSpPr>
            <a:spLocks noGrp="1"/>
          </p:cNvSpPr>
          <p:nvPr>
            <p:ph type="body" idx="1"/>
          </p:nvPr>
        </p:nvSpPr>
        <p:spPr/>
        <p:txBody>
          <a:bodyPr/>
          <a:lstStyle/>
          <a:p>
            <a:r>
              <a:rPr lang="en-US">
                <a:latin typeface="Calibri"/>
                <a:ea typeface="Calibri"/>
                <a:cs typeface="Calibri"/>
              </a:rPr>
              <a:t>Broad mix of conferences with varying resources</a:t>
            </a:r>
          </a:p>
          <a:p>
            <a:r>
              <a:rPr lang="en-US">
                <a:latin typeface="Calibri"/>
                <a:ea typeface="Calibri"/>
                <a:cs typeface="Calibri"/>
              </a:rPr>
              <a:t>Each conf should be intentional choices of how to serve</a:t>
            </a:r>
            <a:endParaRPr lang="en-US">
              <a:ea typeface="Calibri"/>
              <a:cs typeface="Calibri"/>
            </a:endParaRPr>
          </a:p>
        </p:txBody>
      </p:sp>
      <p:sp>
        <p:nvSpPr>
          <p:cNvPr id="4" name="Slide Number Placeholder 3">
            <a:extLst>
              <a:ext uri="{FF2B5EF4-FFF2-40B4-BE49-F238E27FC236}">
                <a16:creationId xmlns:a16="http://schemas.microsoft.com/office/drawing/2014/main" id="{FCDE75CE-D84F-3AEC-EF5E-E7EDB5345C37}"/>
              </a:ext>
            </a:extLst>
          </p:cNvPr>
          <p:cNvSpPr>
            <a:spLocks noGrp="1"/>
          </p:cNvSpPr>
          <p:nvPr>
            <p:ph type="sldNum" sz="quarter" idx="5"/>
          </p:nvPr>
        </p:nvSpPr>
        <p:spPr/>
        <p:txBody>
          <a:bodyPr/>
          <a:lstStyle/>
          <a:p>
            <a:fld id="{4F1442E8-38F2-4BD0-A663-A6C98E654C48}" type="slidenum">
              <a:rPr lang="en-US" smtClean="0"/>
              <a:pPr/>
              <a:t>49</a:t>
            </a:fld>
            <a:endParaRPr lang="en-US"/>
          </a:p>
        </p:txBody>
      </p:sp>
    </p:spTree>
    <p:extLst>
      <p:ext uri="{BB962C8B-B14F-4D97-AF65-F5344CB8AC3E}">
        <p14:creationId xmlns:p14="http://schemas.microsoft.com/office/powerpoint/2010/main" val="4127566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a:extLst>
            <a:ext uri="{FF2B5EF4-FFF2-40B4-BE49-F238E27FC236}">
              <a16:creationId xmlns:a16="http://schemas.microsoft.com/office/drawing/2014/main" id="{AA9F4381-5EDF-C7D1-B36C-C1E05202B049}"/>
            </a:ext>
          </a:extLst>
        </p:cNvPr>
        <p:cNvGrpSpPr/>
        <p:nvPr/>
      </p:nvGrpSpPr>
      <p:grpSpPr>
        <a:xfrm>
          <a:off x="0" y="0"/>
          <a:ext cx="0" cy="0"/>
          <a:chOff x="0" y="0"/>
          <a:chExt cx="0" cy="0"/>
        </a:xfrm>
      </p:grpSpPr>
      <p:sp>
        <p:nvSpPr>
          <p:cNvPr id="996" name="Google Shape;996;g2f8b1aef8e3_1_920:notes">
            <a:extLst>
              <a:ext uri="{FF2B5EF4-FFF2-40B4-BE49-F238E27FC236}">
                <a16:creationId xmlns:a16="http://schemas.microsoft.com/office/drawing/2014/main" id="{5BA47615-93AA-E7F7-61F8-9F80F879470F}"/>
              </a:ext>
            </a:extLst>
          </p:cNvPr>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r>
              <a:rPr lang="en-US">
                <a:latin typeface="Calibri"/>
                <a:ea typeface="Calibri"/>
                <a:cs typeface="Calibri"/>
              </a:rPr>
              <a:t>Where decide to focus their effort will decide where in the system they will impact</a:t>
            </a:r>
          </a:p>
          <a:p>
            <a:r>
              <a:rPr lang="en-US">
                <a:latin typeface="Calibri"/>
                <a:ea typeface="Calibri"/>
                <a:cs typeface="Calibri"/>
              </a:rPr>
              <a:t>Natl emphasized HP but free to respond to local needs</a:t>
            </a:r>
            <a:endParaRPr lang="en-US">
              <a:ea typeface="Calibri"/>
              <a:cs typeface="Calibri"/>
            </a:endParaRPr>
          </a:p>
        </p:txBody>
      </p:sp>
      <p:sp>
        <p:nvSpPr>
          <p:cNvPr id="997" name="Google Shape;997;g2f8b1aef8e3_1_920:notes">
            <a:extLst>
              <a:ext uri="{FF2B5EF4-FFF2-40B4-BE49-F238E27FC236}">
                <a16:creationId xmlns:a16="http://schemas.microsoft.com/office/drawing/2014/main" id="{DCFA8C99-27C5-0CF8-FF57-9BBDC750359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14752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Freeform 17">
            <a:extLst>
              <a:ext uri="{FF2B5EF4-FFF2-40B4-BE49-F238E27FC236}">
                <a16:creationId xmlns:a16="http://schemas.microsoft.com/office/drawing/2014/main" id="{BFB45E02-5D82-51F4-DC66-3AAC853553B4}"/>
              </a:ext>
            </a:extLst>
          </p:cNvPr>
          <p:cNvSpPr>
            <a:spLocks/>
          </p:cNvSpPr>
          <p:nvPr userDrawn="1"/>
        </p:nvSpPr>
        <p:spPr bwMode="auto">
          <a:xfrm flipH="1" flipV="1">
            <a:off x="-2" y="0"/>
            <a:ext cx="7702828" cy="6858000"/>
          </a:xfrm>
          <a:custGeom>
            <a:avLst/>
            <a:gdLst>
              <a:gd name="T0" fmla="*/ 2461 w 2461"/>
              <a:gd name="T1" fmla="*/ 0 h 2018"/>
              <a:gd name="T2" fmla="*/ 1374 w 2461"/>
              <a:gd name="T3" fmla="*/ 0 h 2018"/>
              <a:gd name="T4" fmla="*/ 62 w 2461"/>
              <a:gd name="T5" fmla="*/ 1312 h 2018"/>
              <a:gd name="T6" fmla="*/ 62 w 2461"/>
              <a:gd name="T7" fmla="*/ 1538 h 2018"/>
              <a:gd name="T8" fmla="*/ 542 w 2461"/>
              <a:gd name="T9" fmla="*/ 2018 h 2018"/>
              <a:gd name="T10" fmla="*/ 2461 w 2461"/>
              <a:gd name="T11" fmla="*/ 2018 h 2018"/>
              <a:gd name="T12" fmla="*/ 2461 w 2461"/>
              <a:gd name="T13" fmla="*/ 0 h 2018"/>
            </a:gdLst>
            <a:ahLst/>
            <a:cxnLst>
              <a:cxn ang="0">
                <a:pos x="T0" y="T1"/>
              </a:cxn>
              <a:cxn ang="0">
                <a:pos x="T2" y="T3"/>
              </a:cxn>
              <a:cxn ang="0">
                <a:pos x="T4" y="T5"/>
              </a:cxn>
              <a:cxn ang="0">
                <a:pos x="T6" y="T7"/>
              </a:cxn>
              <a:cxn ang="0">
                <a:pos x="T8" y="T9"/>
              </a:cxn>
              <a:cxn ang="0">
                <a:pos x="T10" y="T11"/>
              </a:cxn>
              <a:cxn ang="0">
                <a:pos x="T12" y="T13"/>
              </a:cxn>
            </a:cxnLst>
            <a:rect l="0" t="0" r="r" b="b"/>
            <a:pathLst>
              <a:path w="2461" h="2018">
                <a:moveTo>
                  <a:pt x="2461" y="0"/>
                </a:moveTo>
                <a:cubicBezTo>
                  <a:pt x="1374" y="0"/>
                  <a:pt x="1374" y="0"/>
                  <a:pt x="1374" y="0"/>
                </a:cubicBezTo>
                <a:cubicBezTo>
                  <a:pt x="62" y="1312"/>
                  <a:pt x="62" y="1312"/>
                  <a:pt x="62" y="1312"/>
                </a:cubicBezTo>
                <a:cubicBezTo>
                  <a:pt x="0" y="1375"/>
                  <a:pt x="0" y="1476"/>
                  <a:pt x="62" y="1538"/>
                </a:cubicBezTo>
                <a:cubicBezTo>
                  <a:pt x="542" y="2018"/>
                  <a:pt x="542" y="2018"/>
                  <a:pt x="542" y="2018"/>
                </a:cubicBezTo>
                <a:cubicBezTo>
                  <a:pt x="2461" y="2018"/>
                  <a:pt x="2461" y="2018"/>
                  <a:pt x="2461" y="2018"/>
                </a:cubicBezTo>
                <a:lnTo>
                  <a:pt x="2461" y="0"/>
                </a:lnTo>
                <a:close/>
              </a:path>
            </a:pathLst>
          </a:custGeom>
          <a:gradFill>
            <a:gsLst>
              <a:gs pos="35000">
                <a:schemeClr val="accent1"/>
              </a:gs>
              <a:gs pos="100000">
                <a:schemeClr val="accent2"/>
              </a:gs>
            </a:gsLst>
            <a:lin ang="11400000" scaled="0"/>
          </a:gradFill>
          <a:ln>
            <a:noFill/>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a typeface="Calibri" panose="020F0502020204030204" pitchFamily="34" charset="0"/>
            </a:endParaRPr>
          </a:p>
        </p:txBody>
      </p:sp>
      <p:sp>
        <p:nvSpPr>
          <p:cNvPr id="9" name="Freeform 15">
            <a:extLst>
              <a:ext uri="{FF2B5EF4-FFF2-40B4-BE49-F238E27FC236}">
                <a16:creationId xmlns:a16="http://schemas.microsoft.com/office/drawing/2014/main" id="{7635B509-4E08-C6DF-122F-9208954898AC}"/>
              </a:ext>
            </a:extLst>
          </p:cNvPr>
          <p:cNvSpPr/>
          <p:nvPr userDrawn="1"/>
        </p:nvSpPr>
        <p:spPr>
          <a:xfrm rot="16200000">
            <a:off x="9213407" y="1192103"/>
            <a:ext cx="4173097" cy="1788889"/>
          </a:xfrm>
          <a:custGeom>
            <a:avLst/>
            <a:gdLst>
              <a:gd name="connsiteX0" fmla="*/ 2086549 w 4173097"/>
              <a:gd name="connsiteY0" fmla="*/ 0 h 1788889"/>
              <a:gd name="connsiteX1" fmla="*/ 2594685 w 4173097"/>
              <a:gd name="connsiteY1" fmla="*/ 210478 h 1788889"/>
              <a:gd name="connsiteX2" fmla="*/ 4173097 w 4173097"/>
              <a:gd name="connsiteY2" fmla="*/ 1788889 h 1788889"/>
              <a:gd name="connsiteX3" fmla="*/ 0 w 4173097"/>
              <a:gd name="connsiteY3" fmla="*/ 1788889 h 1788889"/>
              <a:gd name="connsiteX4" fmla="*/ 1578412 w 4173097"/>
              <a:gd name="connsiteY4" fmla="*/ 210478 h 1788889"/>
              <a:gd name="connsiteX5" fmla="*/ 2086549 w 4173097"/>
              <a:gd name="connsiteY5" fmla="*/ 0 h 178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3097" h="1788889">
                <a:moveTo>
                  <a:pt x="2086549" y="0"/>
                </a:moveTo>
                <a:cubicBezTo>
                  <a:pt x="2270458" y="0"/>
                  <a:pt x="2454367" y="70159"/>
                  <a:pt x="2594685" y="210478"/>
                </a:cubicBezTo>
                <a:lnTo>
                  <a:pt x="4173097" y="1788889"/>
                </a:lnTo>
                <a:lnTo>
                  <a:pt x="0" y="1788889"/>
                </a:lnTo>
                <a:lnTo>
                  <a:pt x="1578412" y="210478"/>
                </a:lnTo>
                <a:cubicBezTo>
                  <a:pt x="1718730" y="70159"/>
                  <a:pt x="1902639" y="0"/>
                  <a:pt x="2086549" y="0"/>
                </a:cubicBezTo>
                <a:close/>
              </a:path>
            </a:pathLst>
          </a:custGeom>
          <a:noFill/>
          <a:ln>
            <a:gradFill>
              <a:gsLst>
                <a:gs pos="0">
                  <a:schemeClr val="accent1"/>
                </a:gs>
                <a:gs pos="100000">
                  <a:schemeClr val="accent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endParaRPr>
          </a:p>
        </p:txBody>
      </p:sp>
      <p:cxnSp>
        <p:nvCxnSpPr>
          <p:cNvPr id="13" name="Straight Connector 12">
            <a:extLst>
              <a:ext uri="{FF2B5EF4-FFF2-40B4-BE49-F238E27FC236}">
                <a16:creationId xmlns:a16="http://schemas.microsoft.com/office/drawing/2014/main" id="{0FC66A1C-D0D3-E7AF-FB0E-D621A2772B4D}"/>
              </a:ext>
            </a:extLst>
          </p:cNvPr>
          <p:cNvCxnSpPr>
            <a:cxnSpLocks/>
          </p:cNvCxnSpPr>
          <p:nvPr userDrawn="1"/>
        </p:nvCxnSpPr>
        <p:spPr>
          <a:xfrm>
            <a:off x="288186" y="5233126"/>
            <a:ext cx="423530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467E7E8-9578-CE30-5351-114196608D7F}"/>
              </a:ext>
            </a:extLst>
          </p:cNvPr>
          <p:cNvCxnSpPr>
            <a:cxnSpLocks/>
          </p:cNvCxnSpPr>
          <p:nvPr userDrawn="1"/>
        </p:nvCxnSpPr>
        <p:spPr>
          <a:xfrm rot="5400000">
            <a:off x="1042933" y="5735974"/>
            <a:ext cx="0" cy="1509494"/>
          </a:xfrm>
          <a:prstGeom prst="line">
            <a:avLst/>
          </a:prstGeom>
          <a:ln w="57150">
            <a:gradFill>
              <a:gsLst>
                <a:gs pos="0">
                  <a:schemeClr val="accent1">
                    <a:lumMod val="100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52" name="Text Placeholder 51">
            <a:extLst>
              <a:ext uri="{FF2B5EF4-FFF2-40B4-BE49-F238E27FC236}">
                <a16:creationId xmlns:a16="http://schemas.microsoft.com/office/drawing/2014/main" id="{B12A5752-EBC4-5357-A18A-FB05363DE635}"/>
              </a:ext>
            </a:extLst>
          </p:cNvPr>
          <p:cNvSpPr>
            <a:spLocks noGrp="1"/>
          </p:cNvSpPr>
          <p:nvPr>
            <p:ph type="body" sz="quarter" idx="10"/>
          </p:nvPr>
        </p:nvSpPr>
        <p:spPr>
          <a:xfrm>
            <a:off x="5967492" y="4004252"/>
            <a:ext cx="5999971" cy="1636713"/>
          </a:xfrm>
        </p:spPr>
        <p:txBody>
          <a:bodyPr>
            <a:normAutofit/>
          </a:bodyPr>
          <a:lstStyle>
            <a:lvl1pPr marL="0" indent="0" algn="ctr">
              <a:buNone/>
              <a:defRPr sz="5400">
                <a:solidFill>
                  <a:schemeClr val="tx1"/>
                </a:solidFill>
                <a:latin typeface="Montserrat" pitchFamily="2" charset="0"/>
              </a:defRPr>
            </a:lvl1pPr>
          </a:lstStyle>
          <a:p>
            <a:pPr lvl="0"/>
            <a:r>
              <a:rPr lang="en-US"/>
              <a:t>Click to edit Master text styles</a:t>
            </a:r>
          </a:p>
        </p:txBody>
      </p:sp>
      <p:sp>
        <p:nvSpPr>
          <p:cNvPr id="54" name="Text Placeholder 53">
            <a:extLst>
              <a:ext uri="{FF2B5EF4-FFF2-40B4-BE49-F238E27FC236}">
                <a16:creationId xmlns:a16="http://schemas.microsoft.com/office/drawing/2014/main" id="{790F22F3-39BC-A35E-0116-1323E3A61103}"/>
              </a:ext>
            </a:extLst>
          </p:cNvPr>
          <p:cNvSpPr>
            <a:spLocks noGrp="1"/>
          </p:cNvSpPr>
          <p:nvPr>
            <p:ph type="body" sz="quarter" idx="11"/>
          </p:nvPr>
        </p:nvSpPr>
        <p:spPr>
          <a:xfrm>
            <a:off x="7341335" y="5815137"/>
            <a:ext cx="3425667" cy="423863"/>
          </a:xfrm>
        </p:spPr>
        <p:txBody>
          <a:bodyPr>
            <a:noAutofit/>
          </a:bodyPr>
          <a:lstStyle>
            <a:lvl1pPr marL="0" indent="0" algn="ctr">
              <a:buNone/>
              <a:defRPr sz="2000">
                <a:solidFill>
                  <a:schemeClr val="tx1"/>
                </a:solidFill>
                <a:latin typeface="+mn-lt"/>
              </a:defRPr>
            </a:lvl1pPr>
          </a:lstStyle>
          <a:p>
            <a:pPr lvl="0"/>
            <a:r>
              <a:rPr lang="en-US"/>
              <a:t>Click to edit Master text styles</a:t>
            </a:r>
          </a:p>
        </p:txBody>
      </p:sp>
      <p:pic>
        <p:nvPicPr>
          <p:cNvPr id="35" name="Picture 34">
            <a:extLst>
              <a:ext uri="{FF2B5EF4-FFF2-40B4-BE49-F238E27FC236}">
                <a16:creationId xmlns:a16="http://schemas.microsoft.com/office/drawing/2014/main" id="{18966985-8DAD-4BAD-415F-F7006514531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393260" y="1147033"/>
            <a:ext cx="8187853" cy="2415531"/>
          </a:xfrm>
          <a:prstGeom prst="rect">
            <a:avLst/>
          </a:prstGeom>
        </p:spPr>
      </p:pic>
      <p:sp>
        <p:nvSpPr>
          <p:cNvPr id="3" name="TextBox 2">
            <a:extLst>
              <a:ext uri="{FF2B5EF4-FFF2-40B4-BE49-F238E27FC236}">
                <a16:creationId xmlns:a16="http://schemas.microsoft.com/office/drawing/2014/main" id="{C006973A-23A1-1B0B-D955-8357AD2B7C6B}"/>
              </a:ext>
            </a:extLst>
          </p:cNvPr>
          <p:cNvSpPr txBox="1"/>
          <p:nvPr userDrawn="1"/>
        </p:nvSpPr>
        <p:spPr>
          <a:xfrm>
            <a:off x="288186" y="4616388"/>
            <a:ext cx="4235302" cy="369332"/>
          </a:xfrm>
          <a:prstGeom prst="rect">
            <a:avLst/>
          </a:prstGeom>
          <a:noFill/>
        </p:spPr>
        <p:txBody>
          <a:bodyPr wrap="square" rtlCol="0">
            <a:spAutoFit/>
          </a:bodyPr>
          <a:lstStyle/>
          <a:p>
            <a:r>
              <a:rPr lang="en-US">
                <a:solidFill>
                  <a:schemeClr val="bg1"/>
                </a:solidFill>
                <a:latin typeface="Montserrat" pitchFamily="2" charset="0"/>
              </a:rPr>
              <a:t>FEED. CLOTHE. HOUSE. HEAL.</a:t>
            </a:r>
          </a:p>
        </p:txBody>
      </p:sp>
    </p:spTree>
    <p:extLst>
      <p:ext uri="{BB962C8B-B14F-4D97-AF65-F5344CB8AC3E}">
        <p14:creationId xmlns:p14="http://schemas.microsoft.com/office/powerpoint/2010/main" val="3760977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Small Round Picture">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1454550" y="2007035"/>
            <a:ext cx="2782622" cy="2782622"/>
          </a:xfrm>
          <a:custGeom>
            <a:avLst/>
            <a:gdLst>
              <a:gd name="connsiteX0" fmla="*/ 1391311 w 2782622"/>
              <a:gd name="connsiteY0" fmla="*/ 0 h 2782622"/>
              <a:gd name="connsiteX1" fmla="*/ 2782622 w 2782622"/>
              <a:gd name="connsiteY1" fmla="*/ 1391311 h 2782622"/>
              <a:gd name="connsiteX2" fmla="*/ 1391311 w 2782622"/>
              <a:gd name="connsiteY2" fmla="*/ 2782622 h 2782622"/>
              <a:gd name="connsiteX3" fmla="*/ 0 w 2782622"/>
              <a:gd name="connsiteY3" fmla="*/ 1391311 h 2782622"/>
              <a:gd name="connsiteX4" fmla="*/ 1391311 w 2782622"/>
              <a:gd name="connsiteY4" fmla="*/ 0 h 2782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622" h="2782622">
                <a:moveTo>
                  <a:pt x="1391311" y="0"/>
                </a:moveTo>
                <a:cubicBezTo>
                  <a:pt x="2159711" y="0"/>
                  <a:pt x="2782622" y="622911"/>
                  <a:pt x="2782622" y="1391311"/>
                </a:cubicBezTo>
                <a:cubicBezTo>
                  <a:pt x="2782622" y="2159711"/>
                  <a:pt x="2159711" y="2782622"/>
                  <a:pt x="1391311" y="2782622"/>
                </a:cubicBezTo>
                <a:cubicBezTo>
                  <a:pt x="622911" y="2782622"/>
                  <a:pt x="0" y="2159711"/>
                  <a:pt x="0" y="1391311"/>
                </a:cubicBezTo>
                <a:cubicBezTo>
                  <a:pt x="0" y="622911"/>
                  <a:pt x="622911" y="0"/>
                  <a:pt x="1391311" y="0"/>
                </a:cubicBez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grpSp>
        <p:nvGrpSpPr>
          <p:cNvPr id="13" name="Group 12">
            <a:extLst>
              <a:ext uri="{FF2B5EF4-FFF2-40B4-BE49-F238E27FC236}">
                <a16:creationId xmlns:a16="http://schemas.microsoft.com/office/drawing/2014/main" id="{3EEA1BC6-C206-7F85-AE92-A5C580D01EE3}"/>
              </a:ext>
            </a:extLst>
          </p:cNvPr>
          <p:cNvGrpSpPr/>
          <p:nvPr userDrawn="1"/>
        </p:nvGrpSpPr>
        <p:grpSpPr>
          <a:xfrm>
            <a:off x="726651" y="6283402"/>
            <a:ext cx="10868638" cy="474125"/>
            <a:chOff x="726651" y="6283402"/>
            <a:chExt cx="10868638" cy="474125"/>
          </a:xfrm>
        </p:grpSpPr>
        <p:grpSp>
          <p:nvGrpSpPr>
            <p:cNvPr id="14" name="Group 13">
              <a:extLst>
                <a:ext uri="{FF2B5EF4-FFF2-40B4-BE49-F238E27FC236}">
                  <a16:creationId xmlns:a16="http://schemas.microsoft.com/office/drawing/2014/main" id="{25569CDB-3C39-8A2E-C810-A25D8B199292}"/>
                </a:ext>
              </a:extLst>
            </p:cNvPr>
            <p:cNvGrpSpPr/>
            <p:nvPr userDrawn="1"/>
          </p:nvGrpSpPr>
          <p:grpSpPr>
            <a:xfrm>
              <a:off x="726651" y="6283402"/>
              <a:ext cx="10868638" cy="362289"/>
              <a:chOff x="731293" y="6099767"/>
              <a:chExt cx="10868638" cy="362289"/>
            </a:xfrm>
          </p:grpSpPr>
          <p:cxnSp>
            <p:nvCxnSpPr>
              <p:cNvPr id="17" name="Google Shape;86;p30">
                <a:extLst>
                  <a:ext uri="{FF2B5EF4-FFF2-40B4-BE49-F238E27FC236}">
                    <a16:creationId xmlns:a16="http://schemas.microsoft.com/office/drawing/2014/main" id="{1AA383B4-6681-3BC3-68F0-A7331C6FA11A}"/>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B51B5209-FE63-8280-95DF-94BEEB92FE9E}"/>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15" name="Picture 14" descr="A logo on a black background&#10;&#10;AI-generated content may be incorrect.">
              <a:extLst>
                <a:ext uri="{FF2B5EF4-FFF2-40B4-BE49-F238E27FC236}">
                  <a16:creationId xmlns:a16="http://schemas.microsoft.com/office/drawing/2014/main" id="{9E7E7065-5454-E7E2-A3FB-BAFB629D694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19" name="Text Placeholder 25">
            <a:extLst>
              <a:ext uri="{FF2B5EF4-FFF2-40B4-BE49-F238E27FC236}">
                <a16:creationId xmlns:a16="http://schemas.microsoft.com/office/drawing/2014/main" id="{D690A1EB-4EDA-62DD-6278-F95EDF8E344B}"/>
              </a:ext>
            </a:extLst>
          </p:cNvPr>
          <p:cNvSpPr>
            <a:spLocks noGrp="1"/>
          </p:cNvSpPr>
          <p:nvPr>
            <p:ph type="body" sz="quarter" idx="11"/>
          </p:nvPr>
        </p:nvSpPr>
        <p:spPr>
          <a:xfrm>
            <a:off x="986807" y="536358"/>
            <a:ext cx="7869810" cy="704850"/>
          </a:xfrm>
        </p:spPr>
        <p:txBody>
          <a:bodyPr>
            <a:noAutofit/>
          </a:bodyPr>
          <a:lstStyle>
            <a:lvl1pPr marL="0" indent="0">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218652521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Title + 2 Round Picture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52CD8FF-E8DF-2AC3-7D84-79F68913DFAB}"/>
              </a:ext>
            </a:extLst>
          </p:cNvPr>
          <p:cNvSpPr>
            <a:spLocks noGrp="1"/>
          </p:cNvSpPr>
          <p:nvPr>
            <p:ph type="pic" sz="quarter" idx="10"/>
          </p:nvPr>
        </p:nvSpPr>
        <p:spPr>
          <a:xfrm>
            <a:off x="6829060" y="3355606"/>
            <a:ext cx="2771091" cy="2724918"/>
          </a:xfrm>
          <a:prstGeom prst="ellipse">
            <a:avLst/>
          </a:prstGeom>
        </p:spPr>
        <p:txBody>
          <a:bodyPr/>
          <a:lstStyle/>
          <a:p>
            <a:r>
              <a:rPr lang="en-US"/>
              <a:t>Click icon to add picture</a:t>
            </a:r>
          </a:p>
        </p:txBody>
      </p:sp>
      <p:sp>
        <p:nvSpPr>
          <p:cNvPr id="5" name="Picture Placeholder 3">
            <a:extLst>
              <a:ext uri="{FF2B5EF4-FFF2-40B4-BE49-F238E27FC236}">
                <a16:creationId xmlns:a16="http://schemas.microsoft.com/office/drawing/2014/main" id="{253050B4-E3BE-1542-DB74-FCD9887E18EC}"/>
              </a:ext>
            </a:extLst>
          </p:cNvPr>
          <p:cNvSpPr>
            <a:spLocks noGrp="1"/>
          </p:cNvSpPr>
          <p:nvPr>
            <p:ph type="pic" sz="quarter" idx="11"/>
          </p:nvPr>
        </p:nvSpPr>
        <p:spPr>
          <a:xfrm>
            <a:off x="9219111" y="1824219"/>
            <a:ext cx="2499963" cy="2436200"/>
          </a:xfrm>
          <a:prstGeom prst="ellipse">
            <a:avLst/>
          </a:prstGeom>
        </p:spPr>
        <p:txBody>
          <a:bodyPr/>
          <a:lstStyle/>
          <a:p>
            <a:r>
              <a:rPr lang="en-US"/>
              <a:t>Click icon to add picture</a:t>
            </a:r>
          </a:p>
        </p:txBody>
      </p:sp>
      <p:sp>
        <p:nvSpPr>
          <p:cNvPr id="10" name="Text Placeholder 9">
            <a:extLst>
              <a:ext uri="{FF2B5EF4-FFF2-40B4-BE49-F238E27FC236}">
                <a16:creationId xmlns:a16="http://schemas.microsoft.com/office/drawing/2014/main" id="{29181132-E52F-0812-5D80-CA899DE4B79E}"/>
              </a:ext>
            </a:extLst>
          </p:cNvPr>
          <p:cNvSpPr>
            <a:spLocks noGrp="1"/>
          </p:cNvSpPr>
          <p:nvPr>
            <p:ph type="body" sz="quarter" idx="12"/>
          </p:nvPr>
        </p:nvSpPr>
        <p:spPr>
          <a:xfrm>
            <a:off x="892174" y="657225"/>
            <a:ext cx="7846877" cy="576234"/>
          </a:xfrm>
        </p:spPr>
        <p:txBody>
          <a:bodyPr>
            <a:noAutofit/>
          </a:bodyPr>
          <a:lstStyle>
            <a:lvl1pPr marL="0" indent="0">
              <a:buNone/>
              <a:defRPr sz="3600">
                <a:latin typeface="+mj-lt"/>
              </a:defRPr>
            </a:lvl1pPr>
          </a:lstStyle>
          <a:p>
            <a:pPr lvl="0"/>
            <a:r>
              <a:rPr lang="en-US"/>
              <a:t>Click to edit Master text styles</a:t>
            </a:r>
          </a:p>
        </p:txBody>
      </p:sp>
      <p:grpSp>
        <p:nvGrpSpPr>
          <p:cNvPr id="29" name="Group 28">
            <a:extLst>
              <a:ext uri="{FF2B5EF4-FFF2-40B4-BE49-F238E27FC236}">
                <a16:creationId xmlns:a16="http://schemas.microsoft.com/office/drawing/2014/main" id="{B72285C2-192D-C49D-C074-3FDE3A752B8B}"/>
              </a:ext>
            </a:extLst>
          </p:cNvPr>
          <p:cNvGrpSpPr/>
          <p:nvPr userDrawn="1"/>
        </p:nvGrpSpPr>
        <p:grpSpPr>
          <a:xfrm>
            <a:off x="726651" y="6283402"/>
            <a:ext cx="10868638" cy="396627"/>
            <a:chOff x="731293" y="6099767"/>
            <a:chExt cx="10868638" cy="396627"/>
          </a:xfrm>
        </p:grpSpPr>
        <p:sp>
          <p:nvSpPr>
            <p:cNvPr id="30" name="Google Shape;84;p30">
              <a:extLst>
                <a:ext uri="{FF2B5EF4-FFF2-40B4-BE49-F238E27FC236}">
                  <a16:creationId xmlns:a16="http://schemas.microsoft.com/office/drawing/2014/main" id="{F24A9246-5E18-295B-82EE-F6C37334226C}"/>
                </a:ext>
              </a:extLst>
            </p:cNvPr>
            <p:cNvSpPr/>
            <p:nvPr/>
          </p:nvSpPr>
          <p:spPr>
            <a:xfrm>
              <a:off x="4479402" y="6181499"/>
              <a:ext cx="3747076" cy="314895"/>
            </a:xfrm>
            <a:prstGeom prst="rect">
              <a:avLst/>
            </a:prstGeom>
            <a:noFill/>
            <a:ln>
              <a:noFill/>
            </a:ln>
          </p:spPr>
          <p:txBody>
            <a:bodyPr spcFirstLastPara="1" wrap="square" lIns="91433" tIns="45700" rIns="91433" bIns="45700" anchor="t" anchorCtr="0">
              <a:noAutofit/>
            </a:bodyPr>
            <a:lstStyle/>
            <a:p>
              <a:pPr algn="ctr">
                <a:lnSpc>
                  <a:spcPct val="150000"/>
                </a:lnSpc>
              </a:pPr>
              <a:r>
                <a:rPr lang="en-US" sz="1100" spc="300">
                  <a:solidFill>
                    <a:schemeClr val="accent1"/>
                  </a:solidFill>
                  <a:latin typeface="Calibri" panose="020F0502020204030204" pitchFamily="34" charset="0"/>
                  <a:ea typeface="Calibri" panose="020F0502020204030204" pitchFamily="34" charset="0"/>
                  <a:cs typeface="Libre Franklin"/>
                  <a:sym typeface="Libre Franklin"/>
                </a:rPr>
                <a:t>@svdpgeorgia</a:t>
              </a:r>
              <a:endParaRPr sz="1100" spc="300">
                <a:solidFill>
                  <a:schemeClr val="accent1"/>
                </a:solidFill>
                <a:latin typeface="Calibri" panose="020F0502020204030204" pitchFamily="34" charset="0"/>
                <a:ea typeface="Calibri" panose="020F0502020204030204" pitchFamily="34" charset="0"/>
              </a:endParaRPr>
            </a:p>
          </p:txBody>
        </p:sp>
        <p:sp>
          <p:nvSpPr>
            <p:cNvPr id="31" name="Google Shape;85;p30">
              <a:extLst>
                <a:ext uri="{FF2B5EF4-FFF2-40B4-BE49-F238E27FC236}">
                  <a16:creationId xmlns:a16="http://schemas.microsoft.com/office/drawing/2014/main" id="{779D5444-9464-1698-7D2E-5F283D4722C3}"/>
                </a:ext>
              </a:extLst>
            </p:cNvPr>
            <p:cNvSpPr/>
            <p:nvPr/>
          </p:nvSpPr>
          <p:spPr>
            <a:xfrm>
              <a:off x="7852855" y="6181499"/>
              <a:ext cx="3747076" cy="314895"/>
            </a:xfrm>
            <a:prstGeom prst="rect">
              <a:avLst/>
            </a:prstGeom>
            <a:noFill/>
            <a:ln>
              <a:noFill/>
            </a:ln>
          </p:spPr>
          <p:txBody>
            <a:bodyPr spcFirstLastPara="1" wrap="square" lIns="91433" tIns="45700" rIns="91433" bIns="45700" anchor="t" anchorCtr="0">
              <a:noAutofit/>
            </a:bodyPr>
            <a:lstStyle/>
            <a:p>
              <a:pPr algn="r">
                <a:lnSpc>
                  <a:spcPct val="150000"/>
                </a:lnSpc>
              </a:pPr>
              <a:r>
                <a:rPr lang="en-US" sz="1100" spc="300">
                  <a:solidFill>
                    <a:schemeClr val="accent1"/>
                  </a:solidFill>
                  <a:latin typeface="Calibri" panose="020F0502020204030204" pitchFamily="34" charset="0"/>
                  <a:ea typeface="Calibri" panose="020F0502020204030204" pitchFamily="34" charset="0"/>
                  <a:cs typeface="Libre Franklin"/>
                  <a:sym typeface="Libre Franklin"/>
                </a:rPr>
                <a:t>svdpgeorgia.org</a:t>
              </a:r>
              <a:endParaRPr sz="1100" spc="300">
                <a:solidFill>
                  <a:schemeClr val="accent1"/>
                </a:solidFill>
                <a:latin typeface="Calibri" panose="020F0502020204030204" pitchFamily="34" charset="0"/>
                <a:ea typeface="Calibri" panose="020F0502020204030204" pitchFamily="34" charset="0"/>
              </a:endParaRPr>
            </a:p>
          </p:txBody>
        </p:sp>
        <p:cxnSp>
          <p:nvCxnSpPr>
            <p:cNvPr id="32" name="Google Shape;86;p30">
              <a:extLst>
                <a:ext uri="{FF2B5EF4-FFF2-40B4-BE49-F238E27FC236}">
                  <a16:creationId xmlns:a16="http://schemas.microsoft.com/office/drawing/2014/main" id="{675B7D52-B48B-8581-15D4-C2C5920DC2D8}"/>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1316A210-1C03-871E-B376-08E902AB45B2}"/>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300">
                  <a:solidFill>
                    <a:schemeClr val="accent1"/>
                  </a:solidFill>
                  <a:latin typeface="Calibri" panose="020F0502020204030204" pitchFamily="34" charset="0"/>
                  <a:ea typeface="Calibri" panose="020F0502020204030204" pitchFamily="34" charset="0"/>
                </a:rPr>
                <a:t>Feed. Clothe. House. Heal.</a:t>
              </a:r>
            </a:p>
          </p:txBody>
        </p:sp>
        <p:grpSp>
          <p:nvGrpSpPr>
            <p:cNvPr id="34" name="Group 33">
              <a:extLst>
                <a:ext uri="{FF2B5EF4-FFF2-40B4-BE49-F238E27FC236}">
                  <a16:creationId xmlns:a16="http://schemas.microsoft.com/office/drawing/2014/main" id="{9E788D94-8B5A-404A-7F8F-BB638DC789EC}"/>
                </a:ext>
              </a:extLst>
            </p:cNvPr>
            <p:cNvGrpSpPr/>
            <p:nvPr/>
          </p:nvGrpSpPr>
          <p:grpSpPr>
            <a:xfrm>
              <a:off x="4740346" y="6265533"/>
              <a:ext cx="892872" cy="230861"/>
              <a:chOff x="718107" y="5159604"/>
              <a:chExt cx="1591443" cy="411484"/>
            </a:xfrm>
          </p:grpSpPr>
          <p:pic>
            <p:nvPicPr>
              <p:cNvPr id="35" name="Picture 34" descr="A blue and black logo&#10;&#10;AI-generated content may be incorrect.">
                <a:extLst>
                  <a:ext uri="{FF2B5EF4-FFF2-40B4-BE49-F238E27FC236}">
                    <a16:creationId xmlns:a16="http://schemas.microsoft.com/office/drawing/2014/main" id="{F79517BF-0C06-ED1B-CB3D-0498D74E7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107" y="5159608"/>
                <a:ext cx="411480" cy="411480"/>
              </a:xfrm>
              <a:prstGeom prst="rect">
                <a:avLst/>
              </a:prstGeom>
            </p:spPr>
          </p:pic>
          <p:pic>
            <p:nvPicPr>
              <p:cNvPr id="36" name="Picture 35" descr="A blue square with black letters&#10;&#10;AI-generated content may be incorrect.">
                <a:extLst>
                  <a:ext uri="{FF2B5EF4-FFF2-40B4-BE49-F238E27FC236}">
                    <a16:creationId xmlns:a16="http://schemas.microsoft.com/office/drawing/2014/main" id="{95E37C1D-F6D5-F419-AA98-EF39B154E8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606" y="5159608"/>
                <a:ext cx="411480" cy="411480"/>
              </a:xfrm>
              <a:prstGeom prst="rect">
                <a:avLst/>
              </a:prstGeom>
            </p:spPr>
          </p:pic>
          <p:pic>
            <p:nvPicPr>
              <p:cNvPr id="37" name="Picture 36" descr="A blue square with a black x in it&#10;&#10;AI-generated content may be incorrect.">
                <a:extLst>
                  <a:ext uri="{FF2B5EF4-FFF2-40B4-BE49-F238E27FC236}">
                    <a16:creationId xmlns:a16="http://schemas.microsoft.com/office/drawing/2014/main" id="{A8AF8CED-0E9D-0FA5-7D2C-4A6B3536BA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7105" y="5159608"/>
                <a:ext cx="411480" cy="411480"/>
              </a:xfrm>
              <a:prstGeom prst="rect">
                <a:avLst/>
              </a:prstGeom>
            </p:spPr>
          </p:pic>
          <p:pic>
            <p:nvPicPr>
              <p:cNvPr id="38" name="Picture 37" descr="A blue and black logo&#10;&#10;AI-generated content may be incorrect.">
                <a:extLst>
                  <a:ext uri="{FF2B5EF4-FFF2-40B4-BE49-F238E27FC236}">
                    <a16:creationId xmlns:a16="http://schemas.microsoft.com/office/drawing/2014/main" id="{A0BB29E4-A2F4-143C-51AE-9DB9FF0852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1605" y="5159604"/>
                <a:ext cx="407945" cy="407945"/>
              </a:xfrm>
              <a:prstGeom prst="rect">
                <a:avLst/>
              </a:prstGeom>
            </p:spPr>
          </p:pic>
        </p:grpSp>
      </p:grpSp>
      <p:sp>
        <p:nvSpPr>
          <p:cNvPr id="39" name="Text Placeholder 9">
            <a:extLst>
              <a:ext uri="{FF2B5EF4-FFF2-40B4-BE49-F238E27FC236}">
                <a16:creationId xmlns:a16="http://schemas.microsoft.com/office/drawing/2014/main" id="{5EEE38E1-DC22-2208-B6DA-9FE99B817DD6}"/>
              </a:ext>
            </a:extLst>
          </p:cNvPr>
          <p:cNvSpPr>
            <a:spLocks noGrp="1"/>
          </p:cNvSpPr>
          <p:nvPr>
            <p:ph type="body" sz="quarter" idx="13"/>
          </p:nvPr>
        </p:nvSpPr>
        <p:spPr>
          <a:xfrm>
            <a:off x="892174" y="1255248"/>
            <a:ext cx="6634041" cy="576234"/>
          </a:xfrm>
        </p:spPr>
        <p:txBody>
          <a:bodyPr>
            <a:noAutofit/>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20183730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456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259140" y="2561291"/>
            <a:ext cx="2458176" cy="2458176"/>
          </a:xfrm>
          <a:custGeom>
            <a:avLst/>
            <a:gdLst>
              <a:gd name="connsiteX0" fmla="*/ 1391311 w 2782622"/>
              <a:gd name="connsiteY0" fmla="*/ 0 h 2782622"/>
              <a:gd name="connsiteX1" fmla="*/ 2782622 w 2782622"/>
              <a:gd name="connsiteY1" fmla="*/ 1391311 h 2782622"/>
              <a:gd name="connsiteX2" fmla="*/ 1391311 w 2782622"/>
              <a:gd name="connsiteY2" fmla="*/ 2782622 h 2782622"/>
              <a:gd name="connsiteX3" fmla="*/ 0 w 2782622"/>
              <a:gd name="connsiteY3" fmla="*/ 1391311 h 2782622"/>
              <a:gd name="connsiteX4" fmla="*/ 1391311 w 2782622"/>
              <a:gd name="connsiteY4" fmla="*/ 0 h 2782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622" h="2782622">
                <a:moveTo>
                  <a:pt x="1391311" y="0"/>
                </a:moveTo>
                <a:cubicBezTo>
                  <a:pt x="2159711" y="0"/>
                  <a:pt x="2782622" y="622911"/>
                  <a:pt x="2782622" y="1391311"/>
                </a:cubicBezTo>
                <a:cubicBezTo>
                  <a:pt x="2782622" y="2159711"/>
                  <a:pt x="2159711" y="2782622"/>
                  <a:pt x="1391311" y="2782622"/>
                </a:cubicBezTo>
                <a:cubicBezTo>
                  <a:pt x="622911" y="2782622"/>
                  <a:pt x="0" y="2159711"/>
                  <a:pt x="0" y="1391311"/>
                </a:cubicBezTo>
                <a:cubicBezTo>
                  <a:pt x="0" y="622911"/>
                  <a:pt x="622911" y="0"/>
                  <a:pt x="1391311" y="0"/>
                </a:cubicBez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sp>
        <p:nvSpPr>
          <p:cNvPr id="9" name="Picture Placeholder 8"/>
          <p:cNvSpPr>
            <a:spLocks noGrp="1"/>
          </p:cNvSpPr>
          <p:nvPr>
            <p:ph type="pic" sz="quarter" idx="11"/>
          </p:nvPr>
        </p:nvSpPr>
        <p:spPr>
          <a:xfrm>
            <a:off x="4871907" y="2561291"/>
            <a:ext cx="2458176" cy="2458176"/>
          </a:xfrm>
          <a:custGeom>
            <a:avLst/>
            <a:gdLst>
              <a:gd name="connsiteX0" fmla="*/ 1391311 w 2782622"/>
              <a:gd name="connsiteY0" fmla="*/ 0 h 2782622"/>
              <a:gd name="connsiteX1" fmla="*/ 2782622 w 2782622"/>
              <a:gd name="connsiteY1" fmla="*/ 1391311 h 2782622"/>
              <a:gd name="connsiteX2" fmla="*/ 1391311 w 2782622"/>
              <a:gd name="connsiteY2" fmla="*/ 2782622 h 2782622"/>
              <a:gd name="connsiteX3" fmla="*/ 0 w 2782622"/>
              <a:gd name="connsiteY3" fmla="*/ 1391311 h 2782622"/>
              <a:gd name="connsiteX4" fmla="*/ 1391311 w 2782622"/>
              <a:gd name="connsiteY4" fmla="*/ 0 h 2782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622" h="2782622">
                <a:moveTo>
                  <a:pt x="1391311" y="0"/>
                </a:moveTo>
                <a:cubicBezTo>
                  <a:pt x="2159711" y="0"/>
                  <a:pt x="2782622" y="622911"/>
                  <a:pt x="2782622" y="1391311"/>
                </a:cubicBezTo>
                <a:cubicBezTo>
                  <a:pt x="2782622" y="2159711"/>
                  <a:pt x="2159711" y="2782622"/>
                  <a:pt x="1391311" y="2782622"/>
                </a:cubicBezTo>
                <a:cubicBezTo>
                  <a:pt x="622911" y="2782622"/>
                  <a:pt x="0" y="2159711"/>
                  <a:pt x="0" y="1391311"/>
                </a:cubicBezTo>
                <a:cubicBezTo>
                  <a:pt x="0" y="622911"/>
                  <a:pt x="622911" y="0"/>
                  <a:pt x="1391311" y="0"/>
                </a:cubicBez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sp>
        <p:nvSpPr>
          <p:cNvPr id="10" name="Picture Placeholder 9"/>
          <p:cNvSpPr>
            <a:spLocks noGrp="1"/>
          </p:cNvSpPr>
          <p:nvPr>
            <p:ph type="pic" sz="quarter" idx="12"/>
          </p:nvPr>
        </p:nvSpPr>
        <p:spPr>
          <a:xfrm>
            <a:off x="8484674" y="2561291"/>
            <a:ext cx="2458176" cy="2458176"/>
          </a:xfrm>
          <a:custGeom>
            <a:avLst/>
            <a:gdLst>
              <a:gd name="connsiteX0" fmla="*/ 1391311 w 2782622"/>
              <a:gd name="connsiteY0" fmla="*/ 0 h 2782622"/>
              <a:gd name="connsiteX1" fmla="*/ 2782622 w 2782622"/>
              <a:gd name="connsiteY1" fmla="*/ 1391311 h 2782622"/>
              <a:gd name="connsiteX2" fmla="*/ 1391311 w 2782622"/>
              <a:gd name="connsiteY2" fmla="*/ 2782622 h 2782622"/>
              <a:gd name="connsiteX3" fmla="*/ 0 w 2782622"/>
              <a:gd name="connsiteY3" fmla="*/ 1391311 h 2782622"/>
              <a:gd name="connsiteX4" fmla="*/ 1391311 w 2782622"/>
              <a:gd name="connsiteY4" fmla="*/ 0 h 2782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622" h="2782622">
                <a:moveTo>
                  <a:pt x="1391311" y="0"/>
                </a:moveTo>
                <a:cubicBezTo>
                  <a:pt x="2159711" y="0"/>
                  <a:pt x="2782622" y="622911"/>
                  <a:pt x="2782622" y="1391311"/>
                </a:cubicBezTo>
                <a:cubicBezTo>
                  <a:pt x="2782622" y="2159711"/>
                  <a:pt x="2159711" y="2782622"/>
                  <a:pt x="1391311" y="2782622"/>
                </a:cubicBezTo>
                <a:cubicBezTo>
                  <a:pt x="622911" y="2782622"/>
                  <a:pt x="0" y="2159711"/>
                  <a:pt x="0" y="1391311"/>
                </a:cubicBezTo>
                <a:cubicBezTo>
                  <a:pt x="0" y="622911"/>
                  <a:pt x="622911" y="0"/>
                  <a:pt x="1391311" y="0"/>
                </a:cubicBez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grpSp>
        <p:nvGrpSpPr>
          <p:cNvPr id="2" name="Group 1">
            <a:extLst>
              <a:ext uri="{FF2B5EF4-FFF2-40B4-BE49-F238E27FC236}">
                <a16:creationId xmlns:a16="http://schemas.microsoft.com/office/drawing/2014/main" id="{D0D4D903-9166-EBA2-1DD3-836A0293EB38}"/>
              </a:ext>
            </a:extLst>
          </p:cNvPr>
          <p:cNvGrpSpPr/>
          <p:nvPr userDrawn="1"/>
        </p:nvGrpSpPr>
        <p:grpSpPr>
          <a:xfrm>
            <a:off x="726651" y="6283402"/>
            <a:ext cx="10868638" cy="396627"/>
            <a:chOff x="731293" y="6099767"/>
            <a:chExt cx="10868638" cy="396627"/>
          </a:xfrm>
        </p:grpSpPr>
        <p:sp>
          <p:nvSpPr>
            <p:cNvPr id="3" name="Google Shape;84;p30">
              <a:extLst>
                <a:ext uri="{FF2B5EF4-FFF2-40B4-BE49-F238E27FC236}">
                  <a16:creationId xmlns:a16="http://schemas.microsoft.com/office/drawing/2014/main" id="{D7DFF98B-3E2B-5A8C-4410-9DA37A9E8829}"/>
                </a:ext>
              </a:extLst>
            </p:cNvPr>
            <p:cNvSpPr/>
            <p:nvPr/>
          </p:nvSpPr>
          <p:spPr>
            <a:xfrm>
              <a:off x="4479402" y="6181499"/>
              <a:ext cx="3747076" cy="314895"/>
            </a:xfrm>
            <a:prstGeom prst="rect">
              <a:avLst/>
            </a:prstGeom>
            <a:noFill/>
            <a:ln>
              <a:noFill/>
            </a:ln>
          </p:spPr>
          <p:txBody>
            <a:bodyPr spcFirstLastPara="1" wrap="square" lIns="91433" tIns="45700" rIns="91433" bIns="45700" anchor="t" anchorCtr="0">
              <a:noAutofit/>
            </a:bodyPr>
            <a:lstStyle/>
            <a:p>
              <a:pPr algn="ctr">
                <a:lnSpc>
                  <a:spcPct val="150000"/>
                </a:lnSpc>
              </a:pPr>
              <a:r>
                <a:rPr lang="en-US" sz="1100" spc="300">
                  <a:solidFill>
                    <a:schemeClr val="accent1"/>
                  </a:solidFill>
                  <a:latin typeface="Calibri" panose="020F0502020204030204" pitchFamily="34" charset="0"/>
                  <a:ea typeface="Calibri" panose="020F0502020204030204" pitchFamily="34" charset="0"/>
                  <a:cs typeface="Libre Franklin"/>
                  <a:sym typeface="Libre Franklin"/>
                </a:rPr>
                <a:t>@svdpgeorgia</a:t>
              </a:r>
              <a:endParaRPr sz="1100" spc="300">
                <a:solidFill>
                  <a:schemeClr val="accent1"/>
                </a:solidFill>
                <a:latin typeface="Calibri" panose="020F0502020204030204" pitchFamily="34" charset="0"/>
                <a:ea typeface="Calibri" panose="020F0502020204030204" pitchFamily="34" charset="0"/>
              </a:endParaRPr>
            </a:p>
          </p:txBody>
        </p:sp>
        <p:sp>
          <p:nvSpPr>
            <p:cNvPr id="4" name="Google Shape;85;p30">
              <a:extLst>
                <a:ext uri="{FF2B5EF4-FFF2-40B4-BE49-F238E27FC236}">
                  <a16:creationId xmlns:a16="http://schemas.microsoft.com/office/drawing/2014/main" id="{0552A15F-434A-4920-3ADE-BF19490644D4}"/>
                </a:ext>
              </a:extLst>
            </p:cNvPr>
            <p:cNvSpPr/>
            <p:nvPr/>
          </p:nvSpPr>
          <p:spPr>
            <a:xfrm>
              <a:off x="7852855" y="6181499"/>
              <a:ext cx="3747076" cy="314895"/>
            </a:xfrm>
            <a:prstGeom prst="rect">
              <a:avLst/>
            </a:prstGeom>
            <a:noFill/>
            <a:ln>
              <a:noFill/>
            </a:ln>
          </p:spPr>
          <p:txBody>
            <a:bodyPr spcFirstLastPara="1" wrap="square" lIns="91433" tIns="45700" rIns="91433" bIns="45700" anchor="t" anchorCtr="0">
              <a:noAutofit/>
            </a:bodyPr>
            <a:lstStyle/>
            <a:p>
              <a:pPr algn="r">
                <a:lnSpc>
                  <a:spcPct val="150000"/>
                </a:lnSpc>
              </a:pPr>
              <a:r>
                <a:rPr lang="en-US" sz="1100" spc="300">
                  <a:solidFill>
                    <a:schemeClr val="accent1"/>
                  </a:solidFill>
                  <a:latin typeface="Calibri" panose="020F0502020204030204" pitchFamily="34" charset="0"/>
                  <a:ea typeface="Calibri" panose="020F0502020204030204" pitchFamily="34" charset="0"/>
                  <a:cs typeface="Libre Franklin"/>
                  <a:sym typeface="Libre Franklin"/>
                </a:rPr>
                <a:t>svdpgeorgia.org</a:t>
              </a:r>
              <a:endParaRPr sz="1100" spc="300">
                <a:solidFill>
                  <a:schemeClr val="accent1"/>
                </a:solidFill>
                <a:latin typeface="Calibri" panose="020F0502020204030204" pitchFamily="34" charset="0"/>
                <a:ea typeface="Calibri" panose="020F0502020204030204" pitchFamily="34" charset="0"/>
              </a:endParaRPr>
            </a:p>
          </p:txBody>
        </p:sp>
        <p:cxnSp>
          <p:nvCxnSpPr>
            <p:cNvPr id="5" name="Google Shape;86;p30">
              <a:extLst>
                <a:ext uri="{FF2B5EF4-FFF2-40B4-BE49-F238E27FC236}">
                  <a16:creationId xmlns:a16="http://schemas.microsoft.com/office/drawing/2014/main" id="{6A0E2882-908E-76A0-2E8C-F40F60C1BCCC}"/>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E9641BDC-4D90-47BE-48F9-09E49C96C4BC}"/>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300">
                  <a:solidFill>
                    <a:schemeClr val="accent1"/>
                  </a:solidFill>
                  <a:latin typeface="Calibri" panose="020F0502020204030204" pitchFamily="34" charset="0"/>
                  <a:ea typeface="Calibri" panose="020F0502020204030204" pitchFamily="34" charset="0"/>
                </a:rPr>
                <a:t>Feed. Clothe. House. Heal.</a:t>
              </a:r>
            </a:p>
          </p:txBody>
        </p:sp>
        <p:grpSp>
          <p:nvGrpSpPr>
            <p:cNvPr id="7" name="Group 6">
              <a:extLst>
                <a:ext uri="{FF2B5EF4-FFF2-40B4-BE49-F238E27FC236}">
                  <a16:creationId xmlns:a16="http://schemas.microsoft.com/office/drawing/2014/main" id="{CCC1E7A1-36CC-A8A4-E2F5-4454A48EFE1A}"/>
                </a:ext>
              </a:extLst>
            </p:cNvPr>
            <p:cNvGrpSpPr/>
            <p:nvPr/>
          </p:nvGrpSpPr>
          <p:grpSpPr>
            <a:xfrm>
              <a:off x="4740346" y="6265533"/>
              <a:ext cx="892872" cy="230861"/>
              <a:chOff x="718107" y="5159604"/>
              <a:chExt cx="1591443" cy="411484"/>
            </a:xfrm>
          </p:grpSpPr>
          <p:pic>
            <p:nvPicPr>
              <p:cNvPr id="11" name="Picture 10" descr="A blue and black logo&#10;&#10;AI-generated content may be incorrect.">
                <a:extLst>
                  <a:ext uri="{FF2B5EF4-FFF2-40B4-BE49-F238E27FC236}">
                    <a16:creationId xmlns:a16="http://schemas.microsoft.com/office/drawing/2014/main" id="{F8FDED53-5E30-2F0A-A074-98C192EBF9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107" y="5159608"/>
                <a:ext cx="411480" cy="411480"/>
              </a:xfrm>
              <a:prstGeom prst="rect">
                <a:avLst/>
              </a:prstGeom>
            </p:spPr>
          </p:pic>
          <p:pic>
            <p:nvPicPr>
              <p:cNvPr id="12" name="Picture 11" descr="A blue square with black letters&#10;&#10;AI-generated content may be incorrect.">
                <a:extLst>
                  <a:ext uri="{FF2B5EF4-FFF2-40B4-BE49-F238E27FC236}">
                    <a16:creationId xmlns:a16="http://schemas.microsoft.com/office/drawing/2014/main" id="{59DB66C9-5288-3684-DA05-AD3FD46835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606" y="5159608"/>
                <a:ext cx="411480" cy="411480"/>
              </a:xfrm>
              <a:prstGeom prst="rect">
                <a:avLst/>
              </a:prstGeom>
            </p:spPr>
          </p:pic>
          <p:pic>
            <p:nvPicPr>
              <p:cNvPr id="13" name="Picture 12" descr="A blue square with a black x in it&#10;&#10;AI-generated content may be incorrect.">
                <a:extLst>
                  <a:ext uri="{FF2B5EF4-FFF2-40B4-BE49-F238E27FC236}">
                    <a16:creationId xmlns:a16="http://schemas.microsoft.com/office/drawing/2014/main" id="{0741E81D-518F-89A7-0F12-68B4B74E2F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7105" y="5159608"/>
                <a:ext cx="411480" cy="411480"/>
              </a:xfrm>
              <a:prstGeom prst="rect">
                <a:avLst/>
              </a:prstGeom>
            </p:spPr>
          </p:pic>
          <p:pic>
            <p:nvPicPr>
              <p:cNvPr id="14" name="Picture 13" descr="A blue and black logo&#10;&#10;AI-generated content may be incorrect.">
                <a:extLst>
                  <a:ext uri="{FF2B5EF4-FFF2-40B4-BE49-F238E27FC236}">
                    <a16:creationId xmlns:a16="http://schemas.microsoft.com/office/drawing/2014/main" id="{C19576B0-E2A1-5E2C-65BF-0B9B538B22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1605" y="5159604"/>
                <a:ext cx="407945" cy="407945"/>
              </a:xfrm>
              <a:prstGeom prst="rect">
                <a:avLst/>
              </a:prstGeom>
            </p:spPr>
          </p:pic>
        </p:grpSp>
      </p:grpSp>
      <p:sp>
        <p:nvSpPr>
          <p:cNvPr id="15" name="Title 14">
            <a:extLst>
              <a:ext uri="{FF2B5EF4-FFF2-40B4-BE49-F238E27FC236}">
                <a16:creationId xmlns:a16="http://schemas.microsoft.com/office/drawing/2014/main" id="{E84BFABE-F06B-F10A-9A33-13ED94C24063}"/>
              </a:ext>
            </a:extLst>
          </p:cNvPr>
          <p:cNvSpPr>
            <a:spLocks noGrp="1"/>
          </p:cNvSpPr>
          <p:nvPr>
            <p:ph type="title"/>
          </p:nvPr>
        </p:nvSpPr>
        <p:spPr/>
        <p:txBody>
          <a:bodyPr>
            <a:normAutofit/>
          </a:bodyPr>
          <a:lstStyle>
            <a:lvl1pPr>
              <a:defRPr sz="3600">
                <a:latin typeface="+mj-lt"/>
              </a:defRPr>
            </a:lvl1pPr>
          </a:lstStyle>
          <a:p>
            <a:r>
              <a:rPr lang="en-US"/>
              <a:t>Click to edit Master title style</a:t>
            </a:r>
          </a:p>
        </p:txBody>
      </p:sp>
    </p:spTree>
    <p:extLst>
      <p:ext uri="{BB962C8B-B14F-4D97-AF65-F5344CB8AC3E}">
        <p14:creationId xmlns:p14="http://schemas.microsoft.com/office/powerpoint/2010/main" val="130601024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_Title + Blue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00E212-930C-AB00-E3F8-C0DD937ED194}"/>
              </a:ext>
            </a:extLst>
          </p:cNvPr>
          <p:cNvSpPr/>
          <p:nvPr userDrawn="1"/>
        </p:nvSpPr>
        <p:spPr>
          <a:xfrm rot="10800000">
            <a:off x="728955" y="1715528"/>
            <a:ext cx="6595900" cy="4191111"/>
          </a:xfrm>
          <a:prstGeom prst="rect">
            <a:avLst/>
          </a:prstGeom>
          <a:gradFill flip="none" rotWithShape="1">
            <a:gsLst>
              <a:gs pos="100000">
                <a:schemeClr val="accent2"/>
              </a:gs>
              <a:gs pos="35000">
                <a:schemeClr val="accent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alibri" panose="020F0502020204030204" pitchFamily="34" charset="0"/>
              <a:ea typeface="Calibri" panose="020F0502020204030204" pitchFamily="34" charset="0"/>
            </a:endParaRPr>
          </a:p>
        </p:txBody>
      </p:sp>
      <p:grpSp>
        <p:nvGrpSpPr>
          <p:cNvPr id="10" name="Group 9">
            <a:extLst>
              <a:ext uri="{FF2B5EF4-FFF2-40B4-BE49-F238E27FC236}">
                <a16:creationId xmlns:a16="http://schemas.microsoft.com/office/drawing/2014/main" id="{341E412F-204B-29B2-15EA-4686F984B059}"/>
              </a:ext>
            </a:extLst>
          </p:cNvPr>
          <p:cNvGrpSpPr/>
          <p:nvPr userDrawn="1"/>
        </p:nvGrpSpPr>
        <p:grpSpPr>
          <a:xfrm>
            <a:off x="726651" y="6283402"/>
            <a:ext cx="10868638" cy="396627"/>
            <a:chOff x="731293" y="6099767"/>
            <a:chExt cx="10868638" cy="396627"/>
          </a:xfrm>
        </p:grpSpPr>
        <p:sp>
          <p:nvSpPr>
            <p:cNvPr id="11" name="Google Shape;84;p30">
              <a:extLst>
                <a:ext uri="{FF2B5EF4-FFF2-40B4-BE49-F238E27FC236}">
                  <a16:creationId xmlns:a16="http://schemas.microsoft.com/office/drawing/2014/main" id="{6733F7F3-35E3-0FFC-8197-0D2394754359}"/>
                </a:ext>
              </a:extLst>
            </p:cNvPr>
            <p:cNvSpPr/>
            <p:nvPr/>
          </p:nvSpPr>
          <p:spPr>
            <a:xfrm>
              <a:off x="4479402" y="6181499"/>
              <a:ext cx="3747076" cy="314895"/>
            </a:xfrm>
            <a:prstGeom prst="rect">
              <a:avLst/>
            </a:prstGeom>
            <a:noFill/>
            <a:ln>
              <a:noFill/>
            </a:ln>
          </p:spPr>
          <p:txBody>
            <a:bodyPr spcFirstLastPara="1" wrap="square" lIns="91433" tIns="45700" rIns="91433" bIns="45700" anchor="t" anchorCtr="0">
              <a:noAutofit/>
            </a:bodyPr>
            <a:lstStyle/>
            <a:p>
              <a:pPr algn="ctr">
                <a:lnSpc>
                  <a:spcPct val="150000"/>
                </a:lnSpc>
              </a:pPr>
              <a:r>
                <a:rPr lang="en-US" sz="1100" spc="300">
                  <a:solidFill>
                    <a:schemeClr val="accent1"/>
                  </a:solidFill>
                  <a:latin typeface="Calibri" panose="020F0502020204030204" pitchFamily="34" charset="0"/>
                  <a:ea typeface="Calibri" panose="020F0502020204030204" pitchFamily="34" charset="0"/>
                  <a:cs typeface="Libre Franklin"/>
                  <a:sym typeface="Libre Franklin"/>
                </a:rPr>
                <a:t>@svdpgeorgia</a:t>
              </a:r>
              <a:endParaRPr sz="1100" spc="300">
                <a:solidFill>
                  <a:schemeClr val="accent1"/>
                </a:solidFill>
                <a:latin typeface="Calibri" panose="020F0502020204030204" pitchFamily="34" charset="0"/>
                <a:ea typeface="Calibri" panose="020F0502020204030204" pitchFamily="34" charset="0"/>
              </a:endParaRPr>
            </a:p>
          </p:txBody>
        </p:sp>
        <p:sp>
          <p:nvSpPr>
            <p:cNvPr id="12" name="Google Shape;85;p30">
              <a:extLst>
                <a:ext uri="{FF2B5EF4-FFF2-40B4-BE49-F238E27FC236}">
                  <a16:creationId xmlns:a16="http://schemas.microsoft.com/office/drawing/2014/main" id="{8566A4D9-3066-DB25-6BF9-76BEABED097C}"/>
                </a:ext>
              </a:extLst>
            </p:cNvPr>
            <p:cNvSpPr/>
            <p:nvPr/>
          </p:nvSpPr>
          <p:spPr>
            <a:xfrm>
              <a:off x="7852855" y="6181499"/>
              <a:ext cx="3747076" cy="314895"/>
            </a:xfrm>
            <a:prstGeom prst="rect">
              <a:avLst/>
            </a:prstGeom>
            <a:noFill/>
            <a:ln>
              <a:noFill/>
            </a:ln>
          </p:spPr>
          <p:txBody>
            <a:bodyPr spcFirstLastPara="1" wrap="square" lIns="91433" tIns="45700" rIns="91433" bIns="45700" anchor="t" anchorCtr="0">
              <a:noAutofit/>
            </a:bodyPr>
            <a:lstStyle/>
            <a:p>
              <a:pPr algn="r">
                <a:lnSpc>
                  <a:spcPct val="150000"/>
                </a:lnSpc>
              </a:pPr>
              <a:r>
                <a:rPr lang="en-US" sz="1100" spc="300">
                  <a:solidFill>
                    <a:schemeClr val="accent1"/>
                  </a:solidFill>
                  <a:latin typeface="Calibri" panose="020F0502020204030204" pitchFamily="34" charset="0"/>
                  <a:ea typeface="Calibri" panose="020F0502020204030204" pitchFamily="34" charset="0"/>
                  <a:cs typeface="Libre Franklin"/>
                  <a:sym typeface="Libre Franklin"/>
                </a:rPr>
                <a:t>svdpgeorgia.org</a:t>
              </a:r>
              <a:endParaRPr sz="1100" spc="300">
                <a:solidFill>
                  <a:schemeClr val="accent1"/>
                </a:solidFill>
                <a:latin typeface="Calibri" panose="020F0502020204030204" pitchFamily="34" charset="0"/>
                <a:ea typeface="Calibri" panose="020F0502020204030204" pitchFamily="34" charset="0"/>
              </a:endParaRPr>
            </a:p>
          </p:txBody>
        </p:sp>
        <p:cxnSp>
          <p:nvCxnSpPr>
            <p:cNvPr id="13" name="Google Shape;86;p30">
              <a:extLst>
                <a:ext uri="{FF2B5EF4-FFF2-40B4-BE49-F238E27FC236}">
                  <a16:creationId xmlns:a16="http://schemas.microsoft.com/office/drawing/2014/main" id="{8AD6F720-8ABB-BA8A-5C0A-D391722FEDA7}"/>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DE145112-FA71-0BC2-9D4C-32C6EB330449}"/>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300">
                  <a:solidFill>
                    <a:schemeClr val="accent1"/>
                  </a:solidFill>
                  <a:latin typeface="Calibri" panose="020F0502020204030204" pitchFamily="34" charset="0"/>
                  <a:ea typeface="Calibri" panose="020F0502020204030204" pitchFamily="34" charset="0"/>
                </a:rPr>
                <a:t>Feed. Clothe. House. Heal.</a:t>
              </a:r>
            </a:p>
          </p:txBody>
        </p:sp>
        <p:grpSp>
          <p:nvGrpSpPr>
            <p:cNvPr id="15" name="Group 14">
              <a:extLst>
                <a:ext uri="{FF2B5EF4-FFF2-40B4-BE49-F238E27FC236}">
                  <a16:creationId xmlns:a16="http://schemas.microsoft.com/office/drawing/2014/main" id="{44FD3448-91B4-049B-A251-73263701F408}"/>
                </a:ext>
              </a:extLst>
            </p:cNvPr>
            <p:cNvGrpSpPr/>
            <p:nvPr/>
          </p:nvGrpSpPr>
          <p:grpSpPr>
            <a:xfrm>
              <a:off x="4740346" y="6265533"/>
              <a:ext cx="892872" cy="230861"/>
              <a:chOff x="718107" y="5159604"/>
              <a:chExt cx="1591443" cy="411484"/>
            </a:xfrm>
          </p:grpSpPr>
          <p:pic>
            <p:nvPicPr>
              <p:cNvPr id="16" name="Picture 15" descr="A blue and black logo&#10;&#10;AI-generated content may be incorrect.">
                <a:extLst>
                  <a:ext uri="{FF2B5EF4-FFF2-40B4-BE49-F238E27FC236}">
                    <a16:creationId xmlns:a16="http://schemas.microsoft.com/office/drawing/2014/main" id="{637B62CE-68DC-0978-A408-DB8A3B2FEB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107" y="5159608"/>
                <a:ext cx="411480" cy="411480"/>
              </a:xfrm>
              <a:prstGeom prst="rect">
                <a:avLst/>
              </a:prstGeom>
            </p:spPr>
          </p:pic>
          <p:pic>
            <p:nvPicPr>
              <p:cNvPr id="17" name="Picture 16" descr="A blue square with black letters&#10;&#10;AI-generated content may be incorrect.">
                <a:extLst>
                  <a:ext uri="{FF2B5EF4-FFF2-40B4-BE49-F238E27FC236}">
                    <a16:creationId xmlns:a16="http://schemas.microsoft.com/office/drawing/2014/main" id="{1554877A-8EAB-258A-F528-52449FBE43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606" y="5159608"/>
                <a:ext cx="411480" cy="411480"/>
              </a:xfrm>
              <a:prstGeom prst="rect">
                <a:avLst/>
              </a:prstGeom>
            </p:spPr>
          </p:pic>
          <p:pic>
            <p:nvPicPr>
              <p:cNvPr id="18" name="Picture 17" descr="A blue square with a black x in it&#10;&#10;AI-generated content may be incorrect.">
                <a:extLst>
                  <a:ext uri="{FF2B5EF4-FFF2-40B4-BE49-F238E27FC236}">
                    <a16:creationId xmlns:a16="http://schemas.microsoft.com/office/drawing/2014/main" id="{7841C35B-8C50-B0B7-8D55-D792920970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7105" y="5159608"/>
                <a:ext cx="411480" cy="411480"/>
              </a:xfrm>
              <a:prstGeom prst="rect">
                <a:avLst/>
              </a:prstGeom>
            </p:spPr>
          </p:pic>
          <p:pic>
            <p:nvPicPr>
              <p:cNvPr id="19" name="Picture 18" descr="A blue and black logo&#10;&#10;AI-generated content may be incorrect.">
                <a:extLst>
                  <a:ext uri="{FF2B5EF4-FFF2-40B4-BE49-F238E27FC236}">
                    <a16:creationId xmlns:a16="http://schemas.microsoft.com/office/drawing/2014/main" id="{29239567-5DCF-43E3-A84F-DB13D17E80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1605" y="5159604"/>
                <a:ext cx="407945" cy="407945"/>
              </a:xfrm>
              <a:prstGeom prst="rect">
                <a:avLst/>
              </a:prstGeom>
            </p:spPr>
          </p:pic>
        </p:grpSp>
      </p:grpSp>
      <p:sp>
        <p:nvSpPr>
          <p:cNvPr id="20" name="Text Placeholder 9">
            <a:extLst>
              <a:ext uri="{FF2B5EF4-FFF2-40B4-BE49-F238E27FC236}">
                <a16:creationId xmlns:a16="http://schemas.microsoft.com/office/drawing/2014/main" id="{71327B2A-074B-E198-FCB0-BDA09B7DB274}"/>
              </a:ext>
            </a:extLst>
          </p:cNvPr>
          <p:cNvSpPr>
            <a:spLocks noGrp="1"/>
          </p:cNvSpPr>
          <p:nvPr>
            <p:ph type="body" sz="quarter" idx="12"/>
          </p:nvPr>
        </p:nvSpPr>
        <p:spPr>
          <a:xfrm>
            <a:off x="892174" y="657226"/>
            <a:ext cx="7833815" cy="626916"/>
          </a:xfrm>
        </p:spPr>
        <p:txBody>
          <a:bodyPr>
            <a:normAutofit/>
          </a:bodyPr>
          <a:lstStyle>
            <a:lvl1pPr marL="0" indent="0">
              <a:buNone/>
              <a:defRPr sz="3600">
                <a:latin typeface="+mj-lt"/>
              </a:defRPr>
            </a:lvl1pPr>
          </a:lstStyle>
          <a:p>
            <a:pPr lvl="0"/>
            <a:r>
              <a:rPr lang="en-US"/>
              <a:t>Click to edit Master text styles</a:t>
            </a:r>
          </a:p>
        </p:txBody>
      </p:sp>
      <p:sp>
        <p:nvSpPr>
          <p:cNvPr id="21" name="Text Placeholder 9">
            <a:extLst>
              <a:ext uri="{FF2B5EF4-FFF2-40B4-BE49-F238E27FC236}">
                <a16:creationId xmlns:a16="http://schemas.microsoft.com/office/drawing/2014/main" id="{9B700261-9222-3887-8126-70DE16630BF6}"/>
              </a:ext>
            </a:extLst>
          </p:cNvPr>
          <p:cNvSpPr>
            <a:spLocks noGrp="1"/>
          </p:cNvSpPr>
          <p:nvPr>
            <p:ph type="body" sz="quarter" idx="13"/>
          </p:nvPr>
        </p:nvSpPr>
        <p:spPr>
          <a:xfrm>
            <a:off x="892174" y="1338765"/>
            <a:ext cx="6680933" cy="626916"/>
          </a:xfrm>
        </p:spPr>
        <p:txBody>
          <a:bodyPr>
            <a:normAutofit/>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77810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7_Title and Vertical Text">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2872132"/>
            <a:ext cx="4284667" cy="3235704"/>
          </a:xfrm>
          <a:custGeom>
            <a:avLst/>
            <a:gdLst>
              <a:gd name="connsiteX0" fmla="*/ 0 w 3627052"/>
              <a:gd name="connsiteY0" fmla="*/ 0 h 6862565"/>
              <a:gd name="connsiteX1" fmla="*/ 3627052 w 3627052"/>
              <a:gd name="connsiteY1" fmla="*/ 0 h 6862565"/>
              <a:gd name="connsiteX2" fmla="*/ 3627052 w 3627052"/>
              <a:gd name="connsiteY2" fmla="*/ 6862565 h 6862565"/>
              <a:gd name="connsiteX3" fmla="*/ 0 w 3627052"/>
              <a:gd name="connsiteY3" fmla="*/ 6862565 h 6862565"/>
            </a:gdLst>
            <a:ahLst/>
            <a:cxnLst>
              <a:cxn ang="0">
                <a:pos x="connsiteX0" y="connsiteY0"/>
              </a:cxn>
              <a:cxn ang="0">
                <a:pos x="connsiteX1" y="connsiteY1"/>
              </a:cxn>
              <a:cxn ang="0">
                <a:pos x="connsiteX2" y="connsiteY2"/>
              </a:cxn>
              <a:cxn ang="0">
                <a:pos x="connsiteX3" y="connsiteY3"/>
              </a:cxn>
            </a:cxnLst>
            <a:rect l="l" t="t" r="r" b="b"/>
            <a:pathLst>
              <a:path w="3627052" h="6862565">
                <a:moveTo>
                  <a:pt x="0" y="0"/>
                </a:moveTo>
                <a:lnTo>
                  <a:pt x="3627052" y="0"/>
                </a:lnTo>
                <a:lnTo>
                  <a:pt x="3627052" y="6862565"/>
                </a:lnTo>
                <a:lnTo>
                  <a:pt x="0" y="6862565"/>
                </a:ln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sp>
        <p:nvSpPr>
          <p:cNvPr id="2" name="Title 1">
            <a:extLst>
              <a:ext uri="{FF2B5EF4-FFF2-40B4-BE49-F238E27FC236}">
                <a16:creationId xmlns:a16="http://schemas.microsoft.com/office/drawing/2014/main" id="{6AEEFD7B-3182-02C7-7B5D-55BA27BCA7B0}"/>
              </a:ext>
            </a:extLst>
          </p:cNvPr>
          <p:cNvSpPr>
            <a:spLocks noGrp="1"/>
          </p:cNvSpPr>
          <p:nvPr>
            <p:ph type="title"/>
          </p:nvPr>
        </p:nvSpPr>
        <p:spPr/>
        <p:txBody>
          <a:bodyPr>
            <a:normAutofit/>
          </a:bodyPr>
          <a:lstStyle>
            <a:lvl1pPr>
              <a:defRPr sz="3600">
                <a:latin typeface="+mj-lt"/>
              </a:defRPr>
            </a:lvl1pPr>
          </a:lstStyle>
          <a:p>
            <a:r>
              <a:rPr lang="en-US"/>
              <a:t>Click to edit Master title style</a:t>
            </a:r>
          </a:p>
        </p:txBody>
      </p:sp>
      <p:sp>
        <p:nvSpPr>
          <p:cNvPr id="5" name="Text Placeholder 4">
            <a:extLst>
              <a:ext uri="{FF2B5EF4-FFF2-40B4-BE49-F238E27FC236}">
                <a16:creationId xmlns:a16="http://schemas.microsoft.com/office/drawing/2014/main" id="{B443BD13-C6E1-E0EC-B10A-9AF0893624C3}"/>
              </a:ext>
            </a:extLst>
          </p:cNvPr>
          <p:cNvSpPr>
            <a:spLocks noGrp="1"/>
          </p:cNvSpPr>
          <p:nvPr>
            <p:ph type="body" sz="quarter" idx="13"/>
          </p:nvPr>
        </p:nvSpPr>
        <p:spPr>
          <a:xfrm>
            <a:off x="5167313" y="2405063"/>
            <a:ext cx="6329362" cy="3702773"/>
          </a:xfrm>
        </p:spPr>
        <p:txBody>
          <a:bodyPr/>
          <a:lstStyle>
            <a:lvl1pPr marL="0" indent="0">
              <a:buNone/>
              <a:defRPr sz="1400"/>
            </a:lvl1pPr>
          </a:lstStyle>
          <a:p>
            <a:pPr lvl="0"/>
            <a:r>
              <a:rPr lang="en-US"/>
              <a:t>Click to edit Master text styles</a:t>
            </a:r>
          </a:p>
        </p:txBody>
      </p:sp>
      <p:grpSp>
        <p:nvGrpSpPr>
          <p:cNvPr id="6" name="Group 5">
            <a:extLst>
              <a:ext uri="{FF2B5EF4-FFF2-40B4-BE49-F238E27FC236}">
                <a16:creationId xmlns:a16="http://schemas.microsoft.com/office/drawing/2014/main" id="{5EA44B8F-3D19-E539-E918-190C7AD12272}"/>
              </a:ext>
            </a:extLst>
          </p:cNvPr>
          <p:cNvGrpSpPr/>
          <p:nvPr userDrawn="1"/>
        </p:nvGrpSpPr>
        <p:grpSpPr>
          <a:xfrm>
            <a:off x="726651" y="6283402"/>
            <a:ext cx="10868638" cy="396627"/>
            <a:chOff x="731293" y="6099767"/>
            <a:chExt cx="10868638" cy="396627"/>
          </a:xfrm>
        </p:grpSpPr>
        <p:sp>
          <p:nvSpPr>
            <p:cNvPr id="7" name="Google Shape;84;p30">
              <a:extLst>
                <a:ext uri="{FF2B5EF4-FFF2-40B4-BE49-F238E27FC236}">
                  <a16:creationId xmlns:a16="http://schemas.microsoft.com/office/drawing/2014/main" id="{FE13928B-6405-8911-0991-338323CA4029}"/>
                </a:ext>
              </a:extLst>
            </p:cNvPr>
            <p:cNvSpPr/>
            <p:nvPr/>
          </p:nvSpPr>
          <p:spPr>
            <a:xfrm>
              <a:off x="4479402" y="6181499"/>
              <a:ext cx="3747076" cy="314895"/>
            </a:xfrm>
            <a:prstGeom prst="rect">
              <a:avLst/>
            </a:prstGeom>
            <a:noFill/>
            <a:ln>
              <a:noFill/>
            </a:ln>
          </p:spPr>
          <p:txBody>
            <a:bodyPr spcFirstLastPara="1" wrap="square" lIns="91433" tIns="45700" rIns="91433" bIns="45700" anchor="t" anchorCtr="0">
              <a:noAutofit/>
            </a:bodyPr>
            <a:lstStyle/>
            <a:p>
              <a:pPr algn="ctr">
                <a:lnSpc>
                  <a:spcPct val="150000"/>
                </a:lnSpc>
              </a:pPr>
              <a:r>
                <a:rPr lang="en-US" sz="1100" spc="300">
                  <a:solidFill>
                    <a:schemeClr val="accent1"/>
                  </a:solidFill>
                  <a:latin typeface="Calibri" panose="020F0502020204030204" pitchFamily="34" charset="0"/>
                  <a:ea typeface="Calibri" panose="020F0502020204030204" pitchFamily="34" charset="0"/>
                  <a:cs typeface="Libre Franklin"/>
                  <a:sym typeface="Libre Franklin"/>
                </a:rPr>
                <a:t>@svdpgeorgia</a:t>
              </a:r>
              <a:endParaRPr sz="1100" spc="300">
                <a:solidFill>
                  <a:schemeClr val="accent1"/>
                </a:solidFill>
                <a:latin typeface="Calibri" panose="020F0502020204030204" pitchFamily="34" charset="0"/>
                <a:ea typeface="Calibri" panose="020F0502020204030204" pitchFamily="34" charset="0"/>
              </a:endParaRPr>
            </a:p>
          </p:txBody>
        </p:sp>
        <p:sp>
          <p:nvSpPr>
            <p:cNvPr id="8" name="Google Shape;85;p30">
              <a:extLst>
                <a:ext uri="{FF2B5EF4-FFF2-40B4-BE49-F238E27FC236}">
                  <a16:creationId xmlns:a16="http://schemas.microsoft.com/office/drawing/2014/main" id="{2BCF706A-52D5-8409-B13D-71B627214DCF}"/>
                </a:ext>
              </a:extLst>
            </p:cNvPr>
            <p:cNvSpPr/>
            <p:nvPr/>
          </p:nvSpPr>
          <p:spPr>
            <a:xfrm>
              <a:off x="7852855" y="6181499"/>
              <a:ext cx="3747076" cy="314895"/>
            </a:xfrm>
            <a:prstGeom prst="rect">
              <a:avLst/>
            </a:prstGeom>
            <a:noFill/>
            <a:ln>
              <a:noFill/>
            </a:ln>
          </p:spPr>
          <p:txBody>
            <a:bodyPr spcFirstLastPara="1" wrap="square" lIns="91433" tIns="45700" rIns="91433" bIns="45700" anchor="t" anchorCtr="0">
              <a:noAutofit/>
            </a:bodyPr>
            <a:lstStyle/>
            <a:p>
              <a:pPr algn="r">
                <a:lnSpc>
                  <a:spcPct val="150000"/>
                </a:lnSpc>
              </a:pPr>
              <a:r>
                <a:rPr lang="en-US" sz="1100" spc="300">
                  <a:solidFill>
                    <a:schemeClr val="accent1"/>
                  </a:solidFill>
                  <a:latin typeface="Calibri" panose="020F0502020204030204" pitchFamily="34" charset="0"/>
                  <a:ea typeface="Calibri" panose="020F0502020204030204" pitchFamily="34" charset="0"/>
                  <a:cs typeface="Libre Franklin"/>
                  <a:sym typeface="Libre Franklin"/>
                </a:rPr>
                <a:t>svdpgeorgia.org</a:t>
              </a:r>
              <a:endParaRPr sz="1100" spc="300">
                <a:solidFill>
                  <a:schemeClr val="accent1"/>
                </a:solidFill>
                <a:latin typeface="Calibri" panose="020F0502020204030204" pitchFamily="34" charset="0"/>
                <a:ea typeface="Calibri" panose="020F0502020204030204" pitchFamily="34" charset="0"/>
              </a:endParaRPr>
            </a:p>
          </p:txBody>
        </p:sp>
        <p:cxnSp>
          <p:nvCxnSpPr>
            <p:cNvPr id="9" name="Google Shape;86;p30">
              <a:extLst>
                <a:ext uri="{FF2B5EF4-FFF2-40B4-BE49-F238E27FC236}">
                  <a16:creationId xmlns:a16="http://schemas.microsoft.com/office/drawing/2014/main" id="{F6C004F0-198F-5A3C-8189-BBCAE0E72E1F}"/>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32EA2C51-7601-F213-90B3-12F5A5E3F753}"/>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300">
                  <a:solidFill>
                    <a:schemeClr val="accent1"/>
                  </a:solidFill>
                  <a:latin typeface="Calibri" panose="020F0502020204030204" pitchFamily="34" charset="0"/>
                  <a:ea typeface="Calibri" panose="020F0502020204030204" pitchFamily="34" charset="0"/>
                </a:rPr>
                <a:t>Feed. Clothe. House. Heal.</a:t>
              </a:r>
            </a:p>
          </p:txBody>
        </p:sp>
        <p:grpSp>
          <p:nvGrpSpPr>
            <p:cNvPr id="11" name="Group 10">
              <a:extLst>
                <a:ext uri="{FF2B5EF4-FFF2-40B4-BE49-F238E27FC236}">
                  <a16:creationId xmlns:a16="http://schemas.microsoft.com/office/drawing/2014/main" id="{446DECC2-877A-5B43-A861-15C317E9B138}"/>
                </a:ext>
              </a:extLst>
            </p:cNvPr>
            <p:cNvGrpSpPr/>
            <p:nvPr/>
          </p:nvGrpSpPr>
          <p:grpSpPr>
            <a:xfrm>
              <a:off x="4740346" y="6265533"/>
              <a:ext cx="892872" cy="230861"/>
              <a:chOff x="718107" y="5159604"/>
              <a:chExt cx="1591443" cy="411484"/>
            </a:xfrm>
          </p:grpSpPr>
          <p:pic>
            <p:nvPicPr>
              <p:cNvPr id="12" name="Picture 11" descr="A blue and black logo&#10;&#10;AI-generated content may be incorrect.">
                <a:extLst>
                  <a:ext uri="{FF2B5EF4-FFF2-40B4-BE49-F238E27FC236}">
                    <a16:creationId xmlns:a16="http://schemas.microsoft.com/office/drawing/2014/main" id="{CEF852C9-F91A-0867-5BAD-E61CF3CC6D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107" y="5159608"/>
                <a:ext cx="411480" cy="411480"/>
              </a:xfrm>
              <a:prstGeom prst="rect">
                <a:avLst/>
              </a:prstGeom>
            </p:spPr>
          </p:pic>
          <p:pic>
            <p:nvPicPr>
              <p:cNvPr id="13" name="Picture 12" descr="A blue square with black letters&#10;&#10;AI-generated content may be incorrect.">
                <a:extLst>
                  <a:ext uri="{FF2B5EF4-FFF2-40B4-BE49-F238E27FC236}">
                    <a16:creationId xmlns:a16="http://schemas.microsoft.com/office/drawing/2014/main" id="{9733A6EF-478F-255E-1AD0-3994621E0F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606" y="5159608"/>
                <a:ext cx="411480" cy="411480"/>
              </a:xfrm>
              <a:prstGeom prst="rect">
                <a:avLst/>
              </a:prstGeom>
            </p:spPr>
          </p:pic>
          <p:pic>
            <p:nvPicPr>
              <p:cNvPr id="14" name="Picture 13" descr="A blue square with a black x in it&#10;&#10;AI-generated content may be incorrect.">
                <a:extLst>
                  <a:ext uri="{FF2B5EF4-FFF2-40B4-BE49-F238E27FC236}">
                    <a16:creationId xmlns:a16="http://schemas.microsoft.com/office/drawing/2014/main" id="{466DE2BB-418C-FC59-E0C4-439F6DC74D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7105" y="5159608"/>
                <a:ext cx="411480" cy="411480"/>
              </a:xfrm>
              <a:prstGeom prst="rect">
                <a:avLst/>
              </a:prstGeom>
            </p:spPr>
          </p:pic>
          <p:pic>
            <p:nvPicPr>
              <p:cNvPr id="15" name="Picture 14" descr="A blue and black logo&#10;&#10;AI-generated content may be incorrect.">
                <a:extLst>
                  <a:ext uri="{FF2B5EF4-FFF2-40B4-BE49-F238E27FC236}">
                    <a16:creationId xmlns:a16="http://schemas.microsoft.com/office/drawing/2014/main" id="{2B9C03B6-0627-8218-3820-C05F6291F6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1605" y="5159604"/>
                <a:ext cx="407945" cy="407945"/>
              </a:xfrm>
              <a:prstGeom prst="rect">
                <a:avLst/>
              </a:prstGeom>
            </p:spPr>
          </p:pic>
        </p:grpSp>
      </p:grpSp>
    </p:spTree>
    <p:extLst>
      <p:ext uri="{BB962C8B-B14F-4D97-AF65-F5344CB8AC3E}">
        <p14:creationId xmlns:p14="http://schemas.microsoft.com/office/powerpoint/2010/main" val="153305107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Left Picture +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9C0495-4CDA-2225-D8B0-7C1C79F73558}"/>
              </a:ext>
            </a:extLst>
          </p:cNvPr>
          <p:cNvSpPr/>
          <p:nvPr userDrawn="1"/>
        </p:nvSpPr>
        <p:spPr>
          <a:xfrm>
            <a:off x="0" y="-7700"/>
            <a:ext cx="3429001" cy="6865700"/>
          </a:xfrm>
          <a:prstGeom prst="rect">
            <a:avLst/>
          </a:prstGeom>
          <a:gradFill>
            <a:gsLst>
              <a:gs pos="0">
                <a:schemeClr val="accent1"/>
              </a:gs>
              <a:gs pos="100000">
                <a:schemeClr val="accent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endParaRPr>
          </a:p>
        </p:txBody>
      </p:sp>
      <p:grpSp>
        <p:nvGrpSpPr>
          <p:cNvPr id="14" name="Group 13">
            <a:extLst>
              <a:ext uri="{FF2B5EF4-FFF2-40B4-BE49-F238E27FC236}">
                <a16:creationId xmlns:a16="http://schemas.microsoft.com/office/drawing/2014/main" id="{E89C96A2-31E0-A942-03D9-DC145F54A133}"/>
              </a:ext>
            </a:extLst>
          </p:cNvPr>
          <p:cNvGrpSpPr/>
          <p:nvPr userDrawn="1"/>
        </p:nvGrpSpPr>
        <p:grpSpPr>
          <a:xfrm>
            <a:off x="726651" y="6283402"/>
            <a:ext cx="10868638" cy="396627"/>
            <a:chOff x="731293" y="6099767"/>
            <a:chExt cx="10868638" cy="396627"/>
          </a:xfrm>
        </p:grpSpPr>
        <p:sp>
          <p:nvSpPr>
            <p:cNvPr id="15" name="Google Shape;84;p30">
              <a:extLst>
                <a:ext uri="{FF2B5EF4-FFF2-40B4-BE49-F238E27FC236}">
                  <a16:creationId xmlns:a16="http://schemas.microsoft.com/office/drawing/2014/main" id="{4BA37205-FAE4-86BC-E120-3F03D90D10BF}"/>
                </a:ext>
              </a:extLst>
            </p:cNvPr>
            <p:cNvSpPr/>
            <p:nvPr/>
          </p:nvSpPr>
          <p:spPr>
            <a:xfrm>
              <a:off x="4479402" y="6181499"/>
              <a:ext cx="3747076" cy="314895"/>
            </a:xfrm>
            <a:prstGeom prst="rect">
              <a:avLst/>
            </a:prstGeom>
            <a:noFill/>
            <a:ln>
              <a:noFill/>
            </a:ln>
          </p:spPr>
          <p:txBody>
            <a:bodyPr spcFirstLastPara="1" wrap="square" lIns="91433" tIns="45700" rIns="91433" bIns="45700" anchor="t" anchorCtr="0">
              <a:noAutofit/>
            </a:bodyPr>
            <a:lstStyle/>
            <a:p>
              <a:pPr algn="ctr">
                <a:lnSpc>
                  <a:spcPct val="150000"/>
                </a:lnSpc>
              </a:pPr>
              <a:r>
                <a:rPr lang="en-US" sz="1100" spc="300">
                  <a:solidFill>
                    <a:schemeClr val="accent1"/>
                  </a:solidFill>
                  <a:latin typeface="Calibri" panose="020F0502020204030204" pitchFamily="34" charset="0"/>
                  <a:ea typeface="Calibri" panose="020F0502020204030204" pitchFamily="34" charset="0"/>
                  <a:cs typeface="Libre Franklin"/>
                  <a:sym typeface="Libre Franklin"/>
                </a:rPr>
                <a:t>@svdpgeorgia</a:t>
              </a:r>
              <a:endParaRPr sz="1100" spc="300">
                <a:solidFill>
                  <a:schemeClr val="accent1"/>
                </a:solidFill>
                <a:latin typeface="Calibri" panose="020F0502020204030204" pitchFamily="34" charset="0"/>
                <a:ea typeface="Calibri" panose="020F0502020204030204" pitchFamily="34" charset="0"/>
              </a:endParaRPr>
            </a:p>
          </p:txBody>
        </p:sp>
        <p:sp>
          <p:nvSpPr>
            <p:cNvPr id="16" name="Google Shape;85;p30">
              <a:extLst>
                <a:ext uri="{FF2B5EF4-FFF2-40B4-BE49-F238E27FC236}">
                  <a16:creationId xmlns:a16="http://schemas.microsoft.com/office/drawing/2014/main" id="{C636EB4A-6D63-D87A-7D7A-1D19444ED9DF}"/>
                </a:ext>
              </a:extLst>
            </p:cNvPr>
            <p:cNvSpPr/>
            <p:nvPr/>
          </p:nvSpPr>
          <p:spPr>
            <a:xfrm>
              <a:off x="7852855" y="6181499"/>
              <a:ext cx="3747076" cy="314895"/>
            </a:xfrm>
            <a:prstGeom prst="rect">
              <a:avLst/>
            </a:prstGeom>
            <a:noFill/>
            <a:ln>
              <a:noFill/>
            </a:ln>
          </p:spPr>
          <p:txBody>
            <a:bodyPr spcFirstLastPara="1" wrap="square" lIns="91433" tIns="45700" rIns="91433" bIns="45700" anchor="t" anchorCtr="0">
              <a:noAutofit/>
            </a:bodyPr>
            <a:lstStyle/>
            <a:p>
              <a:pPr algn="r">
                <a:lnSpc>
                  <a:spcPct val="150000"/>
                </a:lnSpc>
              </a:pPr>
              <a:r>
                <a:rPr lang="en-US" sz="1100" spc="300">
                  <a:solidFill>
                    <a:schemeClr val="accent1"/>
                  </a:solidFill>
                  <a:latin typeface="Calibri" panose="020F0502020204030204" pitchFamily="34" charset="0"/>
                  <a:ea typeface="Calibri" panose="020F0502020204030204" pitchFamily="34" charset="0"/>
                  <a:cs typeface="Libre Franklin"/>
                  <a:sym typeface="Libre Franklin"/>
                </a:rPr>
                <a:t>svdpgeorgia.org</a:t>
              </a:r>
              <a:endParaRPr sz="1100" spc="300">
                <a:solidFill>
                  <a:schemeClr val="accent1"/>
                </a:solidFill>
                <a:latin typeface="Calibri" panose="020F0502020204030204" pitchFamily="34" charset="0"/>
                <a:ea typeface="Calibri" panose="020F0502020204030204" pitchFamily="34" charset="0"/>
              </a:endParaRPr>
            </a:p>
          </p:txBody>
        </p:sp>
        <p:cxnSp>
          <p:nvCxnSpPr>
            <p:cNvPr id="17" name="Google Shape;86;p30">
              <a:extLst>
                <a:ext uri="{FF2B5EF4-FFF2-40B4-BE49-F238E27FC236}">
                  <a16:creationId xmlns:a16="http://schemas.microsoft.com/office/drawing/2014/main" id="{A4D8D36E-F50C-4950-386C-9063780FC159}"/>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8C715B9D-EB65-E608-5E14-42B0DDB8E40B}"/>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300">
                  <a:solidFill>
                    <a:schemeClr val="accent1"/>
                  </a:solidFill>
                  <a:latin typeface="Calibri" panose="020F0502020204030204" pitchFamily="34" charset="0"/>
                  <a:ea typeface="Calibri" panose="020F0502020204030204" pitchFamily="34" charset="0"/>
                </a:rPr>
                <a:t>Feed. Clothe. House. Heal.</a:t>
              </a:r>
            </a:p>
          </p:txBody>
        </p:sp>
        <p:grpSp>
          <p:nvGrpSpPr>
            <p:cNvPr id="19" name="Group 18">
              <a:extLst>
                <a:ext uri="{FF2B5EF4-FFF2-40B4-BE49-F238E27FC236}">
                  <a16:creationId xmlns:a16="http://schemas.microsoft.com/office/drawing/2014/main" id="{DD4485E7-F5A3-E52D-1DA7-B3563D188FFF}"/>
                </a:ext>
              </a:extLst>
            </p:cNvPr>
            <p:cNvGrpSpPr/>
            <p:nvPr/>
          </p:nvGrpSpPr>
          <p:grpSpPr>
            <a:xfrm>
              <a:off x="4740346" y="6265533"/>
              <a:ext cx="892872" cy="230861"/>
              <a:chOff x="718107" y="5159604"/>
              <a:chExt cx="1591443" cy="411484"/>
            </a:xfrm>
          </p:grpSpPr>
          <p:pic>
            <p:nvPicPr>
              <p:cNvPr id="20" name="Picture 19" descr="A blue and black logo&#10;&#10;AI-generated content may be incorrect.">
                <a:extLst>
                  <a:ext uri="{FF2B5EF4-FFF2-40B4-BE49-F238E27FC236}">
                    <a16:creationId xmlns:a16="http://schemas.microsoft.com/office/drawing/2014/main" id="{458CD9FA-8F1B-609E-F378-678DBD0F9B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107" y="5159608"/>
                <a:ext cx="411480" cy="411480"/>
              </a:xfrm>
              <a:prstGeom prst="rect">
                <a:avLst/>
              </a:prstGeom>
            </p:spPr>
          </p:pic>
          <p:pic>
            <p:nvPicPr>
              <p:cNvPr id="21" name="Picture 20" descr="A blue square with black letters&#10;&#10;AI-generated content may be incorrect.">
                <a:extLst>
                  <a:ext uri="{FF2B5EF4-FFF2-40B4-BE49-F238E27FC236}">
                    <a16:creationId xmlns:a16="http://schemas.microsoft.com/office/drawing/2014/main" id="{B96BE585-8ED8-4D9C-C210-7D3CF84115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606" y="5159608"/>
                <a:ext cx="411480" cy="411480"/>
              </a:xfrm>
              <a:prstGeom prst="rect">
                <a:avLst/>
              </a:prstGeom>
            </p:spPr>
          </p:pic>
          <p:pic>
            <p:nvPicPr>
              <p:cNvPr id="22" name="Picture 21" descr="A blue square with a black x in it&#10;&#10;AI-generated content may be incorrect.">
                <a:extLst>
                  <a:ext uri="{FF2B5EF4-FFF2-40B4-BE49-F238E27FC236}">
                    <a16:creationId xmlns:a16="http://schemas.microsoft.com/office/drawing/2014/main" id="{CC4D9EBB-C2AA-3FF7-B496-3B28C6378C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7105" y="5159608"/>
                <a:ext cx="411480" cy="411480"/>
              </a:xfrm>
              <a:prstGeom prst="rect">
                <a:avLst/>
              </a:prstGeom>
            </p:spPr>
          </p:pic>
          <p:pic>
            <p:nvPicPr>
              <p:cNvPr id="23" name="Picture 22" descr="A blue and black logo&#10;&#10;AI-generated content may be incorrect.">
                <a:extLst>
                  <a:ext uri="{FF2B5EF4-FFF2-40B4-BE49-F238E27FC236}">
                    <a16:creationId xmlns:a16="http://schemas.microsoft.com/office/drawing/2014/main" id="{844353B4-1848-A777-E51A-ECAE6F2EC7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1605" y="5159604"/>
                <a:ext cx="407945" cy="407945"/>
              </a:xfrm>
              <a:prstGeom prst="rect">
                <a:avLst/>
              </a:prstGeom>
            </p:spPr>
          </p:pic>
        </p:grpSp>
      </p:grpSp>
      <p:sp>
        <p:nvSpPr>
          <p:cNvPr id="27" name="Text Placeholder 26">
            <a:extLst>
              <a:ext uri="{FF2B5EF4-FFF2-40B4-BE49-F238E27FC236}">
                <a16:creationId xmlns:a16="http://schemas.microsoft.com/office/drawing/2014/main" id="{9C4E9E13-03FC-53ED-33C3-F5D96D02EEA3}"/>
              </a:ext>
            </a:extLst>
          </p:cNvPr>
          <p:cNvSpPr>
            <a:spLocks noGrp="1"/>
          </p:cNvSpPr>
          <p:nvPr>
            <p:ph type="body" sz="quarter" idx="10" hasCustomPrompt="1"/>
          </p:nvPr>
        </p:nvSpPr>
        <p:spPr>
          <a:xfrm>
            <a:off x="4861488" y="2137983"/>
            <a:ext cx="4222750" cy="2276475"/>
          </a:xfrm>
        </p:spPr>
        <p:txBody>
          <a:bodyPr/>
          <a:lstStyle>
            <a:lvl2pPr marL="0" indent="0">
              <a:buFont typeface="Arial" panose="020B0604020202020204" pitchFamily="34" charset="0"/>
              <a:buNone/>
              <a:defRPr sz="1400"/>
            </a:lvl2pPr>
          </a:lstStyle>
          <a:p>
            <a:pPr lvl="1"/>
            <a:r>
              <a:rPr lang="en-US"/>
              <a:t>Text</a:t>
            </a:r>
          </a:p>
          <a:p>
            <a:pPr lvl="1"/>
            <a:endParaRPr lang="en-US"/>
          </a:p>
        </p:txBody>
      </p:sp>
      <p:sp>
        <p:nvSpPr>
          <p:cNvPr id="29" name="Picture Placeholder 28">
            <a:extLst>
              <a:ext uri="{FF2B5EF4-FFF2-40B4-BE49-F238E27FC236}">
                <a16:creationId xmlns:a16="http://schemas.microsoft.com/office/drawing/2014/main" id="{00608377-2A7B-6A53-2AF6-A878E0CF9EA0}"/>
              </a:ext>
            </a:extLst>
          </p:cNvPr>
          <p:cNvSpPr>
            <a:spLocks noGrp="1"/>
          </p:cNvSpPr>
          <p:nvPr>
            <p:ph type="pic" sz="quarter" idx="11"/>
          </p:nvPr>
        </p:nvSpPr>
        <p:spPr>
          <a:xfrm>
            <a:off x="756751" y="0"/>
            <a:ext cx="3657600" cy="5716588"/>
          </a:xfrm>
        </p:spPr>
        <p:txBody>
          <a:bodyPr/>
          <a:lstStyle/>
          <a:p>
            <a:r>
              <a:rPr lang="en-US"/>
              <a:t>Click icon to add picture</a:t>
            </a:r>
          </a:p>
        </p:txBody>
      </p:sp>
      <p:sp>
        <p:nvSpPr>
          <p:cNvPr id="3" name="Date Placeholder 2">
            <a:extLst>
              <a:ext uri="{FF2B5EF4-FFF2-40B4-BE49-F238E27FC236}">
                <a16:creationId xmlns:a16="http://schemas.microsoft.com/office/drawing/2014/main" id="{93E47D57-4848-7C55-8590-A735D2F86D48}"/>
              </a:ext>
            </a:extLst>
          </p:cNvPr>
          <p:cNvSpPr>
            <a:spLocks noGrp="1"/>
          </p:cNvSpPr>
          <p:nvPr>
            <p:ph type="dt" sz="half" idx="12"/>
          </p:nvPr>
        </p:nvSpPr>
        <p:spPr/>
        <p:txBody>
          <a:bodyPr/>
          <a:lstStyle/>
          <a:p>
            <a:endParaRPr lang="en-US"/>
          </a:p>
        </p:txBody>
      </p:sp>
      <p:sp>
        <p:nvSpPr>
          <p:cNvPr id="5" name="Slide Number Placeholder 4">
            <a:extLst>
              <a:ext uri="{FF2B5EF4-FFF2-40B4-BE49-F238E27FC236}">
                <a16:creationId xmlns:a16="http://schemas.microsoft.com/office/drawing/2014/main" id="{2BF31390-9143-BACE-6B65-6D7C61C13A37}"/>
              </a:ext>
            </a:extLst>
          </p:cNvPr>
          <p:cNvSpPr>
            <a:spLocks noGrp="1"/>
          </p:cNvSpPr>
          <p:nvPr>
            <p:ph type="sldNum" sz="quarter" idx="13"/>
          </p:nvPr>
        </p:nvSpPr>
        <p:spPr/>
        <p:txBody>
          <a:bodyPr/>
          <a:lstStyle/>
          <a:p>
            <a:fld id="{BDD166D6-38D1-4C6E-A253-D1BAED54E753}" type="slidenum">
              <a:rPr lang="en-US" smtClean="0"/>
              <a:pPr/>
              <a:t>‹#›</a:t>
            </a:fld>
            <a:endParaRPr lang="en-US"/>
          </a:p>
        </p:txBody>
      </p:sp>
      <p:sp>
        <p:nvSpPr>
          <p:cNvPr id="6" name="Title 5">
            <a:extLst>
              <a:ext uri="{FF2B5EF4-FFF2-40B4-BE49-F238E27FC236}">
                <a16:creationId xmlns:a16="http://schemas.microsoft.com/office/drawing/2014/main" id="{B4F2C36B-221F-999B-8AA2-68039C91B301}"/>
              </a:ext>
            </a:extLst>
          </p:cNvPr>
          <p:cNvSpPr>
            <a:spLocks noGrp="1"/>
          </p:cNvSpPr>
          <p:nvPr>
            <p:ph type="title"/>
          </p:nvPr>
        </p:nvSpPr>
        <p:spPr>
          <a:xfrm>
            <a:off x="4544372" y="269039"/>
            <a:ext cx="6879040" cy="1325563"/>
          </a:xfrm>
        </p:spPr>
        <p:txBody>
          <a:bodyPr>
            <a:normAutofit/>
          </a:bodyPr>
          <a:lstStyle>
            <a:lvl1pPr>
              <a:defRPr sz="3600">
                <a:latin typeface="+mj-lt"/>
              </a:defRPr>
            </a:lvl1pPr>
          </a:lstStyle>
          <a:p>
            <a:r>
              <a:rPr lang="en-US"/>
              <a:t>Click to edit Master title style</a:t>
            </a:r>
          </a:p>
        </p:txBody>
      </p:sp>
    </p:spTree>
    <p:extLst>
      <p:ext uri="{BB962C8B-B14F-4D97-AF65-F5344CB8AC3E}">
        <p14:creationId xmlns:p14="http://schemas.microsoft.com/office/powerpoint/2010/main" val="6924397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1_Custom Layout" userDrawn="1">
  <p:cSld name="2_Custom Layout">
    <p:spTree>
      <p:nvGrpSpPr>
        <p:cNvPr id="1" name="Shape 54"/>
        <p:cNvGrpSpPr/>
        <p:nvPr/>
      </p:nvGrpSpPr>
      <p:grpSpPr>
        <a:xfrm>
          <a:off x="0" y="0"/>
          <a:ext cx="0" cy="0"/>
          <a:chOff x="0" y="0"/>
          <a:chExt cx="0" cy="0"/>
        </a:xfrm>
      </p:grpSpPr>
      <p:sp>
        <p:nvSpPr>
          <p:cNvPr id="2" name="Freeform 1">
            <a:extLst>
              <a:ext uri="{FF2B5EF4-FFF2-40B4-BE49-F238E27FC236}">
                <a16:creationId xmlns:a16="http://schemas.microsoft.com/office/drawing/2014/main" id="{D3CCE92A-A6BA-F556-761A-0F865D97BA9F}"/>
              </a:ext>
            </a:extLst>
          </p:cNvPr>
          <p:cNvSpPr/>
          <p:nvPr userDrawn="1"/>
        </p:nvSpPr>
        <p:spPr>
          <a:xfrm>
            <a:off x="0" y="0"/>
            <a:ext cx="4598633" cy="6873438"/>
          </a:xfrm>
          <a:custGeom>
            <a:avLst/>
            <a:gdLst>
              <a:gd name="connsiteX0" fmla="*/ 0 w 3498347"/>
              <a:gd name="connsiteY0" fmla="*/ 0 h 6873438"/>
              <a:gd name="connsiteX1" fmla="*/ 2038387 w 3498347"/>
              <a:gd name="connsiteY1" fmla="*/ 0 h 6873438"/>
              <a:gd name="connsiteX2" fmla="*/ 2111813 w 3498347"/>
              <a:gd name="connsiteY2" fmla="*/ 70005 h 6873438"/>
              <a:gd name="connsiteX3" fmla="*/ 3498347 w 3498347"/>
              <a:gd name="connsiteY3" fmla="*/ 3417396 h 6873438"/>
              <a:gd name="connsiteX4" fmla="*/ 2111813 w 3498347"/>
              <a:gd name="connsiteY4" fmla="*/ 6764787 h 6873438"/>
              <a:gd name="connsiteX5" fmla="*/ 1997852 w 3498347"/>
              <a:gd name="connsiteY5" fmla="*/ 6873438 h 6873438"/>
              <a:gd name="connsiteX6" fmla="*/ 0 w 3498347"/>
              <a:gd name="connsiteY6" fmla="*/ 6873438 h 6873438"/>
              <a:gd name="connsiteX7" fmla="*/ 0 w 3498347"/>
              <a:gd name="connsiteY7" fmla="*/ 0 h 687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8347" h="6873438">
                <a:moveTo>
                  <a:pt x="0" y="0"/>
                </a:moveTo>
                <a:lnTo>
                  <a:pt x="2038387" y="0"/>
                </a:lnTo>
                <a:lnTo>
                  <a:pt x="2111813" y="70005"/>
                </a:lnTo>
                <a:cubicBezTo>
                  <a:pt x="2968485" y="926677"/>
                  <a:pt x="3498347" y="2110159"/>
                  <a:pt x="3498347" y="3417396"/>
                </a:cubicBezTo>
                <a:cubicBezTo>
                  <a:pt x="3498347" y="4724634"/>
                  <a:pt x="2968485" y="5908115"/>
                  <a:pt x="2111813" y="6764787"/>
                </a:cubicBezTo>
                <a:lnTo>
                  <a:pt x="1997852" y="6873438"/>
                </a:lnTo>
                <a:lnTo>
                  <a:pt x="0" y="6873438"/>
                </a:lnTo>
                <a:lnTo>
                  <a:pt x="0" y="0"/>
                </a:lnTo>
                <a:close/>
              </a:path>
            </a:pathLst>
          </a:custGeom>
          <a:gradFill>
            <a:gsLst>
              <a:gs pos="35000">
                <a:schemeClr val="accent1"/>
              </a:gs>
              <a:gs pos="100000">
                <a:schemeClr val="accent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endParaRPr>
          </a:p>
        </p:txBody>
      </p:sp>
      <p:sp>
        <p:nvSpPr>
          <p:cNvPr id="24" name="Picture Placeholder 23">
            <a:extLst>
              <a:ext uri="{FF2B5EF4-FFF2-40B4-BE49-F238E27FC236}">
                <a16:creationId xmlns:a16="http://schemas.microsoft.com/office/drawing/2014/main" id="{B4E11456-F9F4-BE94-B79A-98C082BDF5B7}"/>
              </a:ext>
            </a:extLst>
          </p:cNvPr>
          <p:cNvSpPr>
            <a:spLocks noGrp="1"/>
          </p:cNvSpPr>
          <p:nvPr>
            <p:ph type="pic" sz="quarter" idx="10"/>
          </p:nvPr>
        </p:nvSpPr>
        <p:spPr>
          <a:xfrm>
            <a:off x="838200" y="1898650"/>
            <a:ext cx="6113463" cy="4157663"/>
          </a:xfrm>
        </p:spPr>
        <p:txBody>
          <a:bodyPr>
            <a:normAutofit/>
          </a:bodyPr>
          <a:lstStyle>
            <a:lvl1pPr>
              <a:defRPr sz="2000"/>
            </a:lvl1pPr>
          </a:lstStyle>
          <a:p>
            <a:r>
              <a:rPr lang="en-US"/>
              <a:t>Click icon to add picture</a:t>
            </a:r>
          </a:p>
        </p:txBody>
      </p:sp>
      <p:sp>
        <p:nvSpPr>
          <p:cNvPr id="28" name="Text Placeholder 27">
            <a:extLst>
              <a:ext uri="{FF2B5EF4-FFF2-40B4-BE49-F238E27FC236}">
                <a16:creationId xmlns:a16="http://schemas.microsoft.com/office/drawing/2014/main" id="{44387E1F-1690-F592-9A64-B4D89B674A53}"/>
              </a:ext>
            </a:extLst>
          </p:cNvPr>
          <p:cNvSpPr>
            <a:spLocks noGrp="1"/>
          </p:cNvSpPr>
          <p:nvPr>
            <p:ph type="body" sz="quarter" idx="11"/>
          </p:nvPr>
        </p:nvSpPr>
        <p:spPr>
          <a:xfrm>
            <a:off x="7397750" y="2262188"/>
            <a:ext cx="3956050" cy="3794125"/>
          </a:xfrm>
        </p:spPr>
        <p:txBody>
          <a:bodyPr>
            <a:normAutofit/>
          </a:bodyPr>
          <a:lstStyle>
            <a:lvl1pPr marL="0" indent="0">
              <a:buNone/>
              <a:defRPr sz="2000"/>
            </a:lvl1pPr>
            <a:lvl2pPr>
              <a:defRPr sz="1400"/>
            </a:lvl2pPr>
            <a:lvl3pPr>
              <a:defRPr sz="1400"/>
            </a:lvl3pPr>
            <a:lvl4pPr>
              <a:defRPr sz="1400"/>
            </a:lvl4pPr>
            <a:lvl5pPr>
              <a:defRPr sz="1400"/>
            </a:lvl5pPr>
          </a:lstStyle>
          <a:p>
            <a:pPr lvl="0"/>
            <a:r>
              <a:rPr lang="en-US"/>
              <a:t>Click to edit Master text styles</a:t>
            </a:r>
          </a:p>
        </p:txBody>
      </p:sp>
      <p:grpSp>
        <p:nvGrpSpPr>
          <p:cNvPr id="3" name="Group 2">
            <a:extLst>
              <a:ext uri="{FF2B5EF4-FFF2-40B4-BE49-F238E27FC236}">
                <a16:creationId xmlns:a16="http://schemas.microsoft.com/office/drawing/2014/main" id="{D97389F8-7322-B77F-D637-D931848C2255}"/>
              </a:ext>
            </a:extLst>
          </p:cNvPr>
          <p:cNvGrpSpPr/>
          <p:nvPr userDrawn="1"/>
        </p:nvGrpSpPr>
        <p:grpSpPr>
          <a:xfrm>
            <a:off x="726651" y="6283402"/>
            <a:ext cx="10868638" cy="474125"/>
            <a:chOff x="726651" y="6283402"/>
            <a:chExt cx="10868638" cy="474125"/>
          </a:xfrm>
        </p:grpSpPr>
        <p:grpSp>
          <p:nvGrpSpPr>
            <p:cNvPr id="4" name="Group 3">
              <a:extLst>
                <a:ext uri="{FF2B5EF4-FFF2-40B4-BE49-F238E27FC236}">
                  <a16:creationId xmlns:a16="http://schemas.microsoft.com/office/drawing/2014/main" id="{549F0FED-C3B5-C577-8498-90A29BF3FBD8}"/>
                </a:ext>
              </a:extLst>
            </p:cNvPr>
            <p:cNvGrpSpPr/>
            <p:nvPr userDrawn="1"/>
          </p:nvGrpSpPr>
          <p:grpSpPr>
            <a:xfrm>
              <a:off x="726651" y="6283402"/>
              <a:ext cx="10868638" cy="362289"/>
              <a:chOff x="731293" y="6099767"/>
              <a:chExt cx="10868638" cy="362289"/>
            </a:xfrm>
          </p:grpSpPr>
          <p:cxnSp>
            <p:nvCxnSpPr>
              <p:cNvPr id="6" name="Google Shape;86;p30">
                <a:extLst>
                  <a:ext uri="{FF2B5EF4-FFF2-40B4-BE49-F238E27FC236}">
                    <a16:creationId xmlns:a16="http://schemas.microsoft.com/office/drawing/2014/main" id="{941CE7B1-B4D5-5570-286B-30848759BC2F}"/>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4B1A11E5-F081-B023-5C70-84D797DB696B}"/>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bg1"/>
                    </a:solidFill>
                    <a:latin typeface="Montserrat" pitchFamily="2" charset="0"/>
                    <a:ea typeface="Calibri" panose="020F0502020204030204" pitchFamily="34" charset="0"/>
                  </a:rPr>
                  <a:t>FEED. CLOTHE. HOUSE. HEAL.</a:t>
                </a:r>
              </a:p>
            </p:txBody>
          </p:sp>
        </p:grpSp>
        <p:pic>
          <p:nvPicPr>
            <p:cNvPr id="5" name="Picture 4" descr="A logo on a black background&#10;&#10;AI-generated content may be incorrect.">
              <a:extLst>
                <a:ext uri="{FF2B5EF4-FFF2-40B4-BE49-F238E27FC236}">
                  <a16:creationId xmlns:a16="http://schemas.microsoft.com/office/drawing/2014/main" id="{03F879A4-83D0-1719-FF2C-37A263EF46C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8" name="Text Placeholder 25">
            <a:extLst>
              <a:ext uri="{FF2B5EF4-FFF2-40B4-BE49-F238E27FC236}">
                <a16:creationId xmlns:a16="http://schemas.microsoft.com/office/drawing/2014/main" id="{F6BF64D7-77E6-35D1-23D3-B76241F91BD9}"/>
              </a:ext>
            </a:extLst>
          </p:cNvPr>
          <p:cNvSpPr>
            <a:spLocks noGrp="1"/>
          </p:cNvSpPr>
          <p:nvPr>
            <p:ph type="body" sz="quarter" idx="12"/>
          </p:nvPr>
        </p:nvSpPr>
        <p:spPr>
          <a:xfrm>
            <a:off x="4429760" y="536358"/>
            <a:ext cx="6924039" cy="704850"/>
          </a:xfrm>
        </p:spPr>
        <p:txBody>
          <a:bodyPr>
            <a:noAutofit/>
          </a:bodyPr>
          <a:lstStyle>
            <a:lvl1pPr marL="0" indent="0">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364534735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_Title + Small Round Picture">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1454550" y="2007035"/>
            <a:ext cx="2782622" cy="2782622"/>
          </a:xfrm>
          <a:custGeom>
            <a:avLst/>
            <a:gdLst>
              <a:gd name="connsiteX0" fmla="*/ 1391311 w 2782622"/>
              <a:gd name="connsiteY0" fmla="*/ 0 h 2782622"/>
              <a:gd name="connsiteX1" fmla="*/ 2782622 w 2782622"/>
              <a:gd name="connsiteY1" fmla="*/ 1391311 h 2782622"/>
              <a:gd name="connsiteX2" fmla="*/ 1391311 w 2782622"/>
              <a:gd name="connsiteY2" fmla="*/ 2782622 h 2782622"/>
              <a:gd name="connsiteX3" fmla="*/ 0 w 2782622"/>
              <a:gd name="connsiteY3" fmla="*/ 1391311 h 2782622"/>
              <a:gd name="connsiteX4" fmla="*/ 1391311 w 2782622"/>
              <a:gd name="connsiteY4" fmla="*/ 0 h 2782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622" h="2782622">
                <a:moveTo>
                  <a:pt x="1391311" y="0"/>
                </a:moveTo>
                <a:cubicBezTo>
                  <a:pt x="2159711" y="0"/>
                  <a:pt x="2782622" y="622911"/>
                  <a:pt x="2782622" y="1391311"/>
                </a:cubicBezTo>
                <a:cubicBezTo>
                  <a:pt x="2782622" y="2159711"/>
                  <a:pt x="2159711" y="2782622"/>
                  <a:pt x="1391311" y="2782622"/>
                </a:cubicBezTo>
                <a:cubicBezTo>
                  <a:pt x="622911" y="2782622"/>
                  <a:pt x="0" y="2159711"/>
                  <a:pt x="0" y="1391311"/>
                </a:cubicBezTo>
                <a:cubicBezTo>
                  <a:pt x="0" y="622911"/>
                  <a:pt x="622911" y="0"/>
                  <a:pt x="1391311" y="0"/>
                </a:cubicBez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sp>
        <p:nvSpPr>
          <p:cNvPr id="2" name="Title 1">
            <a:extLst>
              <a:ext uri="{FF2B5EF4-FFF2-40B4-BE49-F238E27FC236}">
                <a16:creationId xmlns:a16="http://schemas.microsoft.com/office/drawing/2014/main" id="{D6425C08-1896-C21D-2786-7EB812956DA6}"/>
              </a:ext>
            </a:extLst>
          </p:cNvPr>
          <p:cNvSpPr>
            <a:spLocks noGrp="1"/>
          </p:cNvSpPr>
          <p:nvPr>
            <p:ph type="title"/>
          </p:nvPr>
        </p:nvSpPr>
        <p:spPr/>
        <p:txBody>
          <a:bodyPr>
            <a:normAutofit/>
          </a:bodyPr>
          <a:lstStyle>
            <a:lvl1pPr>
              <a:defRPr sz="3600">
                <a:latin typeface="+mj-lt"/>
              </a:defRPr>
            </a:lvl1pPr>
          </a:lstStyle>
          <a:p>
            <a:r>
              <a:rPr lang="en-US"/>
              <a:t>Click to edit Master title style</a:t>
            </a:r>
          </a:p>
        </p:txBody>
      </p:sp>
      <p:grpSp>
        <p:nvGrpSpPr>
          <p:cNvPr id="3" name="Group 2">
            <a:extLst>
              <a:ext uri="{FF2B5EF4-FFF2-40B4-BE49-F238E27FC236}">
                <a16:creationId xmlns:a16="http://schemas.microsoft.com/office/drawing/2014/main" id="{8E9DA98F-5502-BD24-B4CA-278DAAFC5703}"/>
              </a:ext>
            </a:extLst>
          </p:cNvPr>
          <p:cNvGrpSpPr/>
          <p:nvPr userDrawn="1"/>
        </p:nvGrpSpPr>
        <p:grpSpPr>
          <a:xfrm>
            <a:off x="726651" y="6283402"/>
            <a:ext cx="10868638" cy="396627"/>
            <a:chOff x="731293" y="6099767"/>
            <a:chExt cx="10868638" cy="396627"/>
          </a:xfrm>
        </p:grpSpPr>
        <p:sp>
          <p:nvSpPr>
            <p:cNvPr id="4" name="Google Shape;84;p30">
              <a:extLst>
                <a:ext uri="{FF2B5EF4-FFF2-40B4-BE49-F238E27FC236}">
                  <a16:creationId xmlns:a16="http://schemas.microsoft.com/office/drawing/2014/main" id="{FE55E6BF-4F21-9B05-A33B-D5606DB9EF2B}"/>
                </a:ext>
              </a:extLst>
            </p:cNvPr>
            <p:cNvSpPr/>
            <p:nvPr/>
          </p:nvSpPr>
          <p:spPr>
            <a:xfrm>
              <a:off x="4479402" y="6181499"/>
              <a:ext cx="3747076" cy="314895"/>
            </a:xfrm>
            <a:prstGeom prst="rect">
              <a:avLst/>
            </a:prstGeom>
            <a:noFill/>
            <a:ln>
              <a:noFill/>
            </a:ln>
          </p:spPr>
          <p:txBody>
            <a:bodyPr spcFirstLastPara="1" wrap="square" lIns="91433" tIns="45700" rIns="91433" bIns="45700" anchor="t" anchorCtr="0">
              <a:noAutofit/>
            </a:bodyPr>
            <a:lstStyle/>
            <a:p>
              <a:pPr algn="ctr">
                <a:lnSpc>
                  <a:spcPct val="150000"/>
                </a:lnSpc>
              </a:pPr>
              <a:r>
                <a:rPr lang="en-US" sz="1100" spc="300">
                  <a:solidFill>
                    <a:schemeClr val="accent1"/>
                  </a:solidFill>
                  <a:latin typeface="Calibri" panose="020F0502020204030204" pitchFamily="34" charset="0"/>
                  <a:ea typeface="Calibri" panose="020F0502020204030204" pitchFamily="34" charset="0"/>
                  <a:cs typeface="Libre Franklin"/>
                  <a:sym typeface="Libre Franklin"/>
                </a:rPr>
                <a:t>@svdpgeorgia</a:t>
              </a:r>
              <a:endParaRPr sz="1100" spc="300">
                <a:solidFill>
                  <a:schemeClr val="accent1"/>
                </a:solidFill>
                <a:latin typeface="Calibri" panose="020F0502020204030204" pitchFamily="34" charset="0"/>
                <a:ea typeface="Calibri" panose="020F0502020204030204" pitchFamily="34" charset="0"/>
              </a:endParaRPr>
            </a:p>
          </p:txBody>
        </p:sp>
        <p:sp>
          <p:nvSpPr>
            <p:cNvPr id="5" name="Google Shape;85;p30">
              <a:extLst>
                <a:ext uri="{FF2B5EF4-FFF2-40B4-BE49-F238E27FC236}">
                  <a16:creationId xmlns:a16="http://schemas.microsoft.com/office/drawing/2014/main" id="{3D9A4D9C-6522-A62A-54A9-D597A9E93403}"/>
                </a:ext>
              </a:extLst>
            </p:cNvPr>
            <p:cNvSpPr/>
            <p:nvPr/>
          </p:nvSpPr>
          <p:spPr>
            <a:xfrm>
              <a:off x="7852855" y="6181499"/>
              <a:ext cx="3747076" cy="314895"/>
            </a:xfrm>
            <a:prstGeom prst="rect">
              <a:avLst/>
            </a:prstGeom>
            <a:noFill/>
            <a:ln>
              <a:noFill/>
            </a:ln>
          </p:spPr>
          <p:txBody>
            <a:bodyPr spcFirstLastPara="1" wrap="square" lIns="91433" tIns="45700" rIns="91433" bIns="45700" anchor="t" anchorCtr="0">
              <a:noAutofit/>
            </a:bodyPr>
            <a:lstStyle/>
            <a:p>
              <a:pPr algn="r">
                <a:lnSpc>
                  <a:spcPct val="150000"/>
                </a:lnSpc>
              </a:pPr>
              <a:r>
                <a:rPr lang="en-US" sz="1100" spc="300">
                  <a:solidFill>
                    <a:schemeClr val="accent1"/>
                  </a:solidFill>
                  <a:latin typeface="Calibri" panose="020F0502020204030204" pitchFamily="34" charset="0"/>
                  <a:ea typeface="Calibri" panose="020F0502020204030204" pitchFamily="34" charset="0"/>
                  <a:cs typeface="Libre Franklin"/>
                  <a:sym typeface="Libre Franklin"/>
                </a:rPr>
                <a:t>svdpgeorgia.org</a:t>
              </a:r>
              <a:endParaRPr sz="1100" spc="300">
                <a:solidFill>
                  <a:schemeClr val="accent1"/>
                </a:solidFill>
                <a:latin typeface="Calibri" panose="020F0502020204030204" pitchFamily="34" charset="0"/>
                <a:ea typeface="Calibri" panose="020F0502020204030204" pitchFamily="34" charset="0"/>
              </a:endParaRPr>
            </a:p>
          </p:txBody>
        </p:sp>
        <p:cxnSp>
          <p:nvCxnSpPr>
            <p:cNvPr id="6" name="Google Shape;86;p30">
              <a:extLst>
                <a:ext uri="{FF2B5EF4-FFF2-40B4-BE49-F238E27FC236}">
                  <a16:creationId xmlns:a16="http://schemas.microsoft.com/office/drawing/2014/main" id="{4FA9B20B-5113-C12D-6276-1C35625F44AA}"/>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A7E455EB-39FD-E308-E547-4F61F8EA6238}"/>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300">
                  <a:solidFill>
                    <a:schemeClr val="accent1"/>
                  </a:solidFill>
                  <a:latin typeface="Calibri" panose="020F0502020204030204" pitchFamily="34" charset="0"/>
                  <a:ea typeface="Calibri" panose="020F0502020204030204" pitchFamily="34" charset="0"/>
                </a:rPr>
                <a:t>Feed. Clothe. House. Heal.</a:t>
              </a:r>
            </a:p>
          </p:txBody>
        </p:sp>
        <p:grpSp>
          <p:nvGrpSpPr>
            <p:cNvPr id="8" name="Group 7">
              <a:extLst>
                <a:ext uri="{FF2B5EF4-FFF2-40B4-BE49-F238E27FC236}">
                  <a16:creationId xmlns:a16="http://schemas.microsoft.com/office/drawing/2014/main" id="{20E43BD9-2C14-93A3-4D98-AE7B9AC8C156}"/>
                </a:ext>
              </a:extLst>
            </p:cNvPr>
            <p:cNvGrpSpPr/>
            <p:nvPr/>
          </p:nvGrpSpPr>
          <p:grpSpPr>
            <a:xfrm>
              <a:off x="4740346" y="6265533"/>
              <a:ext cx="892872" cy="230861"/>
              <a:chOff x="718107" y="5159604"/>
              <a:chExt cx="1591443" cy="411484"/>
            </a:xfrm>
          </p:grpSpPr>
          <p:pic>
            <p:nvPicPr>
              <p:cNvPr id="9" name="Picture 8" descr="A blue and black logo&#10;&#10;AI-generated content may be incorrect.">
                <a:extLst>
                  <a:ext uri="{FF2B5EF4-FFF2-40B4-BE49-F238E27FC236}">
                    <a16:creationId xmlns:a16="http://schemas.microsoft.com/office/drawing/2014/main" id="{7A7C89FF-3572-E458-67AC-3E08F7D95B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107" y="5159608"/>
                <a:ext cx="411480" cy="411480"/>
              </a:xfrm>
              <a:prstGeom prst="rect">
                <a:avLst/>
              </a:prstGeom>
            </p:spPr>
          </p:pic>
          <p:pic>
            <p:nvPicPr>
              <p:cNvPr id="10" name="Picture 9" descr="A blue square with black letters&#10;&#10;AI-generated content may be incorrect.">
                <a:extLst>
                  <a:ext uri="{FF2B5EF4-FFF2-40B4-BE49-F238E27FC236}">
                    <a16:creationId xmlns:a16="http://schemas.microsoft.com/office/drawing/2014/main" id="{6E4314CD-E474-6FAB-826F-EEA13580A5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606" y="5159608"/>
                <a:ext cx="411480" cy="411480"/>
              </a:xfrm>
              <a:prstGeom prst="rect">
                <a:avLst/>
              </a:prstGeom>
            </p:spPr>
          </p:pic>
          <p:pic>
            <p:nvPicPr>
              <p:cNvPr id="11" name="Picture 10" descr="A blue square with a black x in it&#10;&#10;AI-generated content may be incorrect.">
                <a:extLst>
                  <a:ext uri="{FF2B5EF4-FFF2-40B4-BE49-F238E27FC236}">
                    <a16:creationId xmlns:a16="http://schemas.microsoft.com/office/drawing/2014/main" id="{FD5B7EA5-AA6B-FCAA-B697-1AADEF022F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7105" y="5159608"/>
                <a:ext cx="411480" cy="411480"/>
              </a:xfrm>
              <a:prstGeom prst="rect">
                <a:avLst/>
              </a:prstGeom>
            </p:spPr>
          </p:pic>
          <p:pic>
            <p:nvPicPr>
              <p:cNvPr id="12" name="Picture 11" descr="A blue and black logo&#10;&#10;AI-generated content may be incorrect.">
                <a:extLst>
                  <a:ext uri="{FF2B5EF4-FFF2-40B4-BE49-F238E27FC236}">
                    <a16:creationId xmlns:a16="http://schemas.microsoft.com/office/drawing/2014/main" id="{39B8AA33-9469-D08B-B801-A8C271BBEA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1605" y="5159604"/>
                <a:ext cx="407945" cy="407945"/>
              </a:xfrm>
              <a:prstGeom prst="rect">
                <a:avLst/>
              </a:prstGeom>
            </p:spPr>
          </p:pic>
        </p:grpSp>
      </p:grpSp>
    </p:spTree>
    <p:extLst>
      <p:ext uri="{BB962C8B-B14F-4D97-AF65-F5344CB8AC3E}">
        <p14:creationId xmlns:p14="http://schemas.microsoft.com/office/powerpoint/2010/main" val="2046962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Rectangle Picture">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5178368" y="1852665"/>
            <a:ext cx="3377156" cy="4268760"/>
          </a:xfrm>
          <a:custGeom>
            <a:avLst/>
            <a:gdLst>
              <a:gd name="connsiteX0" fmla="*/ 0 w 3627052"/>
              <a:gd name="connsiteY0" fmla="*/ 0 h 6862565"/>
              <a:gd name="connsiteX1" fmla="*/ 3627052 w 3627052"/>
              <a:gd name="connsiteY1" fmla="*/ 0 h 6862565"/>
              <a:gd name="connsiteX2" fmla="*/ 3627052 w 3627052"/>
              <a:gd name="connsiteY2" fmla="*/ 6862565 h 6862565"/>
              <a:gd name="connsiteX3" fmla="*/ 0 w 3627052"/>
              <a:gd name="connsiteY3" fmla="*/ 6862565 h 6862565"/>
            </a:gdLst>
            <a:ahLst/>
            <a:cxnLst>
              <a:cxn ang="0">
                <a:pos x="connsiteX0" y="connsiteY0"/>
              </a:cxn>
              <a:cxn ang="0">
                <a:pos x="connsiteX1" y="connsiteY1"/>
              </a:cxn>
              <a:cxn ang="0">
                <a:pos x="connsiteX2" y="connsiteY2"/>
              </a:cxn>
              <a:cxn ang="0">
                <a:pos x="connsiteX3" y="connsiteY3"/>
              </a:cxn>
            </a:cxnLst>
            <a:rect l="l" t="t" r="r" b="b"/>
            <a:pathLst>
              <a:path w="3627052" h="6862565">
                <a:moveTo>
                  <a:pt x="0" y="0"/>
                </a:moveTo>
                <a:lnTo>
                  <a:pt x="3627052" y="0"/>
                </a:lnTo>
                <a:lnTo>
                  <a:pt x="3627052" y="6862565"/>
                </a:lnTo>
                <a:lnTo>
                  <a:pt x="0" y="6862565"/>
                </a:ln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grpSp>
        <p:nvGrpSpPr>
          <p:cNvPr id="14" name="Group 13">
            <a:extLst>
              <a:ext uri="{FF2B5EF4-FFF2-40B4-BE49-F238E27FC236}">
                <a16:creationId xmlns:a16="http://schemas.microsoft.com/office/drawing/2014/main" id="{2EE1FFC3-1C5D-1F57-1528-95E84AE560E4}"/>
              </a:ext>
            </a:extLst>
          </p:cNvPr>
          <p:cNvGrpSpPr/>
          <p:nvPr userDrawn="1"/>
        </p:nvGrpSpPr>
        <p:grpSpPr>
          <a:xfrm>
            <a:off x="726651" y="6283402"/>
            <a:ext cx="10868638" cy="474125"/>
            <a:chOff x="726651" y="6283402"/>
            <a:chExt cx="10868638" cy="474125"/>
          </a:xfrm>
        </p:grpSpPr>
        <p:grpSp>
          <p:nvGrpSpPr>
            <p:cNvPr id="15" name="Group 14">
              <a:extLst>
                <a:ext uri="{FF2B5EF4-FFF2-40B4-BE49-F238E27FC236}">
                  <a16:creationId xmlns:a16="http://schemas.microsoft.com/office/drawing/2014/main" id="{A99415E7-2BFA-979E-0F96-BFB533CC3D88}"/>
                </a:ext>
              </a:extLst>
            </p:cNvPr>
            <p:cNvGrpSpPr/>
            <p:nvPr userDrawn="1"/>
          </p:nvGrpSpPr>
          <p:grpSpPr>
            <a:xfrm>
              <a:off x="726651" y="6283402"/>
              <a:ext cx="10868638" cy="362289"/>
              <a:chOff x="731293" y="6099767"/>
              <a:chExt cx="10868638" cy="362289"/>
            </a:xfrm>
          </p:grpSpPr>
          <p:cxnSp>
            <p:nvCxnSpPr>
              <p:cNvPr id="17" name="Google Shape;86;p30">
                <a:extLst>
                  <a:ext uri="{FF2B5EF4-FFF2-40B4-BE49-F238E27FC236}">
                    <a16:creationId xmlns:a16="http://schemas.microsoft.com/office/drawing/2014/main" id="{23455910-D637-61E5-178A-D730F8DCF59B}"/>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EE9B307A-FD59-6CE6-5AAB-5ECD3E5F4945}"/>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16" name="Picture 15" descr="A logo on a black background&#10;&#10;AI-generated content may be incorrect.">
              <a:extLst>
                <a:ext uri="{FF2B5EF4-FFF2-40B4-BE49-F238E27FC236}">
                  <a16:creationId xmlns:a16="http://schemas.microsoft.com/office/drawing/2014/main" id="{2A5F19A6-638F-E4E7-EB6B-3BC38DD8011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19" name="Text Placeholder 25">
            <a:extLst>
              <a:ext uri="{FF2B5EF4-FFF2-40B4-BE49-F238E27FC236}">
                <a16:creationId xmlns:a16="http://schemas.microsoft.com/office/drawing/2014/main" id="{9A25E68C-93AE-50C2-48B1-52538C82C15C}"/>
              </a:ext>
            </a:extLst>
          </p:cNvPr>
          <p:cNvSpPr>
            <a:spLocks noGrp="1"/>
          </p:cNvSpPr>
          <p:nvPr>
            <p:ph type="body" sz="quarter" idx="12"/>
          </p:nvPr>
        </p:nvSpPr>
        <p:spPr>
          <a:xfrm>
            <a:off x="986807" y="536358"/>
            <a:ext cx="7869810" cy="704850"/>
          </a:xfrm>
        </p:spPr>
        <p:txBody>
          <a:bodyPr>
            <a:noAutofit/>
          </a:bodyPr>
          <a:lstStyle>
            <a:lvl1pPr marL="0" indent="0">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35972640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3/4 Blue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7302B-F679-CB33-A38E-042A8E5AA5F9}"/>
              </a:ext>
            </a:extLst>
          </p:cNvPr>
          <p:cNvSpPr/>
          <p:nvPr userDrawn="1"/>
        </p:nvSpPr>
        <p:spPr>
          <a:xfrm>
            <a:off x="-1" y="0"/>
            <a:ext cx="12192000" cy="4494362"/>
          </a:xfrm>
          <a:prstGeom prst="rect">
            <a:avLst/>
          </a:prstGeom>
          <a:gradFill>
            <a:gsLst>
              <a:gs pos="3500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endParaRPr>
          </a:p>
        </p:txBody>
      </p:sp>
      <p:grpSp>
        <p:nvGrpSpPr>
          <p:cNvPr id="6" name="Group 5">
            <a:extLst>
              <a:ext uri="{FF2B5EF4-FFF2-40B4-BE49-F238E27FC236}">
                <a16:creationId xmlns:a16="http://schemas.microsoft.com/office/drawing/2014/main" id="{4F0B4586-FF1F-0651-8F91-07C2F0537B76}"/>
              </a:ext>
            </a:extLst>
          </p:cNvPr>
          <p:cNvGrpSpPr/>
          <p:nvPr userDrawn="1"/>
        </p:nvGrpSpPr>
        <p:grpSpPr>
          <a:xfrm>
            <a:off x="726651" y="6283402"/>
            <a:ext cx="10868638" cy="474125"/>
            <a:chOff x="726651" y="6283402"/>
            <a:chExt cx="10868638" cy="474125"/>
          </a:xfrm>
        </p:grpSpPr>
        <p:grpSp>
          <p:nvGrpSpPr>
            <p:cNvPr id="14" name="Group 13">
              <a:extLst>
                <a:ext uri="{FF2B5EF4-FFF2-40B4-BE49-F238E27FC236}">
                  <a16:creationId xmlns:a16="http://schemas.microsoft.com/office/drawing/2014/main" id="{770547CA-6E32-1CEE-9816-938BEA207BC8}"/>
                </a:ext>
              </a:extLst>
            </p:cNvPr>
            <p:cNvGrpSpPr/>
            <p:nvPr userDrawn="1"/>
          </p:nvGrpSpPr>
          <p:grpSpPr>
            <a:xfrm>
              <a:off x="726651" y="6283402"/>
              <a:ext cx="10868638" cy="362289"/>
              <a:chOff x="731293" y="6099767"/>
              <a:chExt cx="10868638" cy="362289"/>
            </a:xfrm>
          </p:grpSpPr>
          <p:cxnSp>
            <p:nvCxnSpPr>
              <p:cNvPr id="17" name="Google Shape;86;p30">
                <a:extLst>
                  <a:ext uri="{FF2B5EF4-FFF2-40B4-BE49-F238E27FC236}">
                    <a16:creationId xmlns:a16="http://schemas.microsoft.com/office/drawing/2014/main" id="{F3E0C542-E582-8587-BA63-CC9679710CF2}"/>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3B0B8AFF-7AC4-32D3-52DE-2198C389D987}"/>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16" name="Picture 15" descr="A logo on a black background&#10;&#10;AI-generated content may be incorrect.">
              <a:extLst>
                <a:ext uri="{FF2B5EF4-FFF2-40B4-BE49-F238E27FC236}">
                  <a16:creationId xmlns:a16="http://schemas.microsoft.com/office/drawing/2014/main" id="{6AAEB85F-9C51-994D-B0AD-075B7ED499F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19" name="Text Placeholder 25">
            <a:extLst>
              <a:ext uri="{FF2B5EF4-FFF2-40B4-BE49-F238E27FC236}">
                <a16:creationId xmlns:a16="http://schemas.microsoft.com/office/drawing/2014/main" id="{B8F27818-DCEB-C735-BE05-9370BCE8174A}"/>
              </a:ext>
            </a:extLst>
          </p:cNvPr>
          <p:cNvSpPr>
            <a:spLocks noGrp="1"/>
          </p:cNvSpPr>
          <p:nvPr>
            <p:ph type="body" sz="quarter" idx="11"/>
          </p:nvPr>
        </p:nvSpPr>
        <p:spPr>
          <a:xfrm>
            <a:off x="986807" y="536358"/>
            <a:ext cx="7869810" cy="704850"/>
          </a:xfrm>
        </p:spPr>
        <p:txBody>
          <a:bodyPr>
            <a:noAutofit/>
          </a:bodyPr>
          <a:lstStyle>
            <a:lvl1pPr marL="0" indent="0">
              <a:buNone/>
              <a:defRPr sz="32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27781802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3 Blocks with Tex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C3BB109-8292-5448-B40A-AC8BE9EA9E4F}"/>
              </a:ext>
            </a:extLst>
          </p:cNvPr>
          <p:cNvSpPr/>
          <p:nvPr userDrawn="1"/>
        </p:nvSpPr>
        <p:spPr>
          <a:xfrm>
            <a:off x="-1" y="0"/>
            <a:ext cx="12192000" cy="4494362"/>
          </a:xfrm>
          <a:prstGeom prst="rect">
            <a:avLst/>
          </a:prstGeom>
          <a:gradFill>
            <a:gsLst>
              <a:gs pos="3500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endParaRPr>
          </a:p>
        </p:txBody>
      </p:sp>
      <p:sp>
        <p:nvSpPr>
          <p:cNvPr id="2" name="Rectangle: Rounded Corners 1">
            <a:extLst>
              <a:ext uri="{FF2B5EF4-FFF2-40B4-BE49-F238E27FC236}">
                <a16:creationId xmlns:a16="http://schemas.microsoft.com/office/drawing/2014/main" id="{E17BD092-5BA9-AF5F-6961-6DE4024827D2}"/>
              </a:ext>
            </a:extLst>
          </p:cNvPr>
          <p:cNvSpPr/>
          <p:nvPr userDrawn="1"/>
        </p:nvSpPr>
        <p:spPr>
          <a:xfrm>
            <a:off x="7949210" y="2617472"/>
            <a:ext cx="3350933" cy="3444388"/>
          </a:xfrm>
          <a:prstGeom prst="roundRect">
            <a:avLst>
              <a:gd name="adj" fmla="val 10263"/>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libri" panose="020F0502020204030204" pitchFamily="34" charset="0"/>
              <a:ea typeface="Calibri" panose="020F0502020204030204" pitchFamily="34" charset="0"/>
            </a:endParaRPr>
          </a:p>
        </p:txBody>
      </p:sp>
      <p:sp>
        <p:nvSpPr>
          <p:cNvPr id="3" name="Rectangle: Rounded Corners 2">
            <a:extLst>
              <a:ext uri="{FF2B5EF4-FFF2-40B4-BE49-F238E27FC236}">
                <a16:creationId xmlns:a16="http://schemas.microsoft.com/office/drawing/2014/main" id="{9F49BC0E-802A-52E2-101C-2A024D6F8E35}"/>
              </a:ext>
            </a:extLst>
          </p:cNvPr>
          <p:cNvSpPr/>
          <p:nvPr userDrawn="1"/>
        </p:nvSpPr>
        <p:spPr>
          <a:xfrm>
            <a:off x="823837" y="2617472"/>
            <a:ext cx="3350933" cy="3444388"/>
          </a:xfrm>
          <a:prstGeom prst="roundRect">
            <a:avLst>
              <a:gd name="adj" fmla="val 10263"/>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libri" panose="020F0502020204030204" pitchFamily="34" charset="0"/>
              <a:ea typeface="Calibri" panose="020F0502020204030204" pitchFamily="34" charset="0"/>
            </a:endParaRPr>
          </a:p>
        </p:txBody>
      </p:sp>
      <p:sp>
        <p:nvSpPr>
          <p:cNvPr id="4" name="Rectangle: Rounded Corners 3">
            <a:extLst>
              <a:ext uri="{FF2B5EF4-FFF2-40B4-BE49-F238E27FC236}">
                <a16:creationId xmlns:a16="http://schemas.microsoft.com/office/drawing/2014/main" id="{6BC1F03B-5B7E-B312-8B06-547D2DC031F2}"/>
              </a:ext>
            </a:extLst>
          </p:cNvPr>
          <p:cNvSpPr/>
          <p:nvPr userDrawn="1"/>
        </p:nvSpPr>
        <p:spPr>
          <a:xfrm>
            <a:off x="4420533" y="2617472"/>
            <a:ext cx="3350933" cy="3444388"/>
          </a:xfrm>
          <a:prstGeom prst="roundRect">
            <a:avLst>
              <a:gd name="adj" fmla="val 10263"/>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endParaRPr>
          </a:p>
        </p:txBody>
      </p:sp>
      <p:sp>
        <p:nvSpPr>
          <p:cNvPr id="9" name="Text Placeholder 8">
            <a:extLst>
              <a:ext uri="{FF2B5EF4-FFF2-40B4-BE49-F238E27FC236}">
                <a16:creationId xmlns:a16="http://schemas.microsoft.com/office/drawing/2014/main" id="{4CB7020E-DFC2-FFD0-FCE7-54D3CC00F540}"/>
              </a:ext>
            </a:extLst>
          </p:cNvPr>
          <p:cNvSpPr>
            <a:spLocks noGrp="1"/>
          </p:cNvSpPr>
          <p:nvPr>
            <p:ph type="body" sz="quarter" idx="12"/>
          </p:nvPr>
        </p:nvSpPr>
        <p:spPr>
          <a:xfrm>
            <a:off x="973749" y="2801816"/>
            <a:ext cx="3070560" cy="984739"/>
          </a:xfrm>
        </p:spPr>
        <p:txBody>
          <a:bodyPr>
            <a:normAutofit/>
          </a:bodyPr>
          <a:lstStyle>
            <a:lvl1pPr marL="0" indent="0" algn="ctr">
              <a:buNone/>
              <a:defRPr sz="1800" b="1">
                <a:solidFill>
                  <a:schemeClr val="bg1"/>
                </a:solidFill>
              </a:defRPr>
            </a:lvl1pPr>
          </a:lstStyle>
          <a:p>
            <a:pPr lvl="0"/>
            <a:r>
              <a:rPr lang="en-US"/>
              <a:t>Click to edit Master text styles</a:t>
            </a:r>
          </a:p>
        </p:txBody>
      </p:sp>
      <p:sp>
        <p:nvSpPr>
          <p:cNvPr id="10" name="Text Placeholder 8">
            <a:extLst>
              <a:ext uri="{FF2B5EF4-FFF2-40B4-BE49-F238E27FC236}">
                <a16:creationId xmlns:a16="http://schemas.microsoft.com/office/drawing/2014/main" id="{D6993591-EA3B-1FCB-4594-980EA6D29578}"/>
              </a:ext>
            </a:extLst>
          </p:cNvPr>
          <p:cNvSpPr>
            <a:spLocks noGrp="1"/>
          </p:cNvSpPr>
          <p:nvPr>
            <p:ph type="body" sz="quarter" idx="13"/>
          </p:nvPr>
        </p:nvSpPr>
        <p:spPr>
          <a:xfrm>
            <a:off x="4566260" y="2793506"/>
            <a:ext cx="3070559" cy="993049"/>
          </a:xfrm>
        </p:spPr>
        <p:txBody>
          <a:bodyPr>
            <a:normAutofit/>
          </a:bodyPr>
          <a:lstStyle>
            <a:lvl1pPr marL="0" indent="0" algn="ctr">
              <a:buNone/>
              <a:defRPr sz="1800" b="1">
                <a:solidFill>
                  <a:schemeClr val="bg1"/>
                </a:solidFill>
              </a:defRPr>
            </a:lvl1pPr>
          </a:lstStyle>
          <a:p>
            <a:pPr lvl="0"/>
            <a:r>
              <a:rPr lang="en-US"/>
              <a:t>Click to edit Master text styles</a:t>
            </a:r>
          </a:p>
        </p:txBody>
      </p:sp>
      <p:sp>
        <p:nvSpPr>
          <p:cNvPr id="11" name="Text Placeholder 8">
            <a:extLst>
              <a:ext uri="{FF2B5EF4-FFF2-40B4-BE49-F238E27FC236}">
                <a16:creationId xmlns:a16="http://schemas.microsoft.com/office/drawing/2014/main" id="{70501175-593F-B961-E398-22AB8C3BEF33}"/>
              </a:ext>
            </a:extLst>
          </p:cNvPr>
          <p:cNvSpPr>
            <a:spLocks noGrp="1"/>
          </p:cNvSpPr>
          <p:nvPr>
            <p:ph type="body" sz="quarter" idx="14"/>
          </p:nvPr>
        </p:nvSpPr>
        <p:spPr>
          <a:xfrm>
            <a:off x="8094937" y="2801816"/>
            <a:ext cx="3070560" cy="984740"/>
          </a:xfrm>
        </p:spPr>
        <p:txBody>
          <a:bodyPr>
            <a:normAutofit/>
          </a:bodyPr>
          <a:lstStyle>
            <a:lvl1pPr marL="0" indent="0" algn="ctr">
              <a:buNone/>
              <a:defRPr sz="1800" b="1">
                <a:solidFill>
                  <a:schemeClr val="bg1"/>
                </a:solidFill>
              </a:defRPr>
            </a:lvl1pPr>
          </a:lstStyle>
          <a:p>
            <a:pPr lvl="0"/>
            <a:r>
              <a:rPr lang="en-US"/>
              <a:t>Click to edit Master text styles</a:t>
            </a:r>
          </a:p>
        </p:txBody>
      </p:sp>
      <p:sp>
        <p:nvSpPr>
          <p:cNvPr id="13" name="Text Placeholder 8">
            <a:extLst>
              <a:ext uri="{FF2B5EF4-FFF2-40B4-BE49-F238E27FC236}">
                <a16:creationId xmlns:a16="http://schemas.microsoft.com/office/drawing/2014/main" id="{0662CC53-400C-B236-781D-591CA0AB9545}"/>
              </a:ext>
            </a:extLst>
          </p:cNvPr>
          <p:cNvSpPr>
            <a:spLocks noGrp="1"/>
          </p:cNvSpPr>
          <p:nvPr>
            <p:ph type="body" sz="quarter" idx="15"/>
          </p:nvPr>
        </p:nvSpPr>
        <p:spPr>
          <a:xfrm>
            <a:off x="891857" y="3606870"/>
            <a:ext cx="3152451" cy="2289838"/>
          </a:xfrm>
        </p:spPr>
        <p:txBody>
          <a:bodyPr>
            <a:normAutofit/>
          </a:bodyPr>
          <a:lstStyle>
            <a:lvl1pPr marL="0" indent="0" algn="l">
              <a:buNone/>
              <a:defRPr sz="1400" b="0">
                <a:solidFill>
                  <a:schemeClr val="bg1"/>
                </a:solidFill>
              </a:defRPr>
            </a:lvl1pPr>
          </a:lstStyle>
          <a:p>
            <a:pPr lvl="0"/>
            <a:r>
              <a:rPr lang="en-US"/>
              <a:t>Click to edit Master text styles</a:t>
            </a:r>
          </a:p>
        </p:txBody>
      </p:sp>
      <p:sp>
        <p:nvSpPr>
          <p:cNvPr id="14" name="Text Placeholder 8">
            <a:extLst>
              <a:ext uri="{FF2B5EF4-FFF2-40B4-BE49-F238E27FC236}">
                <a16:creationId xmlns:a16="http://schemas.microsoft.com/office/drawing/2014/main" id="{6755F63D-63DB-561D-0B92-9CECDA176BC0}"/>
              </a:ext>
            </a:extLst>
          </p:cNvPr>
          <p:cNvSpPr>
            <a:spLocks noGrp="1"/>
          </p:cNvSpPr>
          <p:nvPr>
            <p:ph type="body" sz="quarter" idx="16"/>
          </p:nvPr>
        </p:nvSpPr>
        <p:spPr>
          <a:xfrm>
            <a:off x="4474761" y="3606870"/>
            <a:ext cx="3162058" cy="2289838"/>
          </a:xfrm>
        </p:spPr>
        <p:txBody>
          <a:bodyPr>
            <a:normAutofit/>
          </a:bodyPr>
          <a:lstStyle>
            <a:lvl1pPr marL="0" indent="0" algn="l">
              <a:buNone/>
              <a:defRPr sz="1400" b="0">
                <a:solidFill>
                  <a:schemeClr val="bg1"/>
                </a:solidFill>
              </a:defRPr>
            </a:lvl1pPr>
          </a:lstStyle>
          <a:p>
            <a:pPr lvl="0"/>
            <a:r>
              <a:rPr lang="en-US"/>
              <a:t>Click to edit Master text styles</a:t>
            </a:r>
          </a:p>
        </p:txBody>
      </p:sp>
      <p:sp>
        <p:nvSpPr>
          <p:cNvPr id="15" name="Text Placeholder 8">
            <a:extLst>
              <a:ext uri="{FF2B5EF4-FFF2-40B4-BE49-F238E27FC236}">
                <a16:creationId xmlns:a16="http://schemas.microsoft.com/office/drawing/2014/main" id="{3670609A-0B58-1A39-3F2F-9CFF350F501D}"/>
              </a:ext>
            </a:extLst>
          </p:cNvPr>
          <p:cNvSpPr>
            <a:spLocks noGrp="1"/>
          </p:cNvSpPr>
          <p:nvPr>
            <p:ph type="body" sz="quarter" idx="17"/>
          </p:nvPr>
        </p:nvSpPr>
        <p:spPr>
          <a:xfrm>
            <a:off x="8017229" y="3606870"/>
            <a:ext cx="3148267" cy="2289838"/>
          </a:xfrm>
        </p:spPr>
        <p:txBody>
          <a:bodyPr>
            <a:normAutofit/>
          </a:bodyPr>
          <a:lstStyle>
            <a:lvl1pPr marL="0" indent="0" algn="l">
              <a:buNone/>
              <a:defRPr sz="1400" b="0">
                <a:solidFill>
                  <a:schemeClr val="bg1"/>
                </a:solidFill>
              </a:defRPr>
            </a:lvl1pPr>
          </a:lstStyle>
          <a:p>
            <a:pPr lvl="0"/>
            <a:r>
              <a:rPr lang="en-US"/>
              <a:t>Click to edit Master text styles</a:t>
            </a:r>
          </a:p>
        </p:txBody>
      </p:sp>
      <p:grpSp>
        <p:nvGrpSpPr>
          <p:cNvPr id="5" name="Group 4">
            <a:extLst>
              <a:ext uri="{FF2B5EF4-FFF2-40B4-BE49-F238E27FC236}">
                <a16:creationId xmlns:a16="http://schemas.microsoft.com/office/drawing/2014/main" id="{A6E418AD-4E3D-A7B9-1F60-77FA7E73CF00}"/>
              </a:ext>
            </a:extLst>
          </p:cNvPr>
          <p:cNvGrpSpPr/>
          <p:nvPr userDrawn="1"/>
        </p:nvGrpSpPr>
        <p:grpSpPr>
          <a:xfrm>
            <a:off x="726651" y="6283402"/>
            <a:ext cx="10868638" cy="474125"/>
            <a:chOff x="726651" y="6283402"/>
            <a:chExt cx="10868638" cy="474125"/>
          </a:xfrm>
        </p:grpSpPr>
        <p:grpSp>
          <p:nvGrpSpPr>
            <p:cNvPr id="6" name="Group 5">
              <a:extLst>
                <a:ext uri="{FF2B5EF4-FFF2-40B4-BE49-F238E27FC236}">
                  <a16:creationId xmlns:a16="http://schemas.microsoft.com/office/drawing/2014/main" id="{35386331-C68B-178B-3436-CF2DE3E61D79}"/>
                </a:ext>
              </a:extLst>
            </p:cNvPr>
            <p:cNvGrpSpPr/>
            <p:nvPr userDrawn="1"/>
          </p:nvGrpSpPr>
          <p:grpSpPr>
            <a:xfrm>
              <a:off x="726651" y="6283402"/>
              <a:ext cx="10868638" cy="362289"/>
              <a:chOff x="731293" y="6099767"/>
              <a:chExt cx="10868638" cy="362289"/>
            </a:xfrm>
          </p:grpSpPr>
          <p:cxnSp>
            <p:nvCxnSpPr>
              <p:cNvPr id="26" name="Google Shape;86;p30">
                <a:extLst>
                  <a:ext uri="{FF2B5EF4-FFF2-40B4-BE49-F238E27FC236}">
                    <a16:creationId xmlns:a16="http://schemas.microsoft.com/office/drawing/2014/main" id="{A2F5A7B6-E6F6-6C18-3E31-2E2C7DED7DE5}"/>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13332C33-117F-B01C-C23F-D786192C38CD}"/>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8" name="Picture 7" descr="A logo on a black background&#10;&#10;AI-generated content may be incorrect.">
              <a:extLst>
                <a:ext uri="{FF2B5EF4-FFF2-40B4-BE49-F238E27FC236}">
                  <a16:creationId xmlns:a16="http://schemas.microsoft.com/office/drawing/2014/main" id="{29E8585D-A5AD-10CC-A607-A47529617B8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28" name="Text Placeholder 25">
            <a:extLst>
              <a:ext uri="{FF2B5EF4-FFF2-40B4-BE49-F238E27FC236}">
                <a16:creationId xmlns:a16="http://schemas.microsoft.com/office/drawing/2014/main" id="{C31F4A49-8051-9F9F-5889-D0FA5C108C0D}"/>
              </a:ext>
            </a:extLst>
          </p:cNvPr>
          <p:cNvSpPr>
            <a:spLocks noGrp="1"/>
          </p:cNvSpPr>
          <p:nvPr>
            <p:ph type="body" sz="quarter" idx="11"/>
          </p:nvPr>
        </p:nvSpPr>
        <p:spPr>
          <a:xfrm>
            <a:off x="823837" y="536358"/>
            <a:ext cx="10476306" cy="704850"/>
          </a:xfrm>
        </p:spPr>
        <p:txBody>
          <a:bodyPr>
            <a:noAutofit/>
          </a:bodyPr>
          <a:lstStyle>
            <a:lvl1pPr marL="0" indent="0" algn="ctr">
              <a:buNone/>
              <a:defRPr sz="32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2073739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 2 Picture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52CD8FF-E8DF-2AC3-7D84-79F68913DFAB}"/>
              </a:ext>
            </a:extLst>
          </p:cNvPr>
          <p:cNvSpPr>
            <a:spLocks noGrp="1"/>
          </p:cNvSpPr>
          <p:nvPr>
            <p:ph type="pic" sz="quarter" idx="10"/>
          </p:nvPr>
        </p:nvSpPr>
        <p:spPr>
          <a:xfrm>
            <a:off x="1343728" y="2812488"/>
            <a:ext cx="3380159" cy="3323838"/>
          </a:xfrm>
          <a:prstGeom prst="ellipse">
            <a:avLst/>
          </a:prstGeom>
        </p:spPr>
        <p:txBody>
          <a:bodyPr/>
          <a:lstStyle/>
          <a:p>
            <a:r>
              <a:rPr lang="en-US"/>
              <a:t>Click icon to add picture</a:t>
            </a:r>
          </a:p>
        </p:txBody>
      </p:sp>
      <p:sp>
        <p:nvSpPr>
          <p:cNvPr id="5" name="Picture Placeholder 3">
            <a:extLst>
              <a:ext uri="{FF2B5EF4-FFF2-40B4-BE49-F238E27FC236}">
                <a16:creationId xmlns:a16="http://schemas.microsoft.com/office/drawing/2014/main" id="{253050B4-E3BE-1542-DB74-FCD9887E18EC}"/>
              </a:ext>
            </a:extLst>
          </p:cNvPr>
          <p:cNvSpPr>
            <a:spLocks noGrp="1"/>
          </p:cNvSpPr>
          <p:nvPr>
            <p:ph type="pic" sz="quarter" idx="11"/>
          </p:nvPr>
        </p:nvSpPr>
        <p:spPr>
          <a:xfrm>
            <a:off x="4877391" y="1224249"/>
            <a:ext cx="4524912" cy="4409502"/>
          </a:xfrm>
          <a:prstGeom prst="ellipse">
            <a:avLst/>
          </a:prstGeom>
        </p:spPr>
        <p:txBody>
          <a:bodyPr/>
          <a:lstStyle/>
          <a:p>
            <a:r>
              <a:rPr lang="en-US"/>
              <a:t>Click icon to add picture</a:t>
            </a:r>
          </a:p>
        </p:txBody>
      </p:sp>
      <p:sp>
        <p:nvSpPr>
          <p:cNvPr id="3" name="Text Placeholder 2">
            <a:extLst>
              <a:ext uri="{FF2B5EF4-FFF2-40B4-BE49-F238E27FC236}">
                <a16:creationId xmlns:a16="http://schemas.microsoft.com/office/drawing/2014/main" id="{C5FCE83F-16EB-5B72-33E0-2BC37DC345D7}"/>
              </a:ext>
            </a:extLst>
          </p:cNvPr>
          <p:cNvSpPr>
            <a:spLocks noGrp="1"/>
          </p:cNvSpPr>
          <p:nvPr>
            <p:ph type="body" sz="quarter" idx="14"/>
          </p:nvPr>
        </p:nvSpPr>
        <p:spPr>
          <a:xfrm>
            <a:off x="892366" y="1497452"/>
            <a:ext cx="3843338" cy="1101725"/>
          </a:xfrm>
        </p:spPr>
        <p:txBody>
          <a:bodyPr>
            <a:normAutofit/>
          </a:bodyPr>
          <a:lstStyle>
            <a:lvl1pPr marL="0" indent="0">
              <a:buNone/>
              <a:defRPr sz="2000"/>
            </a:lvl1pPr>
          </a:lstStyle>
          <a:p>
            <a:pPr lvl="0"/>
            <a:r>
              <a:rPr lang="en-US"/>
              <a:t>Click to edit Master text styles</a:t>
            </a:r>
          </a:p>
        </p:txBody>
      </p:sp>
      <p:grpSp>
        <p:nvGrpSpPr>
          <p:cNvPr id="2" name="Group 1">
            <a:extLst>
              <a:ext uri="{FF2B5EF4-FFF2-40B4-BE49-F238E27FC236}">
                <a16:creationId xmlns:a16="http://schemas.microsoft.com/office/drawing/2014/main" id="{1BAD5D06-A001-766F-2FD2-CF29E9C5337C}"/>
              </a:ext>
            </a:extLst>
          </p:cNvPr>
          <p:cNvGrpSpPr/>
          <p:nvPr userDrawn="1"/>
        </p:nvGrpSpPr>
        <p:grpSpPr>
          <a:xfrm>
            <a:off x="726651" y="6283402"/>
            <a:ext cx="10868638" cy="474125"/>
            <a:chOff x="726651" y="6283402"/>
            <a:chExt cx="10868638" cy="474125"/>
          </a:xfrm>
        </p:grpSpPr>
        <p:grpSp>
          <p:nvGrpSpPr>
            <p:cNvPr id="6" name="Group 5">
              <a:extLst>
                <a:ext uri="{FF2B5EF4-FFF2-40B4-BE49-F238E27FC236}">
                  <a16:creationId xmlns:a16="http://schemas.microsoft.com/office/drawing/2014/main" id="{F72C9B55-3C93-D88E-8B31-64EEF509666B}"/>
                </a:ext>
              </a:extLst>
            </p:cNvPr>
            <p:cNvGrpSpPr/>
            <p:nvPr userDrawn="1"/>
          </p:nvGrpSpPr>
          <p:grpSpPr>
            <a:xfrm>
              <a:off x="726651" y="6283402"/>
              <a:ext cx="10868638" cy="362289"/>
              <a:chOff x="731293" y="6099767"/>
              <a:chExt cx="10868638" cy="362289"/>
            </a:xfrm>
          </p:grpSpPr>
          <p:cxnSp>
            <p:nvCxnSpPr>
              <p:cNvPr id="8" name="Google Shape;86;p30">
                <a:extLst>
                  <a:ext uri="{FF2B5EF4-FFF2-40B4-BE49-F238E27FC236}">
                    <a16:creationId xmlns:a16="http://schemas.microsoft.com/office/drawing/2014/main" id="{5351F482-6521-5D07-9BA2-046B9BDEA5B7}"/>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B8CE9F44-F975-290B-FA73-E21D8881F023}"/>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7" name="Picture 6" descr="A logo on a black background&#10;&#10;AI-generated content may be incorrect.">
              <a:extLst>
                <a:ext uri="{FF2B5EF4-FFF2-40B4-BE49-F238E27FC236}">
                  <a16:creationId xmlns:a16="http://schemas.microsoft.com/office/drawing/2014/main" id="{C7531CE9-B9FB-3F82-9D66-2EA3404BABD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11" name="Text Placeholder 25">
            <a:extLst>
              <a:ext uri="{FF2B5EF4-FFF2-40B4-BE49-F238E27FC236}">
                <a16:creationId xmlns:a16="http://schemas.microsoft.com/office/drawing/2014/main" id="{2CB5DA3F-8987-53D3-5972-C8A2F3176C4F}"/>
              </a:ext>
            </a:extLst>
          </p:cNvPr>
          <p:cNvSpPr>
            <a:spLocks noGrp="1"/>
          </p:cNvSpPr>
          <p:nvPr>
            <p:ph type="body" sz="quarter" idx="15"/>
          </p:nvPr>
        </p:nvSpPr>
        <p:spPr>
          <a:xfrm>
            <a:off x="892366" y="536358"/>
            <a:ext cx="7964251" cy="704850"/>
          </a:xfrm>
        </p:spPr>
        <p:txBody>
          <a:bodyPr>
            <a:noAutofit/>
          </a:bodyPr>
          <a:lstStyle>
            <a:lvl1pPr marL="0" indent="0">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1720946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45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Blue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00E212-930C-AB00-E3F8-C0DD937ED194}"/>
              </a:ext>
            </a:extLst>
          </p:cNvPr>
          <p:cNvSpPr/>
          <p:nvPr userDrawn="1"/>
        </p:nvSpPr>
        <p:spPr>
          <a:xfrm rot="10800000">
            <a:off x="986807" y="1715527"/>
            <a:ext cx="6338048" cy="4191111"/>
          </a:xfrm>
          <a:prstGeom prst="rect">
            <a:avLst/>
          </a:prstGeom>
          <a:gradFill flip="none" rotWithShape="1">
            <a:gsLst>
              <a:gs pos="100000">
                <a:schemeClr val="accent2"/>
              </a:gs>
              <a:gs pos="35000">
                <a:schemeClr val="accent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alibri" panose="020F0502020204030204" pitchFamily="34" charset="0"/>
              <a:ea typeface="Calibri" panose="020F0502020204030204" pitchFamily="34" charset="0"/>
            </a:endParaRPr>
          </a:p>
        </p:txBody>
      </p:sp>
      <p:sp>
        <p:nvSpPr>
          <p:cNvPr id="21" name="Text Placeholder 9">
            <a:extLst>
              <a:ext uri="{FF2B5EF4-FFF2-40B4-BE49-F238E27FC236}">
                <a16:creationId xmlns:a16="http://schemas.microsoft.com/office/drawing/2014/main" id="{9B700261-9222-3887-8126-70DE16630BF6}"/>
              </a:ext>
            </a:extLst>
          </p:cNvPr>
          <p:cNvSpPr>
            <a:spLocks noGrp="1"/>
          </p:cNvSpPr>
          <p:nvPr>
            <p:ph type="body" sz="quarter" idx="13"/>
          </p:nvPr>
        </p:nvSpPr>
        <p:spPr>
          <a:xfrm>
            <a:off x="986806" y="1338765"/>
            <a:ext cx="6586301" cy="626916"/>
          </a:xfrm>
        </p:spPr>
        <p:txBody>
          <a:bodyPr>
            <a:normAutofit/>
          </a:bodyPr>
          <a:lstStyle>
            <a:lvl1pPr marL="0" indent="0">
              <a:buNone/>
              <a:defRPr sz="2000"/>
            </a:lvl1pPr>
          </a:lstStyle>
          <a:p>
            <a:pPr lvl="0"/>
            <a:r>
              <a:rPr lang="en-US"/>
              <a:t>Click to edit Master text styles</a:t>
            </a:r>
          </a:p>
        </p:txBody>
      </p:sp>
      <p:grpSp>
        <p:nvGrpSpPr>
          <p:cNvPr id="3" name="Group 2">
            <a:extLst>
              <a:ext uri="{FF2B5EF4-FFF2-40B4-BE49-F238E27FC236}">
                <a16:creationId xmlns:a16="http://schemas.microsoft.com/office/drawing/2014/main" id="{6002E98B-784B-3F53-BD63-F8B1050B7B16}"/>
              </a:ext>
            </a:extLst>
          </p:cNvPr>
          <p:cNvGrpSpPr/>
          <p:nvPr userDrawn="1"/>
        </p:nvGrpSpPr>
        <p:grpSpPr>
          <a:xfrm>
            <a:off x="726651" y="6283402"/>
            <a:ext cx="10868638" cy="474125"/>
            <a:chOff x="726651" y="6283402"/>
            <a:chExt cx="10868638" cy="474125"/>
          </a:xfrm>
        </p:grpSpPr>
        <p:grpSp>
          <p:nvGrpSpPr>
            <p:cNvPr id="4" name="Group 3">
              <a:extLst>
                <a:ext uri="{FF2B5EF4-FFF2-40B4-BE49-F238E27FC236}">
                  <a16:creationId xmlns:a16="http://schemas.microsoft.com/office/drawing/2014/main" id="{1A7EA5BC-3F35-4C16-5C1D-07A45B06577B}"/>
                </a:ext>
              </a:extLst>
            </p:cNvPr>
            <p:cNvGrpSpPr/>
            <p:nvPr userDrawn="1"/>
          </p:nvGrpSpPr>
          <p:grpSpPr>
            <a:xfrm>
              <a:off x="726651" y="6283402"/>
              <a:ext cx="10868638" cy="362289"/>
              <a:chOff x="731293" y="6099767"/>
              <a:chExt cx="10868638" cy="362289"/>
            </a:xfrm>
          </p:grpSpPr>
          <p:cxnSp>
            <p:nvCxnSpPr>
              <p:cNvPr id="6" name="Google Shape;86;p30">
                <a:extLst>
                  <a:ext uri="{FF2B5EF4-FFF2-40B4-BE49-F238E27FC236}">
                    <a16:creationId xmlns:a16="http://schemas.microsoft.com/office/drawing/2014/main" id="{7A4F8E5B-5E27-5915-4500-81D68F852CA2}"/>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E2321904-45CB-BA7B-B6AE-8E2EDBDD940E}"/>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5" name="Picture 4" descr="A logo on a black background&#10;&#10;AI-generated content may be incorrect.">
              <a:extLst>
                <a:ext uri="{FF2B5EF4-FFF2-40B4-BE49-F238E27FC236}">
                  <a16:creationId xmlns:a16="http://schemas.microsoft.com/office/drawing/2014/main" id="{0C2F4A1E-06C3-C1A6-032F-D4F79BAB043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8" name="Text Placeholder 25">
            <a:extLst>
              <a:ext uri="{FF2B5EF4-FFF2-40B4-BE49-F238E27FC236}">
                <a16:creationId xmlns:a16="http://schemas.microsoft.com/office/drawing/2014/main" id="{395C2E71-5291-6C8B-1D13-5E9147938868}"/>
              </a:ext>
            </a:extLst>
          </p:cNvPr>
          <p:cNvSpPr>
            <a:spLocks noGrp="1"/>
          </p:cNvSpPr>
          <p:nvPr>
            <p:ph type="body" sz="quarter" idx="11"/>
          </p:nvPr>
        </p:nvSpPr>
        <p:spPr>
          <a:xfrm>
            <a:off x="986807" y="536358"/>
            <a:ext cx="7869810" cy="704850"/>
          </a:xfrm>
        </p:spPr>
        <p:txBody>
          <a:bodyPr>
            <a:noAutofit/>
          </a:bodyPr>
          <a:lstStyle>
            <a:lvl1pPr marL="0" indent="0">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22454243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4" name="Picture Placeholder 8"/>
          <p:cNvSpPr>
            <a:spLocks noGrp="1"/>
          </p:cNvSpPr>
          <p:nvPr>
            <p:ph type="pic" sz="quarter" idx="10"/>
          </p:nvPr>
        </p:nvSpPr>
        <p:spPr>
          <a:xfrm>
            <a:off x="5498707" y="0"/>
            <a:ext cx="6693293" cy="5884863"/>
          </a:xfrm>
          <a:solidFill>
            <a:schemeClr val="bg2">
              <a:lumMod val="95000"/>
            </a:schemeClr>
          </a:solidFill>
        </p:spPr>
        <p:txBody>
          <a:bodyPr>
            <a:normAutofit/>
          </a:bodyPr>
          <a:lstStyle>
            <a:lvl1pPr>
              <a:defRPr sz="1400"/>
            </a:lvl1pPr>
          </a:lstStyle>
          <a:p>
            <a:r>
              <a:rPr lang="en-US"/>
              <a:t>Click icon to add picture</a:t>
            </a:r>
          </a:p>
        </p:txBody>
      </p:sp>
      <p:sp>
        <p:nvSpPr>
          <p:cNvPr id="13" name="Freeform 1">
            <a:extLst>
              <a:ext uri="{FF2B5EF4-FFF2-40B4-BE49-F238E27FC236}">
                <a16:creationId xmlns:a16="http://schemas.microsoft.com/office/drawing/2014/main" id="{6371435B-6420-D3C3-26FE-68C69BECB20C}"/>
              </a:ext>
            </a:extLst>
          </p:cNvPr>
          <p:cNvSpPr/>
          <p:nvPr userDrawn="1"/>
        </p:nvSpPr>
        <p:spPr>
          <a:xfrm>
            <a:off x="0" y="0"/>
            <a:ext cx="4518734" cy="6873438"/>
          </a:xfrm>
          <a:custGeom>
            <a:avLst/>
            <a:gdLst>
              <a:gd name="connsiteX0" fmla="*/ 0 w 3498347"/>
              <a:gd name="connsiteY0" fmla="*/ 0 h 6873438"/>
              <a:gd name="connsiteX1" fmla="*/ 2038387 w 3498347"/>
              <a:gd name="connsiteY1" fmla="*/ 0 h 6873438"/>
              <a:gd name="connsiteX2" fmla="*/ 2111813 w 3498347"/>
              <a:gd name="connsiteY2" fmla="*/ 70005 h 6873438"/>
              <a:gd name="connsiteX3" fmla="*/ 3498347 w 3498347"/>
              <a:gd name="connsiteY3" fmla="*/ 3417396 h 6873438"/>
              <a:gd name="connsiteX4" fmla="*/ 2111813 w 3498347"/>
              <a:gd name="connsiteY4" fmla="*/ 6764787 h 6873438"/>
              <a:gd name="connsiteX5" fmla="*/ 1997852 w 3498347"/>
              <a:gd name="connsiteY5" fmla="*/ 6873438 h 6873438"/>
              <a:gd name="connsiteX6" fmla="*/ 0 w 3498347"/>
              <a:gd name="connsiteY6" fmla="*/ 6873438 h 6873438"/>
              <a:gd name="connsiteX7" fmla="*/ 0 w 3498347"/>
              <a:gd name="connsiteY7" fmla="*/ 0 h 687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8347" h="6873438">
                <a:moveTo>
                  <a:pt x="0" y="0"/>
                </a:moveTo>
                <a:lnTo>
                  <a:pt x="2038387" y="0"/>
                </a:lnTo>
                <a:lnTo>
                  <a:pt x="2111813" y="70005"/>
                </a:lnTo>
                <a:cubicBezTo>
                  <a:pt x="2968485" y="926677"/>
                  <a:pt x="3498347" y="2110159"/>
                  <a:pt x="3498347" y="3417396"/>
                </a:cubicBezTo>
                <a:cubicBezTo>
                  <a:pt x="3498347" y="4724634"/>
                  <a:pt x="2968485" y="5908115"/>
                  <a:pt x="2111813" y="6764787"/>
                </a:cubicBezTo>
                <a:lnTo>
                  <a:pt x="1997852" y="6873438"/>
                </a:lnTo>
                <a:lnTo>
                  <a:pt x="0" y="6873438"/>
                </a:lnTo>
                <a:lnTo>
                  <a:pt x="0" y="0"/>
                </a:lnTo>
                <a:close/>
              </a:path>
            </a:pathLst>
          </a:custGeom>
          <a:gradFill>
            <a:gsLst>
              <a:gs pos="35000">
                <a:schemeClr val="accent1"/>
              </a:gs>
              <a:gs pos="100000">
                <a:schemeClr val="accent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hasCustomPrompt="1"/>
          </p:nvPr>
        </p:nvSpPr>
        <p:spPr>
          <a:xfrm>
            <a:off x="385482" y="2424078"/>
            <a:ext cx="3494188" cy="2009845"/>
          </a:xfrm>
        </p:spPr>
        <p:txBody>
          <a:bodyPr anchor="ctr">
            <a:normAutofit/>
          </a:bodyPr>
          <a:lstStyle>
            <a:lvl1pPr>
              <a:defRPr sz="3200" b="0">
                <a:solidFill>
                  <a:schemeClr val="bg1"/>
                </a:solidFill>
                <a:latin typeface="+mj-lt"/>
              </a:defRPr>
            </a:lvl1pPr>
          </a:lstStyle>
          <a:p>
            <a:r>
              <a:rPr lang="en-US"/>
              <a:t>Section Break</a:t>
            </a:r>
          </a:p>
        </p:txBody>
      </p:sp>
      <p:grpSp>
        <p:nvGrpSpPr>
          <p:cNvPr id="2" name="Group 1">
            <a:extLst>
              <a:ext uri="{FF2B5EF4-FFF2-40B4-BE49-F238E27FC236}">
                <a16:creationId xmlns:a16="http://schemas.microsoft.com/office/drawing/2014/main" id="{8B4441E0-C16D-1890-B49F-C1805AB30675}"/>
              </a:ext>
            </a:extLst>
          </p:cNvPr>
          <p:cNvGrpSpPr/>
          <p:nvPr userDrawn="1"/>
        </p:nvGrpSpPr>
        <p:grpSpPr>
          <a:xfrm>
            <a:off x="726651" y="6283402"/>
            <a:ext cx="10868638" cy="474125"/>
            <a:chOff x="726651" y="6283402"/>
            <a:chExt cx="10868638" cy="474125"/>
          </a:xfrm>
        </p:grpSpPr>
        <p:grpSp>
          <p:nvGrpSpPr>
            <p:cNvPr id="3" name="Group 2">
              <a:extLst>
                <a:ext uri="{FF2B5EF4-FFF2-40B4-BE49-F238E27FC236}">
                  <a16:creationId xmlns:a16="http://schemas.microsoft.com/office/drawing/2014/main" id="{6B5A277E-36E3-EA3D-B7AE-650E64DBD631}"/>
                </a:ext>
              </a:extLst>
            </p:cNvPr>
            <p:cNvGrpSpPr/>
            <p:nvPr userDrawn="1"/>
          </p:nvGrpSpPr>
          <p:grpSpPr>
            <a:xfrm>
              <a:off x="726651" y="6283402"/>
              <a:ext cx="10868638" cy="362289"/>
              <a:chOff x="731293" y="6099767"/>
              <a:chExt cx="10868638" cy="362289"/>
            </a:xfrm>
          </p:grpSpPr>
          <p:cxnSp>
            <p:nvCxnSpPr>
              <p:cNvPr id="6" name="Google Shape;86;p30">
                <a:extLst>
                  <a:ext uri="{FF2B5EF4-FFF2-40B4-BE49-F238E27FC236}">
                    <a16:creationId xmlns:a16="http://schemas.microsoft.com/office/drawing/2014/main" id="{95BB7181-9D51-8622-AC0A-E82A8D01DEAC}"/>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21B1A3A3-D20B-8690-EF00-869103DCF66B}"/>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bg1"/>
                    </a:solidFill>
                    <a:latin typeface="Montserrat" pitchFamily="2" charset="0"/>
                    <a:ea typeface="Calibri" panose="020F0502020204030204" pitchFamily="34" charset="0"/>
                  </a:rPr>
                  <a:t>FEED. CLOTHE. HOUSE. HEAL.</a:t>
                </a:r>
              </a:p>
            </p:txBody>
          </p:sp>
        </p:grpSp>
        <p:pic>
          <p:nvPicPr>
            <p:cNvPr id="5" name="Picture 4" descr="A logo on a black background&#10;&#10;AI-generated content may be incorrect.">
              <a:extLst>
                <a:ext uri="{FF2B5EF4-FFF2-40B4-BE49-F238E27FC236}">
                  <a16:creationId xmlns:a16="http://schemas.microsoft.com/office/drawing/2014/main" id="{71E285C7-F4AA-B0DB-5470-173DF1B3CFE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Tree>
    <p:extLst>
      <p:ext uri="{BB962C8B-B14F-4D97-AF65-F5344CB8AC3E}">
        <p14:creationId xmlns:p14="http://schemas.microsoft.com/office/powerpoint/2010/main" val="22690974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Callout + Blank Right">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7B2DCF3F-3B61-7716-ED2A-BC804455FEE5}"/>
              </a:ext>
            </a:extLst>
          </p:cNvPr>
          <p:cNvGrpSpPr/>
          <p:nvPr userDrawn="1"/>
        </p:nvGrpSpPr>
        <p:grpSpPr>
          <a:xfrm>
            <a:off x="994376" y="2098135"/>
            <a:ext cx="2747199" cy="2747199"/>
            <a:chOff x="910579" y="2118584"/>
            <a:chExt cx="1372034" cy="1372034"/>
          </a:xfrm>
        </p:grpSpPr>
        <p:sp>
          <p:nvSpPr>
            <p:cNvPr id="29" name="Oval 28">
              <a:extLst>
                <a:ext uri="{FF2B5EF4-FFF2-40B4-BE49-F238E27FC236}">
                  <a16:creationId xmlns:a16="http://schemas.microsoft.com/office/drawing/2014/main" id="{280512CA-7AF8-F317-9623-44FA3DDDC3C7}"/>
                </a:ext>
              </a:extLst>
            </p:cNvPr>
            <p:cNvSpPr/>
            <p:nvPr/>
          </p:nvSpPr>
          <p:spPr>
            <a:xfrm>
              <a:off x="910579" y="2118584"/>
              <a:ext cx="1372034" cy="1372034"/>
            </a:xfrm>
            <a:prstGeom prst="ellipse">
              <a:avLst/>
            </a:prstGeom>
            <a:noFill/>
            <a:ln>
              <a:solidFill>
                <a:schemeClr val="bg1"/>
              </a:solidFill>
            </a:ln>
            <a:effectLst>
              <a:outerShdw blurRad="88900" dist="76200" dir="5400000" algn="tl" rotWithShape="0">
                <a:schemeClr val="accent2">
                  <a:alpha val="7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endParaRPr>
            </a:p>
          </p:txBody>
        </p:sp>
        <p:sp>
          <p:nvSpPr>
            <p:cNvPr id="30" name="Oval 29">
              <a:extLst>
                <a:ext uri="{FF2B5EF4-FFF2-40B4-BE49-F238E27FC236}">
                  <a16:creationId xmlns:a16="http://schemas.microsoft.com/office/drawing/2014/main" id="{6FAA90A2-27D2-5C1D-FADB-6CFBA1FF403A}"/>
                </a:ext>
              </a:extLst>
            </p:cNvPr>
            <p:cNvSpPr/>
            <p:nvPr/>
          </p:nvSpPr>
          <p:spPr>
            <a:xfrm>
              <a:off x="1050535" y="2258540"/>
              <a:ext cx="1092122" cy="109212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endParaRPr>
            </a:p>
          </p:txBody>
        </p:sp>
      </p:grpSp>
      <p:cxnSp>
        <p:nvCxnSpPr>
          <p:cNvPr id="32" name="Straight Connector 31">
            <a:extLst>
              <a:ext uri="{FF2B5EF4-FFF2-40B4-BE49-F238E27FC236}">
                <a16:creationId xmlns:a16="http://schemas.microsoft.com/office/drawing/2014/main" id="{42EC2F8A-290F-52F0-907D-68B8905FDE87}"/>
              </a:ext>
            </a:extLst>
          </p:cNvPr>
          <p:cNvCxnSpPr/>
          <p:nvPr userDrawn="1"/>
        </p:nvCxnSpPr>
        <p:spPr>
          <a:xfrm>
            <a:off x="4423615" y="1975044"/>
            <a:ext cx="0" cy="4020474"/>
          </a:xfrm>
          <a:prstGeom prst="line">
            <a:avLst/>
          </a:prstGeom>
          <a:ln>
            <a:gradFill>
              <a:gsLst>
                <a:gs pos="0">
                  <a:schemeClr val="accent1"/>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3127B6A-CAB7-DA1E-39B3-7D421E42F147}"/>
              </a:ext>
            </a:extLst>
          </p:cNvPr>
          <p:cNvCxnSpPr/>
          <p:nvPr userDrawn="1"/>
        </p:nvCxnSpPr>
        <p:spPr>
          <a:xfrm>
            <a:off x="4423615" y="2783826"/>
            <a:ext cx="0" cy="1509494"/>
          </a:xfrm>
          <a:prstGeom prst="line">
            <a:avLst/>
          </a:prstGeom>
          <a:ln w="57150">
            <a:gradFill>
              <a:gsLst>
                <a:gs pos="0">
                  <a:schemeClr val="accent1">
                    <a:lumMod val="100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873DF10A-50E4-C0EA-FCB1-36A984B6C0D9}"/>
              </a:ext>
            </a:extLst>
          </p:cNvPr>
          <p:cNvGrpSpPr/>
          <p:nvPr userDrawn="1"/>
        </p:nvGrpSpPr>
        <p:grpSpPr>
          <a:xfrm>
            <a:off x="726651" y="6283402"/>
            <a:ext cx="10868638" cy="474125"/>
            <a:chOff x="726651" y="6283402"/>
            <a:chExt cx="10868638" cy="474125"/>
          </a:xfrm>
        </p:grpSpPr>
        <p:grpSp>
          <p:nvGrpSpPr>
            <p:cNvPr id="3" name="Group 2">
              <a:extLst>
                <a:ext uri="{FF2B5EF4-FFF2-40B4-BE49-F238E27FC236}">
                  <a16:creationId xmlns:a16="http://schemas.microsoft.com/office/drawing/2014/main" id="{D1B90D55-11E7-D306-DE51-5ABB30ADF86C}"/>
                </a:ext>
              </a:extLst>
            </p:cNvPr>
            <p:cNvGrpSpPr/>
            <p:nvPr userDrawn="1"/>
          </p:nvGrpSpPr>
          <p:grpSpPr>
            <a:xfrm>
              <a:off x="726651" y="6283402"/>
              <a:ext cx="10868638" cy="362289"/>
              <a:chOff x="731293" y="6099767"/>
              <a:chExt cx="10868638" cy="362289"/>
            </a:xfrm>
          </p:grpSpPr>
          <p:cxnSp>
            <p:nvCxnSpPr>
              <p:cNvPr id="5" name="Google Shape;86;p30">
                <a:extLst>
                  <a:ext uri="{FF2B5EF4-FFF2-40B4-BE49-F238E27FC236}">
                    <a16:creationId xmlns:a16="http://schemas.microsoft.com/office/drawing/2014/main" id="{89D9FF3A-2D1F-B239-21A1-ED7D13E9FD53}"/>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2A847C50-B33D-7AAA-161B-F5EDC58C1D6E}"/>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4" name="Picture 3" descr="A logo on a black background&#10;&#10;AI-generated content may be incorrect.">
              <a:extLst>
                <a:ext uri="{FF2B5EF4-FFF2-40B4-BE49-F238E27FC236}">
                  <a16:creationId xmlns:a16="http://schemas.microsoft.com/office/drawing/2014/main" id="{C0708851-1DCF-36EE-AC78-CE18EE4E1B1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10" name="Text Placeholder 9">
            <a:extLst>
              <a:ext uri="{FF2B5EF4-FFF2-40B4-BE49-F238E27FC236}">
                <a16:creationId xmlns:a16="http://schemas.microsoft.com/office/drawing/2014/main" id="{D737C2DA-885A-D6EA-EE68-23D4BE11BE65}"/>
              </a:ext>
            </a:extLst>
          </p:cNvPr>
          <p:cNvSpPr>
            <a:spLocks noGrp="1"/>
          </p:cNvSpPr>
          <p:nvPr>
            <p:ph type="body" sz="quarter" idx="13" hasCustomPrompt="1"/>
          </p:nvPr>
        </p:nvSpPr>
        <p:spPr>
          <a:xfrm>
            <a:off x="1704975" y="2784475"/>
            <a:ext cx="1411288" cy="1263650"/>
          </a:xfrm>
        </p:spPr>
        <p:txBody>
          <a:bodyPr>
            <a:normAutofit/>
          </a:bodyPr>
          <a:lstStyle>
            <a:lvl1pPr marL="0" indent="0" algn="ctr">
              <a:buNone/>
              <a:defRPr sz="1800">
                <a:solidFill>
                  <a:schemeClr val="bg1"/>
                </a:solidFill>
              </a:defRPr>
            </a:lvl1pPr>
          </a:lstStyle>
          <a:p>
            <a:pPr lvl="0"/>
            <a:r>
              <a:rPr lang="en-US"/>
              <a:t>Call out text</a:t>
            </a:r>
          </a:p>
        </p:txBody>
      </p:sp>
      <p:sp>
        <p:nvSpPr>
          <p:cNvPr id="11" name="Text Placeholder 25">
            <a:extLst>
              <a:ext uri="{FF2B5EF4-FFF2-40B4-BE49-F238E27FC236}">
                <a16:creationId xmlns:a16="http://schemas.microsoft.com/office/drawing/2014/main" id="{FF5EF7C8-4140-9939-19B0-195F81F4AC0B}"/>
              </a:ext>
            </a:extLst>
          </p:cNvPr>
          <p:cNvSpPr>
            <a:spLocks noGrp="1"/>
          </p:cNvSpPr>
          <p:nvPr>
            <p:ph type="body" sz="quarter" idx="11"/>
          </p:nvPr>
        </p:nvSpPr>
        <p:spPr>
          <a:xfrm>
            <a:off x="986807" y="536358"/>
            <a:ext cx="7869810" cy="704850"/>
          </a:xfrm>
        </p:spPr>
        <p:txBody>
          <a:bodyPr>
            <a:noAutofit/>
          </a:bodyPr>
          <a:lstStyle>
            <a:lvl1pPr marL="0" indent="0">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3148063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 Text + Side by Side Pictur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A80A4A-C2E8-75A1-EDAF-FBF43AA8363F}"/>
              </a:ext>
            </a:extLst>
          </p:cNvPr>
          <p:cNvSpPr/>
          <p:nvPr userDrawn="1"/>
        </p:nvSpPr>
        <p:spPr>
          <a:xfrm>
            <a:off x="9463313" y="0"/>
            <a:ext cx="2728687" cy="6072553"/>
          </a:xfrm>
          <a:prstGeom prst="rect">
            <a:avLst/>
          </a:prstGeom>
          <a:gradFill>
            <a:gsLst>
              <a:gs pos="35000">
                <a:schemeClr val="accent1"/>
              </a:gs>
              <a:gs pos="100000">
                <a:schemeClr val="accent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endParaRPr>
          </a:p>
        </p:txBody>
      </p:sp>
      <p:sp>
        <p:nvSpPr>
          <p:cNvPr id="8" name="Picture Placeholder 7"/>
          <p:cNvSpPr>
            <a:spLocks noGrp="1"/>
          </p:cNvSpPr>
          <p:nvPr>
            <p:ph type="pic" sz="quarter" idx="11"/>
          </p:nvPr>
        </p:nvSpPr>
        <p:spPr>
          <a:xfrm>
            <a:off x="5277521" y="2022783"/>
            <a:ext cx="2961909" cy="3824030"/>
          </a:xfrm>
          <a:custGeom>
            <a:avLst/>
            <a:gdLst>
              <a:gd name="connsiteX0" fmla="*/ 0 w 3627052"/>
              <a:gd name="connsiteY0" fmla="*/ 0 h 6862565"/>
              <a:gd name="connsiteX1" fmla="*/ 3627052 w 3627052"/>
              <a:gd name="connsiteY1" fmla="*/ 0 h 6862565"/>
              <a:gd name="connsiteX2" fmla="*/ 3627052 w 3627052"/>
              <a:gd name="connsiteY2" fmla="*/ 6862565 h 6862565"/>
              <a:gd name="connsiteX3" fmla="*/ 0 w 3627052"/>
              <a:gd name="connsiteY3" fmla="*/ 6862565 h 6862565"/>
            </a:gdLst>
            <a:ahLst/>
            <a:cxnLst>
              <a:cxn ang="0">
                <a:pos x="connsiteX0" y="connsiteY0"/>
              </a:cxn>
              <a:cxn ang="0">
                <a:pos x="connsiteX1" y="connsiteY1"/>
              </a:cxn>
              <a:cxn ang="0">
                <a:pos x="connsiteX2" y="connsiteY2"/>
              </a:cxn>
              <a:cxn ang="0">
                <a:pos x="connsiteX3" y="connsiteY3"/>
              </a:cxn>
            </a:cxnLst>
            <a:rect l="l" t="t" r="r" b="b"/>
            <a:pathLst>
              <a:path w="3627052" h="6862565">
                <a:moveTo>
                  <a:pt x="0" y="0"/>
                </a:moveTo>
                <a:lnTo>
                  <a:pt x="3627052" y="0"/>
                </a:lnTo>
                <a:lnTo>
                  <a:pt x="3627052" y="6862565"/>
                </a:lnTo>
                <a:lnTo>
                  <a:pt x="0" y="6862565"/>
                </a:ln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sp>
        <p:nvSpPr>
          <p:cNvPr id="9" name="Picture Placeholder 8"/>
          <p:cNvSpPr>
            <a:spLocks noGrp="1"/>
          </p:cNvSpPr>
          <p:nvPr>
            <p:ph type="pic" sz="quarter" idx="12"/>
          </p:nvPr>
        </p:nvSpPr>
        <p:spPr>
          <a:xfrm>
            <a:off x="8431807" y="2022782"/>
            <a:ext cx="2961909" cy="3824030"/>
          </a:xfrm>
          <a:custGeom>
            <a:avLst/>
            <a:gdLst>
              <a:gd name="connsiteX0" fmla="*/ 0 w 3627052"/>
              <a:gd name="connsiteY0" fmla="*/ 0 h 6862565"/>
              <a:gd name="connsiteX1" fmla="*/ 3627052 w 3627052"/>
              <a:gd name="connsiteY1" fmla="*/ 0 h 6862565"/>
              <a:gd name="connsiteX2" fmla="*/ 3627052 w 3627052"/>
              <a:gd name="connsiteY2" fmla="*/ 6862565 h 6862565"/>
              <a:gd name="connsiteX3" fmla="*/ 0 w 3627052"/>
              <a:gd name="connsiteY3" fmla="*/ 6862565 h 6862565"/>
            </a:gdLst>
            <a:ahLst/>
            <a:cxnLst>
              <a:cxn ang="0">
                <a:pos x="connsiteX0" y="connsiteY0"/>
              </a:cxn>
              <a:cxn ang="0">
                <a:pos x="connsiteX1" y="connsiteY1"/>
              </a:cxn>
              <a:cxn ang="0">
                <a:pos x="connsiteX2" y="connsiteY2"/>
              </a:cxn>
              <a:cxn ang="0">
                <a:pos x="connsiteX3" y="connsiteY3"/>
              </a:cxn>
            </a:cxnLst>
            <a:rect l="l" t="t" r="r" b="b"/>
            <a:pathLst>
              <a:path w="3627052" h="6862565">
                <a:moveTo>
                  <a:pt x="0" y="0"/>
                </a:moveTo>
                <a:lnTo>
                  <a:pt x="3627052" y="0"/>
                </a:lnTo>
                <a:lnTo>
                  <a:pt x="3627052" y="6862565"/>
                </a:lnTo>
                <a:lnTo>
                  <a:pt x="0" y="6862565"/>
                </a:ln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grpSp>
        <p:nvGrpSpPr>
          <p:cNvPr id="2" name="Group 1">
            <a:extLst>
              <a:ext uri="{FF2B5EF4-FFF2-40B4-BE49-F238E27FC236}">
                <a16:creationId xmlns:a16="http://schemas.microsoft.com/office/drawing/2014/main" id="{51B8BCFD-D061-FDB9-6EF7-4CA6861D5F33}"/>
              </a:ext>
            </a:extLst>
          </p:cNvPr>
          <p:cNvGrpSpPr/>
          <p:nvPr userDrawn="1"/>
        </p:nvGrpSpPr>
        <p:grpSpPr>
          <a:xfrm>
            <a:off x="726651" y="6283402"/>
            <a:ext cx="10868638" cy="474125"/>
            <a:chOff x="726651" y="6283402"/>
            <a:chExt cx="10868638" cy="474125"/>
          </a:xfrm>
        </p:grpSpPr>
        <p:grpSp>
          <p:nvGrpSpPr>
            <p:cNvPr id="4" name="Group 3">
              <a:extLst>
                <a:ext uri="{FF2B5EF4-FFF2-40B4-BE49-F238E27FC236}">
                  <a16:creationId xmlns:a16="http://schemas.microsoft.com/office/drawing/2014/main" id="{810B149D-D88B-0533-5EA7-DE93C265AC79}"/>
                </a:ext>
              </a:extLst>
            </p:cNvPr>
            <p:cNvGrpSpPr/>
            <p:nvPr userDrawn="1"/>
          </p:nvGrpSpPr>
          <p:grpSpPr>
            <a:xfrm>
              <a:off x="726651" y="6283402"/>
              <a:ext cx="10868638" cy="362289"/>
              <a:chOff x="731293" y="6099767"/>
              <a:chExt cx="10868638" cy="362289"/>
            </a:xfrm>
          </p:grpSpPr>
          <p:cxnSp>
            <p:nvCxnSpPr>
              <p:cNvPr id="6" name="Google Shape;86;p30">
                <a:extLst>
                  <a:ext uri="{FF2B5EF4-FFF2-40B4-BE49-F238E27FC236}">
                    <a16:creationId xmlns:a16="http://schemas.microsoft.com/office/drawing/2014/main" id="{FB19E1E7-36C4-16C2-A7AC-4448DC56ACF6}"/>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30AE61A2-9208-DD9B-8471-0A60BFE06F1E}"/>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5" name="Picture 4" descr="A logo on a black background&#10;&#10;AI-generated content may be incorrect.">
              <a:extLst>
                <a:ext uri="{FF2B5EF4-FFF2-40B4-BE49-F238E27FC236}">
                  <a16:creationId xmlns:a16="http://schemas.microsoft.com/office/drawing/2014/main" id="{460984DD-6AD5-BD3C-93B6-4C529A6A82D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10" name="Text Placeholder 25">
            <a:extLst>
              <a:ext uri="{FF2B5EF4-FFF2-40B4-BE49-F238E27FC236}">
                <a16:creationId xmlns:a16="http://schemas.microsoft.com/office/drawing/2014/main" id="{456DC82E-3BF0-9BBA-372B-7BF01EDFF674}"/>
              </a:ext>
            </a:extLst>
          </p:cNvPr>
          <p:cNvSpPr>
            <a:spLocks noGrp="1"/>
          </p:cNvSpPr>
          <p:nvPr>
            <p:ph type="body" sz="quarter" idx="13"/>
          </p:nvPr>
        </p:nvSpPr>
        <p:spPr>
          <a:xfrm>
            <a:off x="986807" y="536358"/>
            <a:ext cx="7869810" cy="704850"/>
          </a:xfrm>
        </p:spPr>
        <p:txBody>
          <a:bodyPr>
            <a:noAutofit/>
          </a:bodyPr>
          <a:lstStyle>
            <a:lvl1pPr marL="0" indent="0">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24750295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5277521" y="2022783"/>
            <a:ext cx="2961909" cy="3824030"/>
          </a:xfrm>
          <a:custGeom>
            <a:avLst/>
            <a:gdLst>
              <a:gd name="connsiteX0" fmla="*/ 0 w 3627052"/>
              <a:gd name="connsiteY0" fmla="*/ 0 h 6862565"/>
              <a:gd name="connsiteX1" fmla="*/ 3627052 w 3627052"/>
              <a:gd name="connsiteY1" fmla="*/ 0 h 6862565"/>
              <a:gd name="connsiteX2" fmla="*/ 3627052 w 3627052"/>
              <a:gd name="connsiteY2" fmla="*/ 6862565 h 6862565"/>
              <a:gd name="connsiteX3" fmla="*/ 0 w 3627052"/>
              <a:gd name="connsiteY3" fmla="*/ 6862565 h 6862565"/>
            </a:gdLst>
            <a:ahLst/>
            <a:cxnLst>
              <a:cxn ang="0">
                <a:pos x="connsiteX0" y="connsiteY0"/>
              </a:cxn>
              <a:cxn ang="0">
                <a:pos x="connsiteX1" y="connsiteY1"/>
              </a:cxn>
              <a:cxn ang="0">
                <a:pos x="connsiteX2" y="connsiteY2"/>
              </a:cxn>
              <a:cxn ang="0">
                <a:pos x="connsiteX3" y="connsiteY3"/>
              </a:cxn>
            </a:cxnLst>
            <a:rect l="l" t="t" r="r" b="b"/>
            <a:pathLst>
              <a:path w="3627052" h="6862565">
                <a:moveTo>
                  <a:pt x="0" y="0"/>
                </a:moveTo>
                <a:lnTo>
                  <a:pt x="3627052" y="0"/>
                </a:lnTo>
                <a:lnTo>
                  <a:pt x="3627052" y="6862565"/>
                </a:lnTo>
                <a:lnTo>
                  <a:pt x="0" y="6862565"/>
                </a:ln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sp>
        <p:nvSpPr>
          <p:cNvPr id="9" name="Picture Placeholder 8"/>
          <p:cNvSpPr>
            <a:spLocks noGrp="1"/>
          </p:cNvSpPr>
          <p:nvPr>
            <p:ph type="pic" sz="quarter" idx="12"/>
          </p:nvPr>
        </p:nvSpPr>
        <p:spPr>
          <a:xfrm>
            <a:off x="8431807" y="2022782"/>
            <a:ext cx="2961909" cy="3824030"/>
          </a:xfrm>
          <a:custGeom>
            <a:avLst/>
            <a:gdLst>
              <a:gd name="connsiteX0" fmla="*/ 0 w 3627052"/>
              <a:gd name="connsiteY0" fmla="*/ 0 h 6862565"/>
              <a:gd name="connsiteX1" fmla="*/ 3627052 w 3627052"/>
              <a:gd name="connsiteY1" fmla="*/ 0 h 6862565"/>
              <a:gd name="connsiteX2" fmla="*/ 3627052 w 3627052"/>
              <a:gd name="connsiteY2" fmla="*/ 6862565 h 6862565"/>
              <a:gd name="connsiteX3" fmla="*/ 0 w 3627052"/>
              <a:gd name="connsiteY3" fmla="*/ 6862565 h 6862565"/>
            </a:gdLst>
            <a:ahLst/>
            <a:cxnLst>
              <a:cxn ang="0">
                <a:pos x="connsiteX0" y="connsiteY0"/>
              </a:cxn>
              <a:cxn ang="0">
                <a:pos x="connsiteX1" y="connsiteY1"/>
              </a:cxn>
              <a:cxn ang="0">
                <a:pos x="connsiteX2" y="connsiteY2"/>
              </a:cxn>
              <a:cxn ang="0">
                <a:pos x="connsiteX3" y="connsiteY3"/>
              </a:cxn>
            </a:cxnLst>
            <a:rect l="l" t="t" r="r" b="b"/>
            <a:pathLst>
              <a:path w="3627052" h="6862565">
                <a:moveTo>
                  <a:pt x="0" y="0"/>
                </a:moveTo>
                <a:lnTo>
                  <a:pt x="3627052" y="0"/>
                </a:lnTo>
                <a:lnTo>
                  <a:pt x="3627052" y="6862565"/>
                </a:lnTo>
                <a:lnTo>
                  <a:pt x="0" y="6862565"/>
                </a:ln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grpSp>
        <p:nvGrpSpPr>
          <p:cNvPr id="15" name="Group 14">
            <a:extLst>
              <a:ext uri="{FF2B5EF4-FFF2-40B4-BE49-F238E27FC236}">
                <a16:creationId xmlns:a16="http://schemas.microsoft.com/office/drawing/2014/main" id="{CED8E2CE-2A5C-B707-22E1-98F033EAE764}"/>
              </a:ext>
            </a:extLst>
          </p:cNvPr>
          <p:cNvGrpSpPr/>
          <p:nvPr userDrawn="1"/>
        </p:nvGrpSpPr>
        <p:grpSpPr>
          <a:xfrm>
            <a:off x="726651" y="6283402"/>
            <a:ext cx="10868638" cy="474125"/>
            <a:chOff x="726651" y="6283402"/>
            <a:chExt cx="10868638" cy="474125"/>
          </a:xfrm>
        </p:grpSpPr>
        <p:grpSp>
          <p:nvGrpSpPr>
            <p:cNvPr id="16" name="Group 15">
              <a:extLst>
                <a:ext uri="{FF2B5EF4-FFF2-40B4-BE49-F238E27FC236}">
                  <a16:creationId xmlns:a16="http://schemas.microsoft.com/office/drawing/2014/main" id="{2EF74D2F-A0F9-BE99-54F0-C8ED4DEDF820}"/>
                </a:ext>
              </a:extLst>
            </p:cNvPr>
            <p:cNvGrpSpPr/>
            <p:nvPr userDrawn="1"/>
          </p:nvGrpSpPr>
          <p:grpSpPr>
            <a:xfrm>
              <a:off x="726651" y="6283402"/>
              <a:ext cx="10868638" cy="362289"/>
              <a:chOff x="731293" y="6099767"/>
              <a:chExt cx="10868638" cy="362289"/>
            </a:xfrm>
          </p:grpSpPr>
          <p:cxnSp>
            <p:nvCxnSpPr>
              <p:cNvPr id="18" name="Google Shape;86;p30">
                <a:extLst>
                  <a:ext uri="{FF2B5EF4-FFF2-40B4-BE49-F238E27FC236}">
                    <a16:creationId xmlns:a16="http://schemas.microsoft.com/office/drawing/2014/main" id="{67E8AD18-99EC-2E19-EC2E-B025E37E5752}"/>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7F539A5B-8352-A4FF-89AE-63C35E80DFB6}"/>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17" name="Picture 16" descr="A logo on a black background&#10;&#10;AI-generated content may be incorrect.">
              <a:extLst>
                <a:ext uri="{FF2B5EF4-FFF2-40B4-BE49-F238E27FC236}">
                  <a16:creationId xmlns:a16="http://schemas.microsoft.com/office/drawing/2014/main" id="{9D704638-811C-F879-2B05-3A2728D8E4E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20" name="Text Placeholder 25">
            <a:extLst>
              <a:ext uri="{FF2B5EF4-FFF2-40B4-BE49-F238E27FC236}">
                <a16:creationId xmlns:a16="http://schemas.microsoft.com/office/drawing/2014/main" id="{554D9193-6044-7B31-0DCF-C5A1F3B1B3F8}"/>
              </a:ext>
            </a:extLst>
          </p:cNvPr>
          <p:cNvSpPr>
            <a:spLocks noGrp="1"/>
          </p:cNvSpPr>
          <p:nvPr>
            <p:ph type="body" sz="quarter" idx="13"/>
          </p:nvPr>
        </p:nvSpPr>
        <p:spPr>
          <a:xfrm>
            <a:off x="986807" y="536358"/>
            <a:ext cx="7869810" cy="704850"/>
          </a:xfrm>
        </p:spPr>
        <p:txBody>
          <a:bodyPr>
            <a:noAutofit/>
          </a:bodyPr>
          <a:lstStyle>
            <a:lvl1pPr marL="0" indent="0">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3396823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reserve="1" userDrawn="1">
  <p:cSld name="1_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599" y="740800"/>
            <a:ext cx="7278423"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atin typeface="+mj-lt"/>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r>
              <a:rPr lang="en-US"/>
              <a:t>Click to edit Master title style</a:t>
            </a:r>
            <a:endParaRPr/>
          </a:p>
        </p:txBody>
      </p:sp>
      <p:grpSp>
        <p:nvGrpSpPr>
          <p:cNvPr id="12" name="Group 11">
            <a:extLst>
              <a:ext uri="{FF2B5EF4-FFF2-40B4-BE49-F238E27FC236}">
                <a16:creationId xmlns:a16="http://schemas.microsoft.com/office/drawing/2014/main" id="{04ADEA44-147A-7079-BF67-3EF86CF02148}"/>
              </a:ext>
            </a:extLst>
          </p:cNvPr>
          <p:cNvGrpSpPr/>
          <p:nvPr userDrawn="1"/>
        </p:nvGrpSpPr>
        <p:grpSpPr>
          <a:xfrm>
            <a:off x="726651" y="6283402"/>
            <a:ext cx="10868638" cy="474125"/>
            <a:chOff x="726651" y="6283402"/>
            <a:chExt cx="10868638" cy="474125"/>
          </a:xfrm>
        </p:grpSpPr>
        <p:grpSp>
          <p:nvGrpSpPr>
            <p:cNvPr id="13" name="Group 12">
              <a:extLst>
                <a:ext uri="{FF2B5EF4-FFF2-40B4-BE49-F238E27FC236}">
                  <a16:creationId xmlns:a16="http://schemas.microsoft.com/office/drawing/2014/main" id="{CE931DA8-108E-190C-2B16-950405F3F4FD}"/>
                </a:ext>
              </a:extLst>
            </p:cNvPr>
            <p:cNvGrpSpPr/>
            <p:nvPr userDrawn="1"/>
          </p:nvGrpSpPr>
          <p:grpSpPr>
            <a:xfrm>
              <a:off x="726651" y="6283402"/>
              <a:ext cx="10868638" cy="362289"/>
              <a:chOff x="731293" y="6099767"/>
              <a:chExt cx="10868638" cy="362289"/>
            </a:xfrm>
          </p:grpSpPr>
          <p:cxnSp>
            <p:nvCxnSpPr>
              <p:cNvPr id="15" name="Google Shape;86;p30">
                <a:extLst>
                  <a:ext uri="{FF2B5EF4-FFF2-40B4-BE49-F238E27FC236}">
                    <a16:creationId xmlns:a16="http://schemas.microsoft.com/office/drawing/2014/main" id="{38331843-3B84-B6DC-F445-F31841BAEFE0}"/>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BB2EB252-9F79-A95E-6EA5-29AD5875B772}"/>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14" name="Picture 13" descr="A logo on a black background&#10;&#10;AI-generated content may be incorrect.">
              <a:extLst>
                <a:ext uri="{FF2B5EF4-FFF2-40B4-BE49-F238E27FC236}">
                  <a16:creationId xmlns:a16="http://schemas.microsoft.com/office/drawing/2014/main" id="{82D8BA57-3B08-A7CD-9ABF-2BF6BFC43D5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3" name="Content Placeholder 2">
            <a:extLst>
              <a:ext uri="{FF2B5EF4-FFF2-40B4-BE49-F238E27FC236}">
                <a16:creationId xmlns:a16="http://schemas.microsoft.com/office/drawing/2014/main" id="{81F399E4-F0C9-807E-8C6D-2B2669BBE38B}"/>
              </a:ext>
            </a:extLst>
          </p:cNvPr>
          <p:cNvSpPr>
            <a:spLocks noGrp="1"/>
          </p:cNvSpPr>
          <p:nvPr>
            <p:ph sz="quarter" idx="10"/>
          </p:nvPr>
        </p:nvSpPr>
        <p:spPr>
          <a:xfrm>
            <a:off x="416922" y="1908602"/>
            <a:ext cx="7277100" cy="541415"/>
          </a:xfrm>
        </p:spPr>
        <p:txBody>
          <a:bodyPr>
            <a:normAutofit/>
          </a:bodyPr>
          <a:lstStyle>
            <a:lvl1pPr marL="0" indent="0">
              <a:buNone/>
              <a:defRPr sz="2000"/>
            </a:lvl1pPr>
          </a:lstStyle>
          <a:p>
            <a:pPr lvl="0"/>
            <a:r>
              <a:rPr lang="en-US"/>
              <a:t>Click to edit Master text styles</a:t>
            </a:r>
          </a:p>
        </p:txBody>
      </p:sp>
      <p:sp>
        <p:nvSpPr>
          <p:cNvPr id="5" name="Text Placeholder 4">
            <a:extLst>
              <a:ext uri="{FF2B5EF4-FFF2-40B4-BE49-F238E27FC236}">
                <a16:creationId xmlns:a16="http://schemas.microsoft.com/office/drawing/2014/main" id="{5C7CB37B-11C3-2069-E127-853EBCD205FA}"/>
              </a:ext>
            </a:extLst>
          </p:cNvPr>
          <p:cNvSpPr>
            <a:spLocks noGrp="1"/>
          </p:cNvSpPr>
          <p:nvPr>
            <p:ph type="body" sz="quarter" idx="11"/>
          </p:nvPr>
        </p:nvSpPr>
        <p:spPr>
          <a:xfrm>
            <a:off x="415925" y="2601913"/>
            <a:ext cx="7277100" cy="3081337"/>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74250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259140" y="2561291"/>
            <a:ext cx="2458176" cy="2458176"/>
          </a:xfrm>
          <a:custGeom>
            <a:avLst/>
            <a:gdLst>
              <a:gd name="connsiteX0" fmla="*/ 1391311 w 2782622"/>
              <a:gd name="connsiteY0" fmla="*/ 0 h 2782622"/>
              <a:gd name="connsiteX1" fmla="*/ 2782622 w 2782622"/>
              <a:gd name="connsiteY1" fmla="*/ 1391311 h 2782622"/>
              <a:gd name="connsiteX2" fmla="*/ 1391311 w 2782622"/>
              <a:gd name="connsiteY2" fmla="*/ 2782622 h 2782622"/>
              <a:gd name="connsiteX3" fmla="*/ 0 w 2782622"/>
              <a:gd name="connsiteY3" fmla="*/ 1391311 h 2782622"/>
              <a:gd name="connsiteX4" fmla="*/ 1391311 w 2782622"/>
              <a:gd name="connsiteY4" fmla="*/ 0 h 2782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622" h="2782622">
                <a:moveTo>
                  <a:pt x="1391311" y="0"/>
                </a:moveTo>
                <a:cubicBezTo>
                  <a:pt x="2159711" y="0"/>
                  <a:pt x="2782622" y="622911"/>
                  <a:pt x="2782622" y="1391311"/>
                </a:cubicBezTo>
                <a:cubicBezTo>
                  <a:pt x="2782622" y="2159711"/>
                  <a:pt x="2159711" y="2782622"/>
                  <a:pt x="1391311" y="2782622"/>
                </a:cubicBezTo>
                <a:cubicBezTo>
                  <a:pt x="622911" y="2782622"/>
                  <a:pt x="0" y="2159711"/>
                  <a:pt x="0" y="1391311"/>
                </a:cubicBezTo>
                <a:cubicBezTo>
                  <a:pt x="0" y="622911"/>
                  <a:pt x="622911" y="0"/>
                  <a:pt x="1391311" y="0"/>
                </a:cubicBez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sp>
        <p:nvSpPr>
          <p:cNvPr id="9" name="Picture Placeholder 8"/>
          <p:cNvSpPr>
            <a:spLocks noGrp="1"/>
          </p:cNvSpPr>
          <p:nvPr>
            <p:ph type="pic" sz="quarter" idx="11"/>
          </p:nvPr>
        </p:nvSpPr>
        <p:spPr>
          <a:xfrm>
            <a:off x="4871907" y="2561291"/>
            <a:ext cx="2458176" cy="2458176"/>
          </a:xfrm>
          <a:custGeom>
            <a:avLst/>
            <a:gdLst>
              <a:gd name="connsiteX0" fmla="*/ 1391311 w 2782622"/>
              <a:gd name="connsiteY0" fmla="*/ 0 h 2782622"/>
              <a:gd name="connsiteX1" fmla="*/ 2782622 w 2782622"/>
              <a:gd name="connsiteY1" fmla="*/ 1391311 h 2782622"/>
              <a:gd name="connsiteX2" fmla="*/ 1391311 w 2782622"/>
              <a:gd name="connsiteY2" fmla="*/ 2782622 h 2782622"/>
              <a:gd name="connsiteX3" fmla="*/ 0 w 2782622"/>
              <a:gd name="connsiteY3" fmla="*/ 1391311 h 2782622"/>
              <a:gd name="connsiteX4" fmla="*/ 1391311 w 2782622"/>
              <a:gd name="connsiteY4" fmla="*/ 0 h 2782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622" h="2782622">
                <a:moveTo>
                  <a:pt x="1391311" y="0"/>
                </a:moveTo>
                <a:cubicBezTo>
                  <a:pt x="2159711" y="0"/>
                  <a:pt x="2782622" y="622911"/>
                  <a:pt x="2782622" y="1391311"/>
                </a:cubicBezTo>
                <a:cubicBezTo>
                  <a:pt x="2782622" y="2159711"/>
                  <a:pt x="2159711" y="2782622"/>
                  <a:pt x="1391311" y="2782622"/>
                </a:cubicBezTo>
                <a:cubicBezTo>
                  <a:pt x="622911" y="2782622"/>
                  <a:pt x="0" y="2159711"/>
                  <a:pt x="0" y="1391311"/>
                </a:cubicBezTo>
                <a:cubicBezTo>
                  <a:pt x="0" y="622911"/>
                  <a:pt x="622911" y="0"/>
                  <a:pt x="1391311" y="0"/>
                </a:cubicBez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sp>
        <p:nvSpPr>
          <p:cNvPr id="10" name="Picture Placeholder 9"/>
          <p:cNvSpPr>
            <a:spLocks noGrp="1"/>
          </p:cNvSpPr>
          <p:nvPr>
            <p:ph type="pic" sz="quarter" idx="12"/>
          </p:nvPr>
        </p:nvSpPr>
        <p:spPr>
          <a:xfrm>
            <a:off x="8484674" y="2561291"/>
            <a:ext cx="2458176" cy="2458176"/>
          </a:xfrm>
          <a:custGeom>
            <a:avLst/>
            <a:gdLst>
              <a:gd name="connsiteX0" fmla="*/ 1391311 w 2782622"/>
              <a:gd name="connsiteY0" fmla="*/ 0 h 2782622"/>
              <a:gd name="connsiteX1" fmla="*/ 2782622 w 2782622"/>
              <a:gd name="connsiteY1" fmla="*/ 1391311 h 2782622"/>
              <a:gd name="connsiteX2" fmla="*/ 1391311 w 2782622"/>
              <a:gd name="connsiteY2" fmla="*/ 2782622 h 2782622"/>
              <a:gd name="connsiteX3" fmla="*/ 0 w 2782622"/>
              <a:gd name="connsiteY3" fmla="*/ 1391311 h 2782622"/>
              <a:gd name="connsiteX4" fmla="*/ 1391311 w 2782622"/>
              <a:gd name="connsiteY4" fmla="*/ 0 h 2782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622" h="2782622">
                <a:moveTo>
                  <a:pt x="1391311" y="0"/>
                </a:moveTo>
                <a:cubicBezTo>
                  <a:pt x="2159711" y="0"/>
                  <a:pt x="2782622" y="622911"/>
                  <a:pt x="2782622" y="1391311"/>
                </a:cubicBezTo>
                <a:cubicBezTo>
                  <a:pt x="2782622" y="2159711"/>
                  <a:pt x="2159711" y="2782622"/>
                  <a:pt x="1391311" y="2782622"/>
                </a:cubicBezTo>
                <a:cubicBezTo>
                  <a:pt x="622911" y="2782622"/>
                  <a:pt x="0" y="2159711"/>
                  <a:pt x="0" y="1391311"/>
                </a:cubicBezTo>
                <a:cubicBezTo>
                  <a:pt x="0" y="622911"/>
                  <a:pt x="622911" y="0"/>
                  <a:pt x="1391311" y="0"/>
                </a:cubicBez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grpSp>
        <p:nvGrpSpPr>
          <p:cNvPr id="16" name="Group 15">
            <a:extLst>
              <a:ext uri="{FF2B5EF4-FFF2-40B4-BE49-F238E27FC236}">
                <a16:creationId xmlns:a16="http://schemas.microsoft.com/office/drawing/2014/main" id="{792ACA69-76C7-E436-2CC0-B47D76E1981C}"/>
              </a:ext>
            </a:extLst>
          </p:cNvPr>
          <p:cNvGrpSpPr/>
          <p:nvPr userDrawn="1"/>
        </p:nvGrpSpPr>
        <p:grpSpPr>
          <a:xfrm>
            <a:off x="726651" y="6283402"/>
            <a:ext cx="10868638" cy="474125"/>
            <a:chOff x="726651" y="6283402"/>
            <a:chExt cx="10868638" cy="474125"/>
          </a:xfrm>
        </p:grpSpPr>
        <p:grpSp>
          <p:nvGrpSpPr>
            <p:cNvPr id="17" name="Group 16">
              <a:extLst>
                <a:ext uri="{FF2B5EF4-FFF2-40B4-BE49-F238E27FC236}">
                  <a16:creationId xmlns:a16="http://schemas.microsoft.com/office/drawing/2014/main" id="{BE005FCE-FE94-98D7-5752-B394AF03BE1A}"/>
                </a:ext>
              </a:extLst>
            </p:cNvPr>
            <p:cNvGrpSpPr/>
            <p:nvPr userDrawn="1"/>
          </p:nvGrpSpPr>
          <p:grpSpPr>
            <a:xfrm>
              <a:off x="726651" y="6283402"/>
              <a:ext cx="10868638" cy="362289"/>
              <a:chOff x="731293" y="6099767"/>
              <a:chExt cx="10868638" cy="362289"/>
            </a:xfrm>
          </p:grpSpPr>
          <p:cxnSp>
            <p:nvCxnSpPr>
              <p:cNvPr id="19" name="Google Shape;86;p30">
                <a:extLst>
                  <a:ext uri="{FF2B5EF4-FFF2-40B4-BE49-F238E27FC236}">
                    <a16:creationId xmlns:a16="http://schemas.microsoft.com/office/drawing/2014/main" id="{AB7AD14A-5B8B-9E9B-0ECA-7A218733923D}"/>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CC73B33D-C16B-FD51-AC54-9C820DD96929}"/>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18" name="Picture 17" descr="A logo on a black background&#10;&#10;AI-generated content may be incorrect.">
              <a:extLst>
                <a:ext uri="{FF2B5EF4-FFF2-40B4-BE49-F238E27FC236}">
                  <a16:creationId xmlns:a16="http://schemas.microsoft.com/office/drawing/2014/main" id="{74B76CD8-7979-FD3C-59FF-A0626A0A784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21" name="Text Placeholder 25">
            <a:extLst>
              <a:ext uri="{FF2B5EF4-FFF2-40B4-BE49-F238E27FC236}">
                <a16:creationId xmlns:a16="http://schemas.microsoft.com/office/drawing/2014/main" id="{11CCF7DB-63DD-4FC9-0BF3-0C0861CB8367}"/>
              </a:ext>
            </a:extLst>
          </p:cNvPr>
          <p:cNvSpPr>
            <a:spLocks noGrp="1"/>
          </p:cNvSpPr>
          <p:nvPr>
            <p:ph type="body" sz="quarter" idx="13"/>
          </p:nvPr>
        </p:nvSpPr>
        <p:spPr>
          <a:xfrm>
            <a:off x="986807" y="536358"/>
            <a:ext cx="7869810" cy="704850"/>
          </a:xfrm>
        </p:spPr>
        <p:txBody>
          <a:bodyPr>
            <a:noAutofit/>
          </a:bodyPr>
          <a:lstStyle>
            <a:lvl1pPr marL="0" indent="0">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41798972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787192" y="2561291"/>
            <a:ext cx="2458176" cy="2458176"/>
          </a:xfrm>
          <a:custGeom>
            <a:avLst/>
            <a:gdLst>
              <a:gd name="connsiteX0" fmla="*/ 1391311 w 2782622"/>
              <a:gd name="connsiteY0" fmla="*/ 0 h 2782622"/>
              <a:gd name="connsiteX1" fmla="*/ 2782622 w 2782622"/>
              <a:gd name="connsiteY1" fmla="*/ 1391311 h 2782622"/>
              <a:gd name="connsiteX2" fmla="*/ 1391311 w 2782622"/>
              <a:gd name="connsiteY2" fmla="*/ 2782622 h 2782622"/>
              <a:gd name="connsiteX3" fmla="*/ 0 w 2782622"/>
              <a:gd name="connsiteY3" fmla="*/ 1391311 h 2782622"/>
              <a:gd name="connsiteX4" fmla="*/ 1391311 w 2782622"/>
              <a:gd name="connsiteY4" fmla="*/ 0 h 2782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622" h="2782622">
                <a:moveTo>
                  <a:pt x="1391311" y="0"/>
                </a:moveTo>
                <a:cubicBezTo>
                  <a:pt x="2159711" y="0"/>
                  <a:pt x="2782622" y="622911"/>
                  <a:pt x="2782622" y="1391311"/>
                </a:cubicBezTo>
                <a:cubicBezTo>
                  <a:pt x="2782622" y="2159711"/>
                  <a:pt x="2159711" y="2782622"/>
                  <a:pt x="1391311" y="2782622"/>
                </a:cubicBezTo>
                <a:cubicBezTo>
                  <a:pt x="622911" y="2782622"/>
                  <a:pt x="0" y="2159711"/>
                  <a:pt x="0" y="1391311"/>
                </a:cubicBezTo>
                <a:cubicBezTo>
                  <a:pt x="0" y="622911"/>
                  <a:pt x="622911" y="0"/>
                  <a:pt x="1391311" y="0"/>
                </a:cubicBez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sp>
        <p:nvSpPr>
          <p:cNvPr id="9" name="Picture Placeholder 8"/>
          <p:cNvSpPr>
            <a:spLocks noGrp="1"/>
          </p:cNvSpPr>
          <p:nvPr>
            <p:ph type="pic" sz="quarter" idx="11"/>
          </p:nvPr>
        </p:nvSpPr>
        <p:spPr>
          <a:xfrm>
            <a:off x="6122048" y="2561291"/>
            <a:ext cx="2458176" cy="2458176"/>
          </a:xfrm>
          <a:custGeom>
            <a:avLst/>
            <a:gdLst>
              <a:gd name="connsiteX0" fmla="*/ 1391311 w 2782622"/>
              <a:gd name="connsiteY0" fmla="*/ 0 h 2782622"/>
              <a:gd name="connsiteX1" fmla="*/ 2782622 w 2782622"/>
              <a:gd name="connsiteY1" fmla="*/ 1391311 h 2782622"/>
              <a:gd name="connsiteX2" fmla="*/ 1391311 w 2782622"/>
              <a:gd name="connsiteY2" fmla="*/ 2782622 h 2782622"/>
              <a:gd name="connsiteX3" fmla="*/ 0 w 2782622"/>
              <a:gd name="connsiteY3" fmla="*/ 1391311 h 2782622"/>
              <a:gd name="connsiteX4" fmla="*/ 1391311 w 2782622"/>
              <a:gd name="connsiteY4" fmla="*/ 0 h 2782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622" h="2782622">
                <a:moveTo>
                  <a:pt x="1391311" y="0"/>
                </a:moveTo>
                <a:cubicBezTo>
                  <a:pt x="2159711" y="0"/>
                  <a:pt x="2782622" y="622911"/>
                  <a:pt x="2782622" y="1391311"/>
                </a:cubicBezTo>
                <a:cubicBezTo>
                  <a:pt x="2782622" y="2159711"/>
                  <a:pt x="2159711" y="2782622"/>
                  <a:pt x="1391311" y="2782622"/>
                </a:cubicBezTo>
                <a:cubicBezTo>
                  <a:pt x="622911" y="2782622"/>
                  <a:pt x="0" y="2159711"/>
                  <a:pt x="0" y="1391311"/>
                </a:cubicBezTo>
                <a:cubicBezTo>
                  <a:pt x="0" y="622911"/>
                  <a:pt x="622911" y="0"/>
                  <a:pt x="1391311" y="0"/>
                </a:cubicBez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sp>
        <p:nvSpPr>
          <p:cNvPr id="10" name="Picture Placeholder 9"/>
          <p:cNvSpPr>
            <a:spLocks noGrp="1"/>
          </p:cNvSpPr>
          <p:nvPr>
            <p:ph type="pic" sz="quarter" idx="12"/>
          </p:nvPr>
        </p:nvSpPr>
        <p:spPr>
          <a:xfrm>
            <a:off x="8789475" y="2561291"/>
            <a:ext cx="2458176" cy="2458176"/>
          </a:xfrm>
          <a:custGeom>
            <a:avLst/>
            <a:gdLst>
              <a:gd name="connsiteX0" fmla="*/ 1391311 w 2782622"/>
              <a:gd name="connsiteY0" fmla="*/ 0 h 2782622"/>
              <a:gd name="connsiteX1" fmla="*/ 2782622 w 2782622"/>
              <a:gd name="connsiteY1" fmla="*/ 1391311 h 2782622"/>
              <a:gd name="connsiteX2" fmla="*/ 1391311 w 2782622"/>
              <a:gd name="connsiteY2" fmla="*/ 2782622 h 2782622"/>
              <a:gd name="connsiteX3" fmla="*/ 0 w 2782622"/>
              <a:gd name="connsiteY3" fmla="*/ 1391311 h 2782622"/>
              <a:gd name="connsiteX4" fmla="*/ 1391311 w 2782622"/>
              <a:gd name="connsiteY4" fmla="*/ 0 h 2782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622" h="2782622">
                <a:moveTo>
                  <a:pt x="1391311" y="0"/>
                </a:moveTo>
                <a:cubicBezTo>
                  <a:pt x="2159711" y="0"/>
                  <a:pt x="2782622" y="622911"/>
                  <a:pt x="2782622" y="1391311"/>
                </a:cubicBezTo>
                <a:cubicBezTo>
                  <a:pt x="2782622" y="2159711"/>
                  <a:pt x="2159711" y="2782622"/>
                  <a:pt x="1391311" y="2782622"/>
                </a:cubicBezTo>
                <a:cubicBezTo>
                  <a:pt x="622911" y="2782622"/>
                  <a:pt x="0" y="2159711"/>
                  <a:pt x="0" y="1391311"/>
                </a:cubicBezTo>
                <a:cubicBezTo>
                  <a:pt x="0" y="622911"/>
                  <a:pt x="622911" y="0"/>
                  <a:pt x="1391311" y="0"/>
                </a:cubicBez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grpSp>
        <p:nvGrpSpPr>
          <p:cNvPr id="16" name="Group 15">
            <a:extLst>
              <a:ext uri="{FF2B5EF4-FFF2-40B4-BE49-F238E27FC236}">
                <a16:creationId xmlns:a16="http://schemas.microsoft.com/office/drawing/2014/main" id="{792ACA69-76C7-E436-2CC0-B47D76E1981C}"/>
              </a:ext>
            </a:extLst>
          </p:cNvPr>
          <p:cNvGrpSpPr/>
          <p:nvPr userDrawn="1"/>
        </p:nvGrpSpPr>
        <p:grpSpPr>
          <a:xfrm>
            <a:off x="726651" y="6283402"/>
            <a:ext cx="10868638" cy="474125"/>
            <a:chOff x="726651" y="6283402"/>
            <a:chExt cx="10868638" cy="474125"/>
          </a:xfrm>
        </p:grpSpPr>
        <p:grpSp>
          <p:nvGrpSpPr>
            <p:cNvPr id="17" name="Group 16">
              <a:extLst>
                <a:ext uri="{FF2B5EF4-FFF2-40B4-BE49-F238E27FC236}">
                  <a16:creationId xmlns:a16="http://schemas.microsoft.com/office/drawing/2014/main" id="{BE005FCE-FE94-98D7-5752-B394AF03BE1A}"/>
                </a:ext>
              </a:extLst>
            </p:cNvPr>
            <p:cNvGrpSpPr/>
            <p:nvPr userDrawn="1"/>
          </p:nvGrpSpPr>
          <p:grpSpPr>
            <a:xfrm>
              <a:off x="726651" y="6283402"/>
              <a:ext cx="10868638" cy="362289"/>
              <a:chOff x="731293" y="6099767"/>
              <a:chExt cx="10868638" cy="362289"/>
            </a:xfrm>
          </p:grpSpPr>
          <p:cxnSp>
            <p:nvCxnSpPr>
              <p:cNvPr id="19" name="Google Shape;86;p30">
                <a:extLst>
                  <a:ext uri="{FF2B5EF4-FFF2-40B4-BE49-F238E27FC236}">
                    <a16:creationId xmlns:a16="http://schemas.microsoft.com/office/drawing/2014/main" id="{AB7AD14A-5B8B-9E9B-0ECA-7A218733923D}"/>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CC73B33D-C16B-FD51-AC54-9C820DD96929}"/>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18" name="Picture 17" descr="A logo on a black background&#10;&#10;AI-generated content may be incorrect.">
              <a:extLst>
                <a:ext uri="{FF2B5EF4-FFF2-40B4-BE49-F238E27FC236}">
                  <a16:creationId xmlns:a16="http://schemas.microsoft.com/office/drawing/2014/main" id="{74B76CD8-7979-FD3C-59FF-A0626A0A784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21" name="Text Placeholder 25">
            <a:extLst>
              <a:ext uri="{FF2B5EF4-FFF2-40B4-BE49-F238E27FC236}">
                <a16:creationId xmlns:a16="http://schemas.microsoft.com/office/drawing/2014/main" id="{11CCF7DB-63DD-4FC9-0BF3-0C0861CB8367}"/>
              </a:ext>
            </a:extLst>
          </p:cNvPr>
          <p:cNvSpPr>
            <a:spLocks noGrp="1"/>
          </p:cNvSpPr>
          <p:nvPr>
            <p:ph type="body" sz="quarter" idx="13"/>
          </p:nvPr>
        </p:nvSpPr>
        <p:spPr>
          <a:xfrm>
            <a:off x="986807" y="536358"/>
            <a:ext cx="7869810" cy="704850"/>
          </a:xfrm>
        </p:spPr>
        <p:txBody>
          <a:bodyPr>
            <a:noAutofit/>
          </a:bodyPr>
          <a:lstStyle>
            <a:lvl1pPr marL="0" indent="0">
              <a:buNone/>
              <a:defRPr sz="3200">
                <a:latin typeface="+mj-lt"/>
              </a:defRPr>
            </a:lvl1pPr>
          </a:lstStyle>
          <a:p>
            <a:pPr lvl="0"/>
            <a:r>
              <a:rPr lang="en-US"/>
              <a:t>Click to edit Master text styles</a:t>
            </a:r>
          </a:p>
        </p:txBody>
      </p:sp>
      <p:sp>
        <p:nvSpPr>
          <p:cNvPr id="2" name="Picture Placeholder 7">
            <a:extLst>
              <a:ext uri="{FF2B5EF4-FFF2-40B4-BE49-F238E27FC236}">
                <a16:creationId xmlns:a16="http://schemas.microsoft.com/office/drawing/2014/main" id="{9A5D38F9-3442-1DB6-5731-E0BA340F314D}"/>
              </a:ext>
            </a:extLst>
          </p:cNvPr>
          <p:cNvSpPr>
            <a:spLocks noGrp="1"/>
          </p:cNvSpPr>
          <p:nvPr>
            <p:ph type="pic" sz="quarter" idx="14"/>
          </p:nvPr>
        </p:nvSpPr>
        <p:spPr>
          <a:xfrm>
            <a:off x="3454620" y="2561291"/>
            <a:ext cx="2458176" cy="2458176"/>
          </a:xfrm>
          <a:custGeom>
            <a:avLst/>
            <a:gdLst>
              <a:gd name="connsiteX0" fmla="*/ 1391311 w 2782622"/>
              <a:gd name="connsiteY0" fmla="*/ 0 h 2782622"/>
              <a:gd name="connsiteX1" fmla="*/ 2782622 w 2782622"/>
              <a:gd name="connsiteY1" fmla="*/ 1391311 h 2782622"/>
              <a:gd name="connsiteX2" fmla="*/ 1391311 w 2782622"/>
              <a:gd name="connsiteY2" fmla="*/ 2782622 h 2782622"/>
              <a:gd name="connsiteX3" fmla="*/ 0 w 2782622"/>
              <a:gd name="connsiteY3" fmla="*/ 1391311 h 2782622"/>
              <a:gd name="connsiteX4" fmla="*/ 1391311 w 2782622"/>
              <a:gd name="connsiteY4" fmla="*/ 0 h 2782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622" h="2782622">
                <a:moveTo>
                  <a:pt x="1391311" y="0"/>
                </a:moveTo>
                <a:cubicBezTo>
                  <a:pt x="2159711" y="0"/>
                  <a:pt x="2782622" y="622911"/>
                  <a:pt x="2782622" y="1391311"/>
                </a:cubicBezTo>
                <a:cubicBezTo>
                  <a:pt x="2782622" y="2159711"/>
                  <a:pt x="2159711" y="2782622"/>
                  <a:pt x="1391311" y="2782622"/>
                </a:cubicBezTo>
                <a:cubicBezTo>
                  <a:pt x="622911" y="2782622"/>
                  <a:pt x="0" y="2159711"/>
                  <a:pt x="0" y="1391311"/>
                </a:cubicBezTo>
                <a:cubicBezTo>
                  <a:pt x="0" y="622911"/>
                  <a:pt x="622911" y="0"/>
                  <a:pt x="1391311" y="0"/>
                </a:cubicBez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spTree>
    <p:extLst>
      <p:ext uri="{BB962C8B-B14F-4D97-AF65-F5344CB8AC3E}">
        <p14:creationId xmlns:p14="http://schemas.microsoft.com/office/powerpoint/2010/main" val="31216692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2 Round Picture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52CD8FF-E8DF-2AC3-7D84-79F68913DFAB}"/>
              </a:ext>
            </a:extLst>
          </p:cNvPr>
          <p:cNvSpPr>
            <a:spLocks noGrp="1"/>
          </p:cNvSpPr>
          <p:nvPr>
            <p:ph type="pic" sz="quarter" idx="10"/>
          </p:nvPr>
        </p:nvSpPr>
        <p:spPr>
          <a:xfrm>
            <a:off x="6829060" y="3355606"/>
            <a:ext cx="2771091" cy="2724918"/>
          </a:xfrm>
          <a:prstGeom prst="ellipse">
            <a:avLst/>
          </a:prstGeom>
        </p:spPr>
        <p:txBody>
          <a:bodyPr/>
          <a:lstStyle/>
          <a:p>
            <a:r>
              <a:rPr lang="en-US"/>
              <a:t>Click icon to add picture</a:t>
            </a:r>
          </a:p>
        </p:txBody>
      </p:sp>
      <p:sp>
        <p:nvSpPr>
          <p:cNvPr id="5" name="Picture Placeholder 3">
            <a:extLst>
              <a:ext uri="{FF2B5EF4-FFF2-40B4-BE49-F238E27FC236}">
                <a16:creationId xmlns:a16="http://schemas.microsoft.com/office/drawing/2014/main" id="{253050B4-E3BE-1542-DB74-FCD9887E18EC}"/>
              </a:ext>
            </a:extLst>
          </p:cNvPr>
          <p:cNvSpPr>
            <a:spLocks noGrp="1"/>
          </p:cNvSpPr>
          <p:nvPr>
            <p:ph type="pic" sz="quarter" idx="11"/>
          </p:nvPr>
        </p:nvSpPr>
        <p:spPr>
          <a:xfrm>
            <a:off x="9219111" y="1824219"/>
            <a:ext cx="2499963" cy="2436200"/>
          </a:xfrm>
          <a:prstGeom prst="ellipse">
            <a:avLst/>
          </a:prstGeom>
        </p:spPr>
        <p:txBody>
          <a:bodyPr/>
          <a:lstStyle/>
          <a:p>
            <a:r>
              <a:rPr lang="en-US"/>
              <a:t>Click icon to add picture</a:t>
            </a:r>
          </a:p>
        </p:txBody>
      </p:sp>
      <p:sp>
        <p:nvSpPr>
          <p:cNvPr id="39" name="Text Placeholder 9">
            <a:extLst>
              <a:ext uri="{FF2B5EF4-FFF2-40B4-BE49-F238E27FC236}">
                <a16:creationId xmlns:a16="http://schemas.microsoft.com/office/drawing/2014/main" id="{5EEE38E1-DC22-2208-B6DA-9FE99B817DD6}"/>
              </a:ext>
            </a:extLst>
          </p:cNvPr>
          <p:cNvSpPr>
            <a:spLocks noGrp="1"/>
          </p:cNvSpPr>
          <p:nvPr>
            <p:ph type="body" sz="quarter" idx="13"/>
          </p:nvPr>
        </p:nvSpPr>
        <p:spPr>
          <a:xfrm>
            <a:off x="986807" y="1255248"/>
            <a:ext cx="6539408" cy="576234"/>
          </a:xfrm>
        </p:spPr>
        <p:txBody>
          <a:bodyPr>
            <a:noAutofit/>
          </a:bodyPr>
          <a:lstStyle>
            <a:lvl1pPr marL="0" indent="0">
              <a:buNone/>
              <a:defRPr sz="2400"/>
            </a:lvl1pPr>
          </a:lstStyle>
          <a:p>
            <a:pPr lvl="0"/>
            <a:r>
              <a:rPr lang="en-US"/>
              <a:t>Click to edit Master text styles</a:t>
            </a:r>
          </a:p>
        </p:txBody>
      </p:sp>
      <p:grpSp>
        <p:nvGrpSpPr>
          <p:cNvPr id="2" name="Group 1">
            <a:extLst>
              <a:ext uri="{FF2B5EF4-FFF2-40B4-BE49-F238E27FC236}">
                <a16:creationId xmlns:a16="http://schemas.microsoft.com/office/drawing/2014/main" id="{1705AD3B-4001-CC36-A0FC-C37BD9BA4D4A}"/>
              </a:ext>
            </a:extLst>
          </p:cNvPr>
          <p:cNvGrpSpPr/>
          <p:nvPr userDrawn="1"/>
        </p:nvGrpSpPr>
        <p:grpSpPr>
          <a:xfrm>
            <a:off x="726651" y="6283402"/>
            <a:ext cx="10868638" cy="474125"/>
            <a:chOff x="726651" y="6283402"/>
            <a:chExt cx="10868638" cy="474125"/>
          </a:xfrm>
        </p:grpSpPr>
        <p:grpSp>
          <p:nvGrpSpPr>
            <p:cNvPr id="3" name="Group 2">
              <a:extLst>
                <a:ext uri="{FF2B5EF4-FFF2-40B4-BE49-F238E27FC236}">
                  <a16:creationId xmlns:a16="http://schemas.microsoft.com/office/drawing/2014/main" id="{6EDBC378-4456-1B76-677A-6C7693B2DC97}"/>
                </a:ext>
              </a:extLst>
            </p:cNvPr>
            <p:cNvGrpSpPr/>
            <p:nvPr userDrawn="1"/>
          </p:nvGrpSpPr>
          <p:grpSpPr>
            <a:xfrm>
              <a:off x="726651" y="6283402"/>
              <a:ext cx="10868638" cy="362289"/>
              <a:chOff x="731293" y="6099767"/>
              <a:chExt cx="10868638" cy="362289"/>
            </a:xfrm>
          </p:grpSpPr>
          <p:cxnSp>
            <p:nvCxnSpPr>
              <p:cNvPr id="7" name="Google Shape;86;p30">
                <a:extLst>
                  <a:ext uri="{FF2B5EF4-FFF2-40B4-BE49-F238E27FC236}">
                    <a16:creationId xmlns:a16="http://schemas.microsoft.com/office/drawing/2014/main" id="{8D713B9E-77D4-BC50-766E-1B682C51CBB3}"/>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2D30680E-786E-A07B-D180-58363C38A597}"/>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6" name="Picture 5" descr="A logo on a black background&#10;&#10;AI-generated content may be incorrect.">
              <a:extLst>
                <a:ext uri="{FF2B5EF4-FFF2-40B4-BE49-F238E27FC236}">
                  <a16:creationId xmlns:a16="http://schemas.microsoft.com/office/drawing/2014/main" id="{FB184168-6C0D-20CD-6F6F-43FC641CE45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9" name="Text Placeholder 25">
            <a:extLst>
              <a:ext uri="{FF2B5EF4-FFF2-40B4-BE49-F238E27FC236}">
                <a16:creationId xmlns:a16="http://schemas.microsoft.com/office/drawing/2014/main" id="{ECB13CF9-3524-E711-96D9-72896563E3BF}"/>
              </a:ext>
            </a:extLst>
          </p:cNvPr>
          <p:cNvSpPr>
            <a:spLocks noGrp="1"/>
          </p:cNvSpPr>
          <p:nvPr>
            <p:ph type="body" sz="quarter" idx="14"/>
          </p:nvPr>
        </p:nvSpPr>
        <p:spPr>
          <a:xfrm>
            <a:off x="986807" y="536358"/>
            <a:ext cx="7869810" cy="704850"/>
          </a:xfrm>
        </p:spPr>
        <p:txBody>
          <a:bodyPr>
            <a:noAutofit/>
          </a:bodyPr>
          <a:lstStyle>
            <a:lvl1pPr marL="0" indent="0">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36450349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45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 Step Whee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65DFDCB-F454-C0EB-F1D6-2816B5B898A9}"/>
              </a:ext>
            </a:extLst>
          </p:cNvPr>
          <p:cNvGrpSpPr/>
          <p:nvPr userDrawn="1"/>
        </p:nvGrpSpPr>
        <p:grpSpPr>
          <a:xfrm>
            <a:off x="6531935" y="902039"/>
            <a:ext cx="5044596" cy="5044321"/>
            <a:chOff x="8824045" y="2630064"/>
            <a:chExt cx="1597962" cy="1597877"/>
          </a:xfrm>
          <a:solidFill>
            <a:schemeClr val="tx2"/>
          </a:solidFill>
        </p:grpSpPr>
        <p:sp>
          <p:nvSpPr>
            <p:cNvPr id="5" name="Freeform: Shape 4">
              <a:extLst>
                <a:ext uri="{FF2B5EF4-FFF2-40B4-BE49-F238E27FC236}">
                  <a16:creationId xmlns:a16="http://schemas.microsoft.com/office/drawing/2014/main" id="{C06390C9-3203-9BF2-27DD-CE3006ACFEFF}"/>
                </a:ext>
              </a:extLst>
            </p:cNvPr>
            <p:cNvSpPr/>
            <p:nvPr/>
          </p:nvSpPr>
          <p:spPr>
            <a:xfrm>
              <a:off x="8843703" y="3381776"/>
              <a:ext cx="779369" cy="766866"/>
            </a:xfrm>
            <a:custGeom>
              <a:avLst/>
              <a:gdLst>
                <a:gd name="connsiteX0" fmla="*/ 524835 w 779369"/>
                <a:gd name="connsiteY0" fmla="*/ 347011 h 766866"/>
                <a:gd name="connsiteX1" fmla="*/ 547785 w 779369"/>
                <a:gd name="connsiteY1" fmla="*/ 381034 h 766866"/>
                <a:gd name="connsiteX2" fmla="*/ 569616 w 779369"/>
                <a:gd name="connsiteY2" fmla="*/ 410352 h 766866"/>
                <a:gd name="connsiteX3" fmla="*/ 569616 w 779369"/>
                <a:gd name="connsiteY3" fmla="*/ 410352 h 766866"/>
                <a:gd name="connsiteX4" fmla="*/ 610065 w 779369"/>
                <a:gd name="connsiteY4" fmla="*/ 396209 h 766866"/>
                <a:gd name="connsiteX5" fmla="*/ 778888 w 779369"/>
                <a:gd name="connsiteY5" fmla="*/ 45596 h 766866"/>
                <a:gd name="connsiteX6" fmla="*/ 399530 w 779369"/>
                <a:gd name="connsiteY6" fmla="*/ 132202 h 766866"/>
                <a:gd name="connsiteX7" fmla="*/ 363270 w 779369"/>
                <a:gd name="connsiteY7" fmla="*/ 109385 h 766866"/>
                <a:gd name="connsiteX8" fmla="*/ 363241 w 779369"/>
                <a:gd name="connsiteY8" fmla="*/ 109253 h 766866"/>
                <a:gd name="connsiteX9" fmla="*/ 363241 w 779369"/>
                <a:gd name="connsiteY9" fmla="*/ 109253 h 766866"/>
                <a:gd name="connsiteX10" fmla="*/ 372536 w 779369"/>
                <a:gd name="connsiteY10" fmla="*/ 73910 h 766866"/>
                <a:gd name="connsiteX11" fmla="*/ 384843 w 779369"/>
                <a:gd name="connsiteY11" fmla="*/ 34752 h 766866"/>
                <a:gd name="connsiteX12" fmla="*/ 306670 w 779369"/>
                <a:gd name="connsiteY12" fmla="*/ 1734 h 766866"/>
                <a:gd name="connsiteX13" fmla="*/ 250558 w 779369"/>
                <a:gd name="connsiteY13" fmla="*/ 65390 h 766866"/>
                <a:gd name="connsiteX14" fmla="*/ 278643 w 779369"/>
                <a:gd name="connsiteY14" fmla="*/ 95340 h 766866"/>
                <a:gd name="connsiteX15" fmla="*/ 302367 w 779369"/>
                <a:gd name="connsiteY15" fmla="*/ 123137 h 766866"/>
                <a:gd name="connsiteX16" fmla="*/ 302367 w 779369"/>
                <a:gd name="connsiteY16" fmla="*/ 123137 h 766866"/>
                <a:gd name="connsiteX17" fmla="*/ 279560 w 779369"/>
                <a:gd name="connsiteY17" fmla="*/ 159398 h 766866"/>
                <a:gd name="connsiteX18" fmla="*/ 279418 w 779369"/>
                <a:gd name="connsiteY18" fmla="*/ 159426 h 766866"/>
                <a:gd name="connsiteX19" fmla="*/ -482 w 779369"/>
                <a:gd name="connsiteY19" fmla="*/ 223312 h 766866"/>
                <a:gd name="connsiteX20" fmla="*/ 431659 w 779369"/>
                <a:gd name="connsiteY20" fmla="*/ 766215 h 766866"/>
                <a:gd name="connsiteX21" fmla="*/ 556534 w 779369"/>
                <a:gd name="connsiteY21" fmla="*/ 506913 h 766866"/>
                <a:gd name="connsiteX22" fmla="*/ 542392 w 779369"/>
                <a:gd name="connsiteY22" fmla="*/ 466464 h 766866"/>
                <a:gd name="connsiteX23" fmla="*/ 542363 w 779369"/>
                <a:gd name="connsiteY23" fmla="*/ 466464 h 766866"/>
                <a:gd name="connsiteX24" fmla="*/ 542363 w 779369"/>
                <a:gd name="connsiteY24" fmla="*/ 466464 h 766866"/>
                <a:gd name="connsiteX25" fmla="*/ 505844 w 779369"/>
                <a:gd name="connsiteY25" fmla="*/ 467669 h 766866"/>
                <a:gd name="connsiteX26" fmla="*/ 464937 w 779369"/>
                <a:gd name="connsiteY26" fmla="*/ 470968 h 766866"/>
                <a:gd name="connsiteX27" fmla="*/ 450134 w 779369"/>
                <a:gd name="connsiteY27" fmla="*/ 387402 h 766866"/>
                <a:gd name="connsiteX28" fmla="*/ 524835 w 779369"/>
                <a:gd name="connsiteY28" fmla="*/ 347011 h 766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79369" h="766866">
                  <a:moveTo>
                    <a:pt x="524835" y="347011"/>
                  </a:moveTo>
                  <a:cubicBezTo>
                    <a:pt x="537343" y="353035"/>
                    <a:pt x="545203" y="365629"/>
                    <a:pt x="547785" y="381034"/>
                  </a:cubicBezTo>
                  <a:cubicBezTo>
                    <a:pt x="549850" y="393771"/>
                    <a:pt x="557997" y="404729"/>
                    <a:pt x="569616" y="410352"/>
                  </a:cubicBezTo>
                  <a:lnTo>
                    <a:pt x="569616" y="410352"/>
                  </a:lnTo>
                  <a:cubicBezTo>
                    <a:pt x="584705" y="417610"/>
                    <a:pt x="602778" y="411270"/>
                    <a:pt x="610065" y="396209"/>
                  </a:cubicBezTo>
                  <a:lnTo>
                    <a:pt x="778888" y="45596"/>
                  </a:lnTo>
                  <a:lnTo>
                    <a:pt x="399530" y="132202"/>
                  </a:lnTo>
                  <a:cubicBezTo>
                    <a:pt x="383207" y="135914"/>
                    <a:pt x="366970" y="125699"/>
                    <a:pt x="363270" y="109385"/>
                  </a:cubicBezTo>
                  <a:cubicBezTo>
                    <a:pt x="363270" y="109342"/>
                    <a:pt x="363241" y="109296"/>
                    <a:pt x="363241" y="109253"/>
                  </a:cubicBezTo>
                  <a:lnTo>
                    <a:pt x="363241" y="109253"/>
                  </a:lnTo>
                  <a:cubicBezTo>
                    <a:pt x="360401" y="96662"/>
                    <a:pt x="363872" y="83477"/>
                    <a:pt x="372536" y="73910"/>
                  </a:cubicBezTo>
                  <a:cubicBezTo>
                    <a:pt x="383006" y="62292"/>
                    <a:pt x="387940" y="48293"/>
                    <a:pt x="384843" y="34752"/>
                  </a:cubicBezTo>
                  <a:cubicBezTo>
                    <a:pt x="378761" y="8045"/>
                    <a:pt x="343763" y="-6729"/>
                    <a:pt x="306670" y="1734"/>
                  </a:cubicBezTo>
                  <a:cubicBezTo>
                    <a:pt x="269577" y="10196"/>
                    <a:pt x="244476" y="38711"/>
                    <a:pt x="250558" y="65390"/>
                  </a:cubicBezTo>
                  <a:cubicBezTo>
                    <a:pt x="253656" y="78930"/>
                    <a:pt x="264185" y="89401"/>
                    <a:pt x="278643" y="95340"/>
                  </a:cubicBezTo>
                  <a:cubicBezTo>
                    <a:pt x="290605" y="100188"/>
                    <a:pt x="299470" y="110558"/>
                    <a:pt x="302367" y="123137"/>
                  </a:cubicBezTo>
                  <a:lnTo>
                    <a:pt x="302367" y="123137"/>
                  </a:lnTo>
                  <a:cubicBezTo>
                    <a:pt x="306067" y="139452"/>
                    <a:pt x="295855" y="155686"/>
                    <a:pt x="279560" y="159398"/>
                  </a:cubicBezTo>
                  <a:cubicBezTo>
                    <a:pt x="279503" y="159406"/>
                    <a:pt x="279474" y="159418"/>
                    <a:pt x="279418" y="159426"/>
                  </a:cubicBezTo>
                  <a:lnTo>
                    <a:pt x="-482" y="223312"/>
                  </a:lnTo>
                  <a:cubicBezTo>
                    <a:pt x="53564" y="460554"/>
                    <a:pt x="212577" y="660331"/>
                    <a:pt x="431659" y="766215"/>
                  </a:cubicBezTo>
                  <a:lnTo>
                    <a:pt x="556534" y="506913"/>
                  </a:lnTo>
                  <a:cubicBezTo>
                    <a:pt x="563792" y="491852"/>
                    <a:pt x="557452" y="473722"/>
                    <a:pt x="542392" y="466464"/>
                  </a:cubicBezTo>
                  <a:cubicBezTo>
                    <a:pt x="542392" y="466464"/>
                    <a:pt x="542363" y="466464"/>
                    <a:pt x="542363" y="466464"/>
                  </a:cubicBezTo>
                  <a:lnTo>
                    <a:pt x="542363" y="466464"/>
                  </a:lnTo>
                  <a:cubicBezTo>
                    <a:pt x="530716" y="460899"/>
                    <a:pt x="517089" y="461358"/>
                    <a:pt x="505844" y="467669"/>
                  </a:cubicBezTo>
                  <a:cubicBezTo>
                    <a:pt x="492189" y="475271"/>
                    <a:pt x="477444" y="476992"/>
                    <a:pt x="464937" y="470968"/>
                  </a:cubicBezTo>
                  <a:cubicBezTo>
                    <a:pt x="440265" y="459091"/>
                    <a:pt x="433639" y="421655"/>
                    <a:pt x="450134" y="387402"/>
                  </a:cubicBezTo>
                  <a:cubicBezTo>
                    <a:pt x="466629" y="353150"/>
                    <a:pt x="500164" y="335135"/>
                    <a:pt x="524835" y="347011"/>
                  </a:cubicBezTo>
                  <a:close/>
                </a:path>
              </a:pathLst>
            </a:custGeom>
            <a:solidFill>
              <a:schemeClr val="accent6"/>
            </a:solidFill>
            <a:ln w="2869" cap="flat">
              <a:noFill/>
              <a:prstDash val="solid"/>
              <a:miter/>
            </a:ln>
          </p:spPr>
          <p:txBody>
            <a:bodyPr rtlCol="0" anchor="ctr"/>
            <a:lstStyle/>
            <a:p>
              <a:endParaRPr lang="en-US" sz="1800">
                <a:latin typeface="Calibri" panose="020F0502020204030204" pitchFamily="34" charset="0"/>
                <a:ea typeface="Calibri" panose="020F0502020204030204" pitchFamily="34" charset="0"/>
              </a:endParaRPr>
            </a:p>
          </p:txBody>
        </p:sp>
        <p:sp>
          <p:nvSpPr>
            <p:cNvPr id="6" name="Freeform: Shape 5">
              <a:extLst>
                <a:ext uri="{FF2B5EF4-FFF2-40B4-BE49-F238E27FC236}">
                  <a16:creationId xmlns:a16="http://schemas.microsoft.com/office/drawing/2014/main" id="{7935DEB4-1B83-3988-B7AB-44BB2AE5C0C2}"/>
                </a:ext>
              </a:extLst>
            </p:cNvPr>
            <p:cNvSpPr/>
            <p:nvPr/>
          </p:nvSpPr>
          <p:spPr>
            <a:xfrm>
              <a:off x="9275960" y="3428024"/>
              <a:ext cx="694226" cy="799917"/>
            </a:xfrm>
            <a:custGeom>
              <a:avLst/>
              <a:gdLst>
                <a:gd name="connsiteX0" fmla="*/ 528421 w 694226"/>
                <a:gd name="connsiteY0" fmla="*/ 446666 h 799917"/>
                <a:gd name="connsiteX1" fmla="*/ 528421 w 694226"/>
                <a:gd name="connsiteY1" fmla="*/ 446666 h 799917"/>
                <a:gd name="connsiteX2" fmla="*/ 506562 w 694226"/>
                <a:gd name="connsiteY2" fmla="*/ 475984 h 799917"/>
                <a:gd name="connsiteX3" fmla="*/ 483612 w 694226"/>
                <a:gd name="connsiteY3" fmla="*/ 510007 h 799917"/>
                <a:gd name="connsiteX4" fmla="*/ 409026 w 694226"/>
                <a:gd name="connsiteY4" fmla="*/ 469473 h 799917"/>
                <a:gd name="connsiteX5" fmla="*/ 423828 w 694226"/>
                <a:gd name="connsiteY5" fmla="*/ 385907 h 799917"/>
                <a:gd name="connsiteX6" fmla="*/ 464736 w 694226"/>
                <a:gd name="connsiteY6" fmla="*/ 389206 h 799917"/>
                <a:gd name="connsiteX7" fmla="*/ 501255 w 694226"/>
                <a:gd name="connsiteY7" fmla="*/ 390411 h 799917"/>
                <a:gd name="connsiteX8" fmla="*/ 501255 w 694226"/>
                <a:gd name="connsiteY8" fmla="*/ 390411 h 799917"/>
                <a:gd name="connsiteX9" fmla="*/ 515426 w 694226"/>
                <a:gd name="connsiteY9" fmla="*/ 349991 h 799917"/>
                <a:gd name="connsiteX10" fmla="*/ 515426 w 694226"/>
                <a:gd name="connsiteY10" fmla="*/ 349962 h 799917"/>
                <a:gd name="connsiteX11" fmla="*/ 346631 w 694226"/>
                <a:gd name="connsiteY11" fmla="*/ -651 h 799917"/>
                <a:gd name="connsiteX12" fmla="*/ 177808 w 694226"/>
                <a:gd name="connsiteY12" fmla="*/ 349962 h 799917"/>
                <a:gd name="connsiteX13" fmla="*/ 137359 w 694226"/>
                <a:gd name="connsiteY13" fmla="*/ 364105 h 799917"/>
                <a:gd name="connsiteX14" fmla="*/ 137359 w 694226"/>
                <a:gd name="connsiteY14" fmla="*/ 364105 h 799917"/>
                <a:gd name="connsiteX15" fmla="*/ 115528 w 694226"/>
                <a:gd name="connsiteY15" fmla="*/ 334787 h 799917"/>
                <a:gd name="connsiteX16" fmla="*/ 92578 w 694226"/>
                <a:gd name="connsiteY16" fmla="*/ 300764 h 799917"/>
                <a:gd name="connsiteX17" fmla="*/ 17992 w 694226"/>
                <a:gd name="connsiteY17" fmla="*/ 341299 h 799917"/>
                <a:gd name="connsiteX18" fmla="*/ 32795 w 694226"/>
                <a:gd name="connsiteY18" fmla="*/ 424864 h 799917"/>
                <a:gd name="connsiteX19" fmla="*/ 73703 w 694226"/>
                <a:gd name="connsiteY19" fmla="*/ 421565 h 799917"/>
                <a:gd name="connsiteX20" fmla="*/ 110221 w 694226"/>
                <a:gd name="connsiteY20" fmla="*/ 420360 h 799917"/>
                <a:gd name="connsiteX21" fmla="*/ 110221 w 694226"/>
                <a:gd name="connsiteY21" fmla="*/ 420360 h 799917"/>
                <a:gd name="connsiteX22" fmla="*/ 124393 w 694226"/>
                <a:gd name="connsiteY22" fmla="*/ 460780 h 799917"/>
                <a:gd name="connsiteX23" fmla="*/ 124393 w 694226"/>
                <a:gd name="connsiteY23" fmla="*/ 460809 h 799917"/>
                <a:gd name="connsiteX24" fmla="*/ -482 w 694226"/>
                <a:gd name="connsiteY24" fmla="*/ 720111 h 799917"/>
                <a:gd name="connsiteX25" fmla="*/ 693745 w 694226"/>
                <a:gd name="connsiteY25" fmla="*/ 720111 h 799917"/>
                <a:gd name="connsiteX26" fmla="*/ 568870 w 694226"/>
                <a:gd name="connsiteY26" fmla="*/ 460809 h 799917"/>
                <a:gd name="connsiteX27" fmla="*/ 528421 w 694226"/>
                <a:gd name="connsiteY27" fmla="*/ 446666 h 799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94226" h="799917">
                  <a:moveTo>
                    <a:pt x="528421" y="446666"/>
                  </a:moveTo>
                  <a:lnTo>
                    <a:pt x="528421" y="446666"/>
                  </a:lnTo>
                  <a:cubicBezTo>
                    <a:pt x="516803" y="452289"/>
                    <a:pt x="508656" y="463247"/>
                    <a:pt x="506562" y="475984"/>
                  </a:cubicBezTo>
                  <a:cubicBezTo>
                    <a:pt x="504009" y="491389"/>
                    <a:pt x="496148" y="503983"/>
                    <a:pt x="483612" y="510007"/>
                  </a:cubicBezTo>
                  <a:cubicBezTo>
                    <a:pt x="458941" y="521883"/>
                    <a:pt x="425549" y="503753"/>
                    <a:pt x="409026" y="469473"/>
                  </a:cubicBezTo>
                  <a:cubicBezTo>
                    <a:pt x="392502" y="435191"/>
                    <a:pt x="399157" y="397755"/>
                    <a:pt x="423828" y="385907"/>
                  </a:cubicBezTo>
                  <a:cubicBezTo>
                    <a:pt x="436336" y="379883"/>
                    <a:pt x="451081" y="381604"/>
                    <a:pt x="464736" y="389206"/>
                  </a:cubicBezTo>
                  <a:cubicBezTo>
                    <a:pt x="475981" y="395517"/>
                    <a:pt x="489608" y="395976"/>
                    <a:pt x="501255" y="390411"/>
                  </a:cubicBezTo>
                  <a:lnTo>
                    <a:pt x="501255" y="390411"/>
                  </a:lnTo>
                  <a:cubicBezTo>
                    <a:pt x="516344" y="383153"/>
                    <a:pt x="522684" y="365052"/>
                    <a:pt x="515426" y="349991"/>
                  </a:cubicBezTo>
                  <a:cubicBezTo>
                    <a:pt x="515426" y="349991"/>
                    <a:pt x="515426" y="349962"/>
                    <a:pt x="515426" y="349962"/>
                  </a:cubicBezTo>
                  <a:lnTo>
                    <a:pt x="346631" y="-651"/>
                  </a:lnTo>
                  <a:lnTo>
                    <a:pt x="177808" y="349962"/>
                  </a:lnTo>
                  <a:cubicBezTo>
                    <a:pt x="170522" y="365023"/>
                    <a:pt x="152449" y="371363"/>
                    <a:pt x="137359" y="364105"/>
                  </a:cubicBezTo>
                  <a:lnTo>
                    <a:pt x="137359" y="364105"/>
                  </a:lnTo>
                  <a:cubicBezTo>
                    <a:pt x="125741" y="358482"/>
                    <a:pt x="117593" y="347524"/>
                    <a:pt x="115528" y="334787"/>
                  </a:cubicBezTo>
                  <a:cubicBezTo>
                    <a:pt x="112947" y="319382"/>
                    <a:pt x="105086" y="306788"/>
                    <a:pt x="92578" y="300764"/>
                  </a:cubicBezTo>
                  <a:cubicBezTo>
                    <a:pt x="67908" y="288887"/>
                    <a:pt x="34516" y="307018"/>
                    <a:pt x="17992" y="341299"/>
                  </a:cubicBezTo>
                  <a:cubicBezTo>
                    <a:pt x="1468" y="375580"/>
                    <a:pt x="8124" y="413016"/>
                    <a:pt x="32795" y="424864"/>
                  </a:cubicBezTo>
                  <a:cubicBezTo>
                    <a:pt x="45302" y="430888"/>
                    <a:pt x="60048" y="429167"/>
                    <a:pt x="73703" y="421565"/>
                  </a:cubicBezTo>
                  <a:cubicBezTo>
                    <a:pt x="84948" y="415254"/>
                    <a:pt x="98574" y="414795"/>
                    <a:pt x="110221" y="420360"/>
                  </a:cubicBezTo>
                  <a:lnTo>
                    <a:pt x="110221" y="420360"/>
                  </a:lnTo>
                  <a:cubicBezTo>
                    <a:pt x="125311" y="427618"/>
                    <a:pt x="131651" y="445720"/>
                    <a:pt x="124393" y="460780"/>
                  </a:cubicBezTo>
                  <a:cubicBezTo>
                    <a:pt x="124393" y="460780"/>
                    <a:pt x="124393" y="460809"/>
                    <a:pt x="124393" y="460809"/>
                  </a:cubicBezTo>
                  <a:lnTo>
                    <a:pt x="-482" y="720111"/>
                  </a:lnTo>
                  <a:cubicBezTo>
                    <a:pt x="218888" y="825651"/>
                    <a:pt x="474375" y="825651"/>
                    <a:pt x="693745" y="720111"/>
                  </a:cubicBezTo>
                  <a:lnTo>
                    <a:pt x="568870" y="460809"/>
                  </a:lnTo>
                  <a:cubicBezTo>
                    <a:pt x="561583" y="445748"/>
                    <a:pt x="543511" y="439408"/>
                    <a:pt x="528421" y="446666"/>
                  </a:cubicBezTo>
                  <a:close/>
                </a:path>
              </a:pathLst>
            </a:custGeom>
            <a:solidFill>
              <a:schemeClr val="accent5"/>
            </a:solidFill>
            <a:ln w="2869" cap="flat">
              <a:noFill/>
              <a:prstDash val="solid"/>
              <a:miter/>
            </a:ln>
          </p:spPr>
          <p:txBody>
            <a:bodyPr rtlCol="0" anchor="ctr"/>
            <a:lstStyle/>
            <a:p>
              <a:endParaRPr lang="en-US" sz="1800">
                <a:latin typeface="Calibri" panose="020F0502020204030204" pitchFamily="34" charset="0"/>
                <a:ea typeface="Calibri" panose="020F0502020204030204" pitchFamily="34" charset="0"/>
              </a:endParaRPr>
            </a:p>
          </p:txBody>
        </p:sp>
        <p:sp>
          <p:nvSpPr>
            <p:cNvPr id="7" name="Freeform: Shape 6">
              <a:extLst>
                <a:ext uri="{FF2B5EF4-FFF2-40B4-BE49-F238E27FC236}">
                  <a16:creationId xmlns:a16="http://schemas.microsoft.com/office/drawing/2014/main" id="{166194F0-ADAD-B9B2-AB88-D0C2E3196BEE}"/>
                </a:ext>
              </a:extLst>
            </p:cNvPr>
            <p:cNvSpPr/>
            <p:nvPr/>
          </p:nvSpPr>
          <p:spPr>
            <a:xfrm>
              <a:off x="8824045" y="2930303"/>
              <a:ext cx="799171" cy="675580"/>
            </a:xfrm>
            <a:custGeom>
              <a:avLst/>
              <a:gdLst>
                <a:gd name="connsiteX0" fmla="*/ 489529 w 799171"/>
                <a:gd name="connsiteY0" fmla="*/ 211891 h 675580"/>
                <a:gd name="connsiteX1" fmla="*/ 522978 w 799171"/>
                <a:gd name="connsiteY1" fmla="*/ 197117 h 675580"/>
                <a:gd name="connsiteX2" fmla="*/ 561247 w 799171"/>
                <a:gd name="connsiteY2" fmla="*/ 182315 h 675580"/>
                <a:gd name="connsiteX3" fmla="*/ 538297 w 799171"/>
                <a:gd name="connsiteY3" fmla="*/ 100614 h 675580"/>
                <a:gd name="connsiteX4" fmla="*/ 453526 w 799171"/>
                <a:gd name="connsiteY4" fmla="*/ 96455 h 675580"/>
                <a:gd name="connsiteX5" fmla="*/ 447645 w 799171"/>
                <a:gd name="connsiteY5" fmla="*/ 137047 h 675580"/>
                <a:gd name="connsiteX6" fmla="*/ 440675 w 799171"/>
                <a:gd name="connsiteY6" fmla="*/ 172934 h 675580"/>
                <a:gd name="connsiteX7" fmla="*/ 440675 w 799171"/>
                <a:gd name="connsiteY7" fmla="*/ 172934 h 675580"/>
                <a:gd name="connsiteX8" fmla="*/ 398075 w 799171"/>
                <a:gd name="connsiteY8" fmla="*/ 177754 h 675580"/>
                <a:gd name="connsiteX9" fmla="*/ 174316 w 799171"/>
                <a:gd name="connsiteY9" fmla="*/ -651 h 675580"/>
                <a:gd name="connsiteX10" fmla="*/ 19233 w 799171"/>
                <a:gd name="connsiteY10" fmla="*/ 674929 h 675580"/>
                <a:gd name="connsiteX11" fmla="*/ 299219 w 799171"/>
                <a:gd name="connsiteY11" fmla="*/ 610957 h 675580"/>
                <a:gd name="connsiteX12" fmla="*/ 322197 w 799171"/>
                <a:gd name="connsiteY12" fmla="*/ 574800 h 675580"/>
                <a:gd name="connsiteX13" fmla="*/ 322168 w 799171"/>
                <a:gd name="connsiteY13" fmla="*/ 574668 h 675580"/>
                <a:gd name="connsiteX14" fmla="*/ 322168 w 799171"/>
                <a:gd name="connsiteY14" fmla="*/ 574668 h 675580"/>
                <a:gd name="connsiteX15" fmla="*/ 298444 w 799171"/>
                <a:gd name="connsiteY15" fmla="*/ 546870 h 675580"/>
                <a:gd name="connsiteX16" fmla="*/ 270360 w 799171"/>
                <a:gd name="connsiteY16" fmla="*/ 516921 h 675580"/>
                <a:gd name="connsiteX17" fmla="*/ 326471 w 799171"/>
                <a:gd name="connsiteY17" fmla="*/ 453264 h 675580"/>
                <a:gd name="connsiteX18" fmla="*/ 404644 w 799171"/>
                <a:gd name="connsiteY18" fmla="*/ 486283 h 675580"/>
                <a:gd name="connsiteX19" fmla="*/ 392337 w 799171"/>
                <a:gd name="connsiteY19" fmla="*/ 525441 h 675580"/>
                <a:gd name="connsiteX20" fmla="*/ 383042 w 799171"/>
                <a:gd name="connsiteY20" fmla="*/ 560783 h 675580"/>
                <a:gd name="connsiteX21" fmla="*/ 383042 w 799171"/>
                <a:gd name="connsiteY21" fmla="*/ 560783 h 675580"/>
                <a:gd name="connsiteX22" fmla="*/ 419188 w 799171"/>
                <a:gd name="connsiteY22" fmla="*/ 583762 h 675580"/>
                <a:gd name="connsiteX23" fmla="*/ 419332 w 799171"/>
                <a:gd name="connsiteY23" fmla="*/ 583733 h 675580"/>
                <a:gd name="connsiteX24" fmla="*/ 798689 w 799171"/>
                <a:gd name="connsiteY24" fmla="*/ 497127 h 675580"/>
                <a:gd name="connsiteX25" fmla="*/ 494607 w 799171"/>
                <a:gd name="connsiteY25" fmla="*/ 254520 h 675580"/>
                <a:gd name="connsiteX26" fmla="*/ 489816 w 799171"/>
                <a:gd name="connsiteY26" fmla="*/ 211949 h 67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9171" h="675580">
                  <a:moveTo>
                    <a:pt x="489529" y="211891"/>
                  </a:moveTo>
                  <a:cubicBezTo>
                    <a:pt x="497590" y="201805"/>
                    <a:pt x="510097" y="196288"/>
                    <a:pt x="522978" y="197117"/>
                  </a:cubicBezTo>
                  <a:cubicBezTo>
                    <a:pt x="538555" y="198035"/>
                    <a:pt x="552583" y="193187"/>
                    <a:pt x="561247" y="182315"/>
                  </a:cubicBezTo>
                  <a:cubicBezTo>
                    <a:pt x="578315" y="160914"/>
                    <a:pt x="568074" y="124338"/>
                    <a:pt x="538297" y="100614"/>
                  </a:cubicBezTo>
                  <a:cubicBezTo>
                    <a:pt x="508520" y="76890"/>
                    <a:pt x="470595" y="75025"/>
                    <a:pt x="453526" y="96455"/>
                  </a:cubicBezTo>
                  <a:cubicBezTo>
                    <a:pt x="444920" y="107298"/>
                    <a:pt x="443257" y="122043"/>
                    <a:pt x="447645" y="137047"/>
                  </a:cubicBezTo>
                  <a:cubicBezTo>
                    <a:pt x="451317" y="149431"/>
                    <a:pt x="448707" y="162822"/>
                    <a:pt x="440675" y="172934"/>
                  </a:cubicBezTo>
                  <a:lnTo>
                    <a:pt x="440675" y="172934"/>
                  </a:lnTo>
                  <a:cubicBezTo>
                    <a:pt x="430233" y="186024"/>
                    <a:pt x="411184" y="188181"/>
                    <a:pt x="398075" y="177754"/>
                  </a:cubicBezTo>
                  <a:lnTo>
                    <a:pt x="174316" y="-651"/>
                  </a:lnTo>
                  <a:cubicBezTo>
                    <a:pt x="22676" y="189292"/>
                    <a:pt x="-34383" y="437871"/>
                    <a:pt x="19233" y="674929"/>
                  </a:cubicBezTo>
                  <a:lnTo>
                    <a:pt x="299219" y="610957"/>
                  </a:lnTo>
                  <a:cubicBezTo>
                    <a:pt x="315542" y="607319"/>
                    <a:pt x="325840" y="591131"/>
                    <a:pt x="322197" y="574800"/>
                  </a:cubicBezTo>
                  <a:cubicBezTo>
                    <a:pt x="322197" y="574757"/>
                    <a:pt x="322168" y="574711"/>
                    <a:pt x="322168" y="574668"/>
                  </a:cubicBezTo>
                  <a:lnTo>
                    <a:pt x="322168" y="574668"/>
                  </a:lnTo>
                  <a:cubicBezTo>
                    <a:pt x="319271" y="562091"/>
                    <a:pt x="310407" y="551718"/>
                    <a:pt x="298444" y="546870"/>
                  </a:cubicBezTo>
                  <a:cubicBezTo>
                    <a:pt x="284101" y="540932"/>
                    <a:pt x="273458" y="530461"/>
                    <a:pt x="270360" y="516921"/>
                  </a:cubicBezTo>
                  <a:cubicBezTo>
                    <a:pt x="264278" y="490242"/>
                    <a:pt x="289408" y="461727"/>
                    <a:pt x="326471" y="453264"/>
                  </a:cubicBezTo>
                  <a:cubicBezTo>
                    <a:pt x="363536" y="444802"/>
                    <a:pt x="398562" y="459575"/>
                    <a:pt x="404644" y="486283"/>
                  </a:cubicBezTo>
                  <a:cubicBezTo>
                    <a:pt x="407742" y="499823"/>
                    <a:pt x="402808" y="513823"/>
                    <a:pt x="392337" y="525441"/>
                  </a:cubicBezTo>
                  <a:cubicBezTo>
                    <a:pt x="383674" y="535008"/>
                    <a:pt x="380202" y="548192"/>
                    <a:pt x="383042" y="560783"/>
                  </a:cubicBezTo>
                  <a:lnTo>
                    <a:pt x="383042" y="560783"/>
                  </a:lnTo>
                  <a:cubicBezTo>
                    <a:pt x="386685" y="577115"/>
                    <a:pt x="402865" y="587402"/>
                    <a:pt x="419188" y="583762"/>
                  </a:cubicBezTo>
                  <a:cubicBezTo>
                    <a:pt x="419246" y="583753"/>
                    <a:pt x="419274" y="583742"/>
                    <a:pt x="419332" y="583733"/>
                  </a:cubicBezTo>
                  <a:lnTo>
                    <a:pt x="798689" y="497127"/>
                  </a:lnTo>
                  <a:lnTo>
                    <a:pt x="494607" y="254520"/>
                  </a:lnTo>
                  <a:cubicBezTo>
                    <a:pt x="481525" y="244087"/>
                    <a:pt x="479374" y="225027"/>
                    <a:pt x="489816" y="211949"/>
                  </a:cubicBezTo>
                  <a:close/>
                </a:path>
              </a:pathLst>
            </a:custGeom>
            <a:solidFill>
              <a:schemeClr val="tx1">
                <a:lumMod val="50000"/>
                <a:lumOff val="50000"/>
              </a:schemeClr>
            </a:solidFill>
            <a:ln w="2869" cap="flat">
              <a:noFill/>
              <a:prstDash val="solid"/>
              <a:miter/>
            </a:ln>
          </p:spPr>
          <p:txBody>
            <a:bodyPr rtlCol="0" anchor="ctr"/>
            <a:lstStyle/>
            <a:p>
              <a:endParaRPr lang="en-US" sz="1800">
                <a:latin typeface="Calibri" panose="020F0502020204030204" pitchFamily="34" charset="0"/>
                <a:ea typeface="Calibri" panose="020F0502020204030204" pitchFamily="34" charset="0"/>
              </a:endParaRPr>
            </a:p>
          </p:txBody>
        </p:sp>
        <p:sp>
          <p:nvSpPr>
            <p:cNvPr id="8" name="Freeform: Shape 7">
              <a:extLst>
                <a:ext uri="{FF2B5EF4-FFF2-40B4-BE49-F238E27FC236}">
                  <a16:creationId xmlns:a16="http://schemas.microsoft.com/office/drawing/2014/main" id="{DDA10D77-A5CE-8BFB-A241-F49455D466F7}"/>
                </a:ext>
              </a:extLst>
            </p:cNvPr>
            <p:cNvSpPr/>
            <p:nvPr/>
          </p:nvSpPr>
          <p:spPr>
            <a:xfrm>
              <a:off x="8998929" y="2630064"/>
              <a:ext cx="771882" cy="797959"/>
            </a:xfrm>
            <a:custGeom>
              <a:avLst/>
              <a:gdLst>
                <a:gd name="connsiteX0" fmla="*/ 653985 w 771882"/>
                <a:gd name="connsiteY0" fmla="*/ 377903 h 797959"/>
                <a:gd name="connsiteX1" fmla="*/ 686373 w 771882"/>
                <a:gd name="connsiteY1" fmla="*/ 394829 h 797959"/>
                <a:gd name="connsiteX2" fmla="*/ 721801 w 771882"/>
                <a:gd name="connsiteY2" fmla="*/ 415541 h 797959"/>
                <a:gd name="connsiteX3" fmla="*/ 771401 w 771882"/>
                <a:gd name="connsiteY3" fmla="*/ 346692 h 797959"/>
                <a:gd name="connsiteX4" fmla="*/ 721801 w 771882"/>
                <a:gd name="connsiteY4" fmla="*/ 277843 h 797959"/>
                <a:gd name="connsiteX5" fmla="*/ 686373 w 771882"/>
                <a:gd name="connsiteY5" fmla="*/ 298526 h 797959"/>
                <a:gd name="connsiteX6" fmla="*/ 653985 w 771882"/>
                <a:gd name="connsiteY6" fmla="*/ 315481 h 797959"/>
                <a:gd name="connsiteX7" fmla="*/ 653985 w 771882"/>
                <a:gd name="connsiteY7" fmla="*/ 315481 h 797959"/>
                <a:gd name="connsiteX8" fmla="*/ 623662 w 771882"/>
                <a:gd name="connsiteY8" fmla="*/ 285158 h 797959"/>
                <a:gd name="connsiteX9" fmla="*/ 623662 w 771882"/>
                <a:gd name="connsiteY9" fmla="*/ -651 h 797959"/>
                <a:gd name="connsiteX10" fmla="*/ -482 w 771882"/>
                <a:gd name="connsiteY10" fmla="*/ 299588 h 797959"/>
                <a:gd name="connsiteX11" fmla="*/ 223277 w 771882"/>
                <a:gd name="connsiteY11" fmla="*/ 477993 h 797959"/>
                <a:gd name="connsiteX12" fmla="*/ 265877 w 771882"/>
                <a:gd name="connsiteY12" fmla="*/ 473173 h 797959"/>
                <a:gd name="connsiteX13" fmla="*/ 265877 w 771882"/>
                <a:gd name="connsiteY13" fmla="*/ 473173 h 797959"/>
                <a:gd name="connsiteX14" fmla="*/ 272848 w 771882"/>
                <a:gd name="connsiteY14" fmla="*/ 437286 h 797959"/>
                <a:gd name="connsiteX15" fmla="*/ 278729 w 771882"/>
                <a:gd name="connsiteY15" fmla="*/ 396694 h 797959"/>
                <a:gd name="connsiteX16" fmla="*/ 363500 w 771882"/>
                <a:gd name="connsiteY16" fmla="*/ 400853 h 797959"/>
                <a:gd name="connsiteX17" fmla="*/ 386449 w 771882"/>
                <a:gd name="connsiteY17" fmla="*/ 482554 h 797959"/>
                <a:gd name="connsiteX18" fmla="*/ 348180 w 771882"/>
                <a:gd name="connsiteY18" fmla="*/ 497356 h 797959"/>
                <a:gd name="connsiteX19" fmla="*/ 314732 w 771882"/>
                <a:gd name="connsiteY19" fmla="*/ 512130 h 797959"/>
                <a:gd name="connsiteX20" fmla="*/ 314732 w 771882"/>
                <a:gd name="connsiteY20" fmla="*/ 512130 h 797959"/>
                <a:gd name="connsiteX21" fmla="*/ 319522 w 771882"/>
                <a:gd name="connsiteY21" fmla="*/ 554702 h 797959"/>
                <a:gd name="connsiteX22" fmla="*/ 623605 w 771882"/>
                <a:gd name="connsiteY22" fmla="*/ 797308 h 797959"/>
                <a:gd name="connsiteX23" fmla="*/ 623605 w 771882"/>
                <a:gd name="connsiteY23" fmla="*/ 408197 h 797959"/>
                <a:gd name="connsiteX24" fmla="*/ 653899 w 771882"/>
                <a:gd name="connsiteY24" fmla="*/ 377903 h 797959"/>
                <a:gd name="connsiteX25" fmla="*/ 653927 w 771882"/>
                <a:gd name="connsiteY25" fmla="*/ 377903 h 797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71882" h="797959">
                  <a:moveTo>
                    <a:pt x="653985" y="377903"/>
                  </a:moveTo>
                  <a:cubicBezTo>
                    <a:pt x="666894" y="377938"/>
                    <a:pt x="678971" y="384252"/>
                    <a:pt x="686373" y="394829"/>
                  </a:cubicBezTo>
                  <a:cubicBezTo>
                    <a:pt x="695380" y="407623"/>
                    <a:pt x="707917" y="415541"/>
                    <a:pt x="721801" y="415541"/>
                  </a:cubicBezTo>
                  <a:cubicBezTo>
                    <a:pt x="749197" y="415541"/>
                    <a:pt x="771401" y="384702"/>
                    <a:pt x="771401" y="346692"/>
                  </a:cubicBezTo>
                  <a:cubicBezTo>
                    <a:pt x="771401" y="308682"/>
                    <a:pt x="749197" y="277843"/>
                    <a:pt x="721801" y="277843"/>
                  </a:cubicBezTo>
                  <a:cubicBezTo>
                    <a:pt x="707917" y="277843"/>
                    <a:pt x="695380" y="285761"/>
                    <a:pt x="686373" y="298526"/>
                  </a:cubicBezTo>
                  <a:cubicBezTo>
                    <a:pt x="678971" y="309118"/>
                    <a:pt x="666894" y="315446"/>
                    <a:pt x="653985" y="315481"/>
                  </a:cubicBezTo>
                  <a:lnTo>
                    <a:pt x="653985" y="315481"/>
                  </a:lnTo>
                  <a:cubicBezTo>
                    <a:pt x="637231" y="315481"/>
                    <a:pt x="623662" y="301906"/>
                    <a:pt x="623662" y="285158"/>
                  </a:cubicBezTo>
                  <a:lnTo>
                    <a:pt x="623662" y="-651"/>
                  </a:lnTo>
                  <a:cubicBezTo>
                    <a:pt x="380741" y="-852"/>
                    <a:pt x="150986" y="109674"/>
                    <a:pt x="-482" y="299588"/>
                  </a:cubicBezTo>
                  <a:lnTo>
                    <a:pt x="223277" y="477993"/>
                  </a:lnTo>
                  <a:cubicBezTo>
                    <a:pt x="236358" y="488420"/>
                    <a:pt x="255436" y="486263"/>
                    <a:pt x="265877" y="473173"/>
                  </a:cubicBezTo>
                  <a:lnTo>
                    <a:pt x="265877" y="473173"/>
                  </a:lnTo>
                  <a:cubicBezTo>
                    <a:pt x="273910" y="463061"/>
                    <a:pt x="276520" y="449670"/>
                    <a:pt x="272848" y="437286"/>
                  </a:cubicBezTo>
                  <a:cubicBezTo>
                    <a:pt x="268459" y="422282"/>
                    <a:pt x="269979" y="407537"/>
                    <a:pt x="278729" y="396694"/>
                  </a:cubicBezTo>
                  <a:cubicBezTo>
                    <a:pt x="295798" y="375264"/>
                    <a:pt x="333751" y="377129"/>
                    <a:pt x="363500" y="400853"/>
                  </a:cubicBezTo>
                  <a:cubicBezTo>
                    <a:pt x="393248" y="424577"/>
                    <a:pt x="403489" y="461096"/>
                    <a:pt x="386449" y="482554"/>
                  </a:cubicBezTo>
                  <a:cubicBezTo>
                    <a:pt x="377843" y="493426"/>
                    <a:pt x="363758" y="498274"/>
                    <a:pt x="348180" y="497356"/>
                  </a:cubicBezTo>
                  <a:cubicBezTo>
                    <a:pt x="335300" y="496527"/>
                    <a:pt x="322793" y="502044"/>
                    <a:pt x="314732" y="512130"/>
                  </a:cubicBezTo>
                  <a:lnTo>
                    <a:pt x="314732" y="512130"/>
                  </a:lnTo>
                  <a:cubicBezTo>
                    <a:pt x="304289" y="525209"/>
                    <a:pt x="306441" y="544268"/>
                    <a:pt x="319522" y="554702"/>
                  </a:cubicBezTo>
                  <a:lnTo>
                    <a:pt x="623605" y="797308"/>
                  </a:lnTo>
                  <a:lnTo>
                    <a:pt x="623605" y="408197"/>
                  </a:lnTo>
                  <a:cubicBezTo>
                    <a:pt x="623605" y="391467"/>
                    <a:pt x="637174" y="377903"/>
                    <a:pt x="653899" y="377903"/>
                  </a:cubicBezTo>
                  <a:cubicBezTo>
                    <a:pt x="653899" y="377903"/>
                    <a:pt x="653927" y="377903"/>
                    <a:pt x="653927" y="377903"/>
                  </a:cubicBezTo>
                  <a:close/>
                </a:path>
              </a:pathLst>
            </a:custGeom>
            <a:solidFill>
              <a:schemeClr val="accent1"/>
            </a:solidFill>
            <a:ln w="2869" cap="flat">
              <a:noFill/>
              <a:prstDash val="solid"/>
              <a:miter/>
            </a:ln>
          </p:spPr>
          <p:txBody>
            <a:bodyPr rtlCol="0" anchor="ctr"/>
            <a:lstStyle/>
            <a:p>
              <a:endParaRPr lang="en-US" sz="1800">
                <a:latin typeface="Calibri" panose="020F0502020204030204" pitchFamily="34" charset="0"/>
                <a:ea typeface="Calibri" panose="020F0502020204030204" pitchFamily="34" charset="0"/>
              </a:endParaRPr>
            </a:p>
          </p:txBody>
        </p:sp>
        <p:sp>
          <p:nvSpPr>
            <p:cNvPr id="9" name="Freeform: Shape 8">
              <a:extLst>
                <a:ext uri="{FF2B5EF4-FFF2-40B4-BE49-F238E27FC236}">
                  <a16:creationId xmlns:a16="http://schemas.microsoft.com/office/drawing/2014/main" id="{4FB98C8D-3EA7-A0B2-3754-A5942A36D14E}"/>
                </a:ext>
              </a:extLst>
            </p:cNvPr>
            <p:cNvSpPr/>
            <p:nvPr/>
          </p:nvSpPr>
          <p:spPr>
            <a:xfrm>
              <a:off x="9623073" y="2930217"/>
              <a:ext cx="798934" cy="744490"/>
            </a:xfrm>
            <a:custGeom>
              <a:avLst/>
              <a:gdLst>
                <a:gd name="connsiteX0" fmla="*/ 498874 w 798934"/>
                <a:gd name="connsiteY0" fmla="*/ 611043 h 744490"/>
                <a:gd name="connsiteX1" fmla="*/ 778773 w 798934"/>
                <a:gd name="connsiteY1" fmla="*/ 674929 h 744490"/>
                <a:gd name="connsiteX2" fmla="*/ 623662 w 798934"/>
                <a:gd name="connsiteY2" fmla="*/ -651 h 744490"/>
                <a:gd name="connsiteX3" fmla="*/ 399903 w 798934"/>
                <a:gd name="connsiteY3" fmla="*/ 177754 h 744490"/>
                <a:gd name="connsiteX4" fmla="*/ 395113 w 798934"/>
                <a:gd name="connsiteY4" fmla="*/ 220325 h 744490"/>
                <a:gd name="connsiteX5" fmla="*/ 395113 w 798934"/>
                <a:gd name="connsiteY5" fmla="*/ 220325 h 744490"/>
                <a:gd name="connsiteX6" fmla="*/ 428619 w 798934"/>
                <a:gd name="connsiteY6" fmla="*/ 235242 h 744490"/>
                <a:gd name="connsiteX7" fmla="*/ 466887 w 798934"/>
                <a:gd name="connsiteY7" fmla="*/ 250045 h 744490"/>
                <a:gd name="connsiteX8" fmla="*/ 443937 w 798934"/>
                <a:gd name="connsiteY8" fmla="*/ 331746 h 744490"/>
                <a:gd name="connsiteX9" fmla="*/ 359168 w 798934"/>
                <a:gd name="connsiteY9" fmla="*/ 335905 h 744490"/>
                <a:gd name="connsiteX10" fmla="*/ 353430 w 798934"/>
                <a:gd name="connsiteY10" fmla="*/ 295313 h 744490"/>
                <a:gd name="connsiteX11" fmla="*/ 346459 w 798934"/>
                <a:gd name="connsiteY11" fmla="*/ 259426 h 744490"/>
                <a:gd name="connsiteX12" fmla="*/ 346459 w 798934"/>
                <a:gd name="connsiteY12" fmla="*/ 259426 h 744490"/>
                <a:gd name="connsiteX13" fmla="*/ 303888 w 798934"/>
                <a:gd name="connsiteY13" fmla="*/ 254580 h 744490"/>
                <a:gd name="connsiteX14" fmla="*/ 303859 w 798934"/>
                <a:gd name="connsiteY14" fmla="*/ 254606 h 744490"/>
                <a:gd name="connsiteX15" fmla="*/ -482 w 798934"/>
                <a:gd name="connsiteY15" fmla="*/ 497155 h 744490"/>
                <a:gd name="connsiteX16" fmla="*/ 378990 w 798934"/>
                <a:gd name="connsiteY16" fmla="*/ 583762 h 744490"/>
                <a:gd name="connsiteX17" fmla="*/ 401940 w 798934"/>
                <a:gd name="connsiteY17" fmla="*/ 620031 h 744490"/>
                <a:gd name="connsiteX18" fmla="*/ 401940 w 798934"/>
                <a:gd name="connsiteY18" fmla="*/ 620051 h 744490"/>
                <a:gd name="connsiteX19" fmla="*/ 401940 w 798934"/>
                <a:gd name="connsiteY19" fmla="*/ 620051 h 744490"/>
                <a:gd name="connsiteX20" fmla="*/ 378216 w 798934"/>
                <a:gd name="connsiteY20" fmla="*/ 647848 h 744490"/>
                <a:gd name="connsiteX21" fmla="*/ 350131 w 798934"/>
                <a:gd name="connsiteY21" fmla="*/ 677798 h 744490"/>
                <a:gd name="connsiteX22" fmla="*/ 406243 w 798934"/>
                <a:gd name="connsiteY22" fmla="*/ 741454 h 744490"/>
                <a:gd name="connsiteX23" fmla="*/ 484415 w 798934"/>
                <a:gd name="connsiteY23" fmla="*/ 708436 h 744490"/>
                <a:gd name="connsiteX24" fmla="*/ 472108 w 798934"/>
                <a:gd name="connsiteY24" fmla="*/ 669306 h 744490"/>
                <a:gd name="connsiteX25" fmla="*/ 462814 w 798934"/>
                <a:gd name="connsiteY25" fmla="*/ 633935 h 744490"/>
                <a:gd name="connsiteX26" fmla="*/ 462814 w 798934"/>
                <a:gd name="connsiteY26" fmla="*/ 633935 h 744490"/>
                <a:gd name="connsiteX27" fmla="*/ 498874 w 798934"/>
                <a:gd name="connsiteY27" fmla="*/ 611043 h 74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98934" h="744490">
                  <a:moveTo>
                    <a:pt x="498874" y="611043"/>
                  </a:moveTo>
                  <a:lnTo>
                    <a:pt x="778773" y="674929"/>
                  </a:lnTo>
                  <a:cubicBezTo>
                    <a:pt x="832331" y="437865"/>
                    <a:pt x="775244" y="189312"/>
                    <a:pt x="623662" y="-651"/>
                  </a:cubicBezTo>
                  <a:lnTo>
                    <a:pt x="399903" y="177754"/>
                  </a:lnTo>
                  <a:cubicBezTo>
                    <a:pt x="386822" y="188187"/>
                    <a:pt x="384670" y="207247"/>
                    <a:pt x="395113" y="220325"/>
                  </a:cubicBezTo>
                  <a:lnTo>
                    <a:pt x="395113" y="220325"/>
                  </a:lnTo>
                  <a:cubicBezTo>
                    <a:pt x="403173" y="230483"/>
                    <a:pt x="415681" y="236057"/>
                    <a:pt x="428619" y="235242"/>
                  </a:cubicBezTo>
                  <a:cubicBezTo>
                    <a:pt x="444196" y="234324"/>
                    <a:pt x="458224" y="239173"/>
                    <a:pt x="466887" y="250045"/>
                  </a:cubicBezTo>
                  <a:cubicBezTo>
                    <a:pt x="484099" y="271446"/>
                    <a:pt x="473686" y="308022"/>
                    <a:pt x="443937" y="331746"/>
                  </a:cubicBezTo>
                  <a:cubicBezTo>
                    <a:pt x="414189" y="355470"/>
                    <a:pt x="376236" y="357335"/>
                    <a:pt x="359168" y="335905"/>
                  </a:cubicBezTo>
                  <a:cubicBezTo>
                    <a:pt x="350562" y="325062"/>
                    <a:pt x="348898" y="310316"/>
                    <a:pt x="353430" y="295313"/>
                  </a:cubicBezTo>
                  <a:cubicBezTo>
                    <a:pt x="357102" y="282929"/>
                    <a:pt x="354491" y="269538"/>
                    <a:pt x="346459" y="259426"/>
                  </a:cubicBezTo>
                  <a:lnTo>
                    <a:pt x="346459" y="259426"/>
                  </a:lnTo>
                  <a:cubicBezTo>
                    <a:pt x="336046" y="246333"/>
                    <a:pt x="316997" y="244164"/>
                    <a:pt x="303888" y="254580"/>
                  </a:cubicBezTo>
                  <a:cubicBezTo>
                    <a:pt x="303888" y="254589"/>
                    <a:pt x="303859" y="254598"/>
                    <a:pt x="303859" y="254606"/>
                  </a:cubicBezTo>
                  <a:lnTo>
                    <a:pt x="-482" y="497155"/>
                  </a:lnTo>
                  <a:lnTo>
                    <a:pt x="378990" y="583762"/>
                  </a:lnTo>
                  <a:cubicBezTo>
                    <a:pt x="395342" y="587439"/>
                    <a:pt x="405612" y="603676"/>
                    <a:pt x="401940" y="620031"/>
                  </a:cubicBezTo>
                  <a:cubicBezTo>
                    <a:pt x="401940" y="620036"/>
                    <a:pt x="401940" y="620045"/>
                    <a:pt x="401940" y="620051"/>
                  </a:cubicBezTo>
                  <a:lnTo>
                    <a:pt x="401940" y="620051"/>
                  </a:lnTo>
                  <a:cubicBezTo>
                    <a:pt x="399014" y="632621"/>
                    <a:pt x="390178" y="642989"/>
                    <a:pt x="378216" y="647848"/>
                  </a:cubicBezTo>
                  <a:cubicBezTo>
                    <a:pt x="363872" y="653787"/>
                    <a:pt x="353229" y="664257"/>
                    <a:pt x="350131" y="677798"/>
                  </a:cubicBezTo>
                  <a:cubicBezTo>
                    <a:pt x="344050" y="704505"/>
                    <a:pt x="369151" y="732992"/>
                    <a:pt x="406243" y="741454"/>
                  </a:cubicBezTo>
                  <a:cubicBezTo>
                    <a:pt x="443335" y="749917"/>
                    <a:pt x="478333" y="735143"/>
                    <a:pt x="484415" y="708436"/>
                  </a:cubicBezTo>
                  <a:cubicBezTo>
                    <a:pt x="487514" y="694895"/>
                    <a:pt x="482580" y="680925"/>
                    <a:pt x="472108" y="669306"/>
                  </a:cubicBezTo>
                  <a:cubicBezTo>
                    <a:pt x="463445" y="659734"/>
                    <a:pt x="459974" y="646535"/>
                    <a:pt x="462814" y="633935"/>
                  </a:cubicBezTo>
                  <a:lnTo>
                    <a:pt x="462814" y="633935"/>
                  </a:lnTo>
                  <a:cubicBezTo>
                    <a:pt x="466515" y="617698"/>
                    <a:pt x="482608" y="607477"/>
                    <a:pt x="498874" y="611043"/>
                  </a:cubicBezTo>
                  <a:close/>
                </a:path>
              </a:pathLst>
            </a:custGeom>
            <a:solidFill>
              <a:schemeClr val="accent3"/>
            </a:solidFill>
            <a:ln w="2869" cap="flat">
              <a:noFill/>
              <a:prstDash val="solid"/>
              <a:miter/>
            </a:ln>
          </p:spPr>
          <p:txBody>
            <a:bodyPr rtlCol="0" anchor="ctr"/>
            <a:lstStyle/>
            <a:p>
              <a:endParaRPr lang="en-US" sz="1800">
                <a:latin typeface="Calibri" panose="020F0502020204030204" pitchFamily="34" charset="0"/>
                <a:ea typeface="Calibri" panose="020F0502020204030204" pitchFamily="34" charset="0"/>
              </a:endParaRPr>
            </a:p>
          </p:txBody>
        </p:sp>
        <p:sp>
          <p:nvSpPr>
            <p:cNvPr id="10" name="Freeform: Shape 9">
              <a:extLst>
                <a:ext uri="{FF2B5EF4-FFF2-40B4-BE49-F238E27FC236}">
                  <a16:creationId xmlns:a16="http://schemas.microsoft.com/office/drawing/2014/main" id="{359C6826-BD2E-817C-5D04-2FF4234BAAB6}"/>
                </a:ext>
              </a:extLst>
            </p:cNvPr>
            <p:cNvSpPr/>
            <p:nvPr/>
          </p:nvSpPr>
          <p:spPr>
            <a:xfrm>
              <a:off x="9623073" y="3428024"/>
              <a:ext cx="779254" cy="720762"/>
            </a:xfrm>
            <a:custGeom>
              <a:avLst/>
              <a:gdLst>
                <a:gd name="connsiteX0" fmla="*/ 462584 w 779254"/>
                <a:gd name="connsiteY0" fmla="*/ 136186 h 720762"/>
                <a:gd name="connsiteX1" fmla="*/ 462584 w 779254"/>
                <a:gd name="connsiteY1" fmla="*/ 136186 h 720762"/>
                <a:gd name="connsiteX2" fmla="*/ 471879 w 779254"/>
                <a:gd name="connsiteY2" fmla="*/ 171557 h 720762"/>
                <a:gd name="connsiteX3" fmla="*/ 484186 w 779254"/>
                <a:gd name="connsiteY3" fmla="*/ 210686 h 720762"/>
                <a:gd name="connsiteX4" fmla="*/ 406013 w 779254"/>
                <a:gd name="connsiteY4" fmla="*/ 243705 h 720762"/>
                <a:gd name="connsiteX5" fmla="*/ 349902 w 779254"/>
                <a:gd name="connsiteY5" fmla="*/ 180049 h 720762"/>
                <a:gd name="connsiteX6" fmla="*/ 377986 w 779254"/>
                <a:gd name="connsiteY6" fmla="*/ 150099 h 720762"/>
                <a:gd name="connsiteX7" fmla="*/ 401710 w 779254"/>
                <a:gd name="connsiteY7" fmla="*/ 122302 h 720762"/>
                <a:gd name="connsiteX8" fmla="*/ 401710 w 779254"/>
                <a:gd name="connsiteY8" fmla="*/ 122302 h 720762"/>
                <a:gd name="connsiteX9" fmla="*/ 378847 w 779254"/>
                <a:gd name="connsiteY9" fmla="*/ 86030 h 720762"/>
                <a:gd name="connsiteX10" fmla="*/ 378761 w 779254"/>
                <a:gd name="connsiteY10" fmla="*/ 86013 h 720762"/>
                <a:gd name="connsiteX11" fmla="*/ -482 w 779254"/>
                <a:gd name="connsiteY11" fmla="*/ -651 h 720762"/>
                <a:gd name="connsiteX12" fmla="*/ 168370 w 779254"/>
                <a:gd name="connsiteY12" fmla="*/ 349962 h 720762"/>
                <a:gd name="connsiteX13" fmla="*/ 154227 w 779254"/>
                <a:gd name="connsiteY13" fmla="*/ 390411 h 720762"/>
                <a:gd name="connsiteX14" fmla="*/ 154198 w 779254"/>
                <a:gd name="connsiteY14" fmla="*/ 390411 h 720762"/>
                <a:gd name="connsiteX15" fmla="*/ 154198 w 779254"/>
                <a:gd name="connsiteY15" fmla="*/ 390411 h 720762"/>
                <a:gd name="connsiteX16" fmla="*/ 117680 w 779254"/>
                <a:gd name="connsiteY16" fmla="*/ 389206 h 720762"/>
                <a:gd name="connsiteX17" fmla="*/ 76772 w 779254"/>
                <a:gd name="connsiteY17" fmla="*/ 385907 h 720762"/>
                <a:gd name="connsiteX18" fmla="*/ 61970 w 779254"/>
                <a:gd name="connsiteY18" fmla="*/ 469473 h 720762"/>
                <a:gd name="connsiteX19" fmla="*/ 136556 w 779254"/>
                <a:gd name="connsiteY19" fmla="*/ 510007 h 720762"/>
                <a:gd name="connsiteX20" fmla="*/ 159506 w 779254"/>
                <a:gd name="connsiteY20" fmla="*/ 475984 h 720762"/>
                <a:gd name="connsiteX21" fmla="*/ 181365 w 779254"/>
                <a:gd name="connsiteY21" fmla="*/ 446666 h 720762"/>
                <a:gd name="connsiteX22" fmla="*/ 181365 w 779254"/>
                <a:gd name="connsiteY22" fmla="*/ 446666 h 720762"/>
                <a:gd name="connsiteX23" fmla="*/ 221814 w 779254"/>
                <a:gd name="connsiteY23" fmla="*/ 460809 h 720762"/>
                <a:gd name="connsiteX24" fmla="*/ 346689 w 779254"/>
                <a:gd name="connsiteY24" fmla="*/ 720111 h 720762"/>
                <a:gd name="connsiteX25" fmla="*/ 778773 w 779254"/>
                <a:gd name="connsiteY25" fmla="*/ 177209 h 720762"/>
                <a:gd name="connsiteX26" fmla="*/ 498874 w 779254"/>
                <a:gd name="connsiteY26" fmla="*/ 113237 h 720762"/>
                <a:gd name="connsiteX27" fmla="*/ 462613 w 779254"/>
                <a:gd name="connsiteY27" fmla="*/ 136112 h 720762"/>
                <a:gd name="connsiteX28" fmla="*/ 462584 w 779254"/>
                <a:gd name="connsiteY28" fmla="*/ 136186 h 72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79254" h="720762">
                  <a:moveTo>
                    <a:pt x="462584" y="136186"/>
                  </a:moveTo>
                  <a:lnTo>
                    <a:pt x="462584" y="136186"/>
                  </a:lnTo>
                  <a:cubicBezTo>
                    <a:pt x="459744" y="148786"/>
                    <a:pt x="463216" y="161984"/>
                    <a:pt x="471879" y="171557"/>
                  </a:cubicBezTo>
                  <a:cubicBezTo>
                    <a:pt x="482350" y="183176"/>
                    <a:pt x="487284" y="197146"/>
                    <a:pt x="484186" y="210686"/>
                  </a:cubicBezTo>
                  <a:cubicBezTo>
                    <a:pt x="478104" y="237394"/>
                    <a:pt x="443106" y="252168"/>
                    <a:pt x="406013" y="243705"/>
                  </a:cubicBezTo>
                  <a:cubicBezTo>
                    <a:pt x="368921" y="235243"/>
                    <a:pt x="343820" y="206756"/>
                    <a:pt x="349902" y="180049"/>
                  </a:cubicBezTo>
                  <a:cubicBezTo>
                    <a:pt x="353000" y="166508"/>
                    <a:pt x="363528" y="156038"/>
                    <a:pt x="377986" y="150099"/>
                  </a:cubicBezTo>
                  <a:cubicBezTo>
                    <a:pt x="389949" y="145240"/>
                    <a:pt x="398784" y="134872"/>
                    <a:pt x="401710" y="122302"/>
                  </a:cubicBezTo>
                  <a:lnTo>
                    <a:pt x="401710" y="122302"/>
                  </a:lnTo>
                  <a:cubicBezTo>
                    <a:pt x="405411" y="105970"/>
                    <a:pt x="395169" y="89730"/>
                    <a:pt x="378847" y="86030"/>
                  </a:cubicBezTo>
                  <a:cubicBezTo>
                    <a:pt x="378818" y="86024"/>
                    <a:pt x="378789" y="86018"/>
                    <a:pt x="378761" y="86013"/>
                  </a:cubicBezTo>
                  <a:lnTo>
                    <a:pt x="-482" y="-651"/>
                  </a:lnTo>
                  <a:lnTo>
                    <a:pt x="168370" y="349962"/>
                  </a:lnTo>
                  <a:cubicBezTo>
                    <a:pt x="175628" y="365023"/>
                    <a:pt x="169288" y="383153"/>
                    <a:pt x="154227" y="390411"/>
                  </a:cubicBezTo>
                  <a:cubicBezTo>
                    <a:pt x="154227" y="390411"/>
                    <a:pt x="154198" y="390411"/>
                    <a:pt x="154198" y="390411"/>
                  </a:cubicBezTo>
                  <a:lnTo>
                    <a:pt x="154198" y="390411"/>
                  </a:lnTo>
                  <a:cubicBezTo>
                    <a:pt x="142552" y="395976"/>
                    <a:pt x="128925" y="395517"/>
                    <a:pt x="117680" y="389206"/>
                  </a:cubicBezTo>
                  <a:cubicBezTo>
                    <a:pt x="104025" y="381604"/>
                    <a:pt x="89280" y="379883"/>
                    <a:pt x="76772" y="385907"/>
                  </a:cubicBezTo>
                  <a:cubicBezTo>
                    <a:pt x="52101" y="397783"/>
                    <a:pt x="45475" y="435220"/>
                    <a:pt x="61970" y="469473"/>
                  </a:cubicBezTo>
                  <a:cubicBezTo>
                    <a:pt x="78465" y="503725"/>
                    <a:pt x="111856" y="521883"/>
                    <a:pt x="136556" y="510007"/>
                  </a:cubicBezTo>
                  <a:cubicBezTo>
                    <a:pt x="149064" y="503983"/>
                    <a:pt x="156924" y="491389"/>
                    <a:pt x="159506" y="475984"/>
                  </a:cubicBezTo>
                  <a:cubicBezTo>
                    <a:pt x="161571" y="463247"/>
                    <a:pt x="169747" y="452289"/>
                    <a:pt x="181365" y="446666"/>
                  </a:cubicBezTo>
                  <a:lnTo>
                    <a:pt x="181365" y="446666"/>
                  </a:lnTo>
                  <a:cubicBezTo>
                    <a:pt x="196455" y="439408"/>
                    <a:pt x="214527" y="445748"/>
                    <a:pt x="221814" y="460809"/>
                  </a:cubicBezTo>
                  <a:lnTo>
                    <a:pt x="346689" y="720111"/>
                  </a:lnTo>
                  <a:cubicBezTo>
                    <a:pt x="565743" y="614227"/>
                    <a:pt x="724756" y="414451"/>
                    <a:pt x="778773" y="177209"/>
                  </a:cubicBezTo>
                  <a:lnTo>
                    <a:pt x="498874" y="113237"/>
                  </a:lnTo>
                  <a:cubicBezTo>
                    <a:pt x="482551" y="109536"/>
                    <a:pt x="466314" y="119777"/>
                    <a:pt x="462613" y="136112"/>
                  </a:cubicBezTo>
                  <a:cubicBezTo>
                    <a:pt x="462584" y="136135"/>
                    <a:pt x="462584" y="136160"/>
                    <a:pt x="462584" y="136186"/>
                  </a:cubicBezTo>
                  <a:close/>
                </a:path>
              </a:pathLst>
            </a:custGeom>
            <a:solidFill>
              <a:schemeClr val="accent4"/>
            </a:solidFill>
            <a:ln w="2869" cap="flat">
              <a:noFill/>
              <a:prstDash val="solid"/>
              <a:miter/>
            </a:ln>
          </p:spPr>
          <p:txBody>
            <a:bodyPr rtlCol="0" anchor="ctr"/>
            <a:lstStyle/>
            <a:p>
              <a:endParaRPr lang="en-US" sz="1800">
                <a:latin typeface="Calibri" panose="020F0502020204030204" pitchFamily="34" charset="0"/>
                <a:ea typeface="Calibri" panose="020F0502020204030204" pitchFamily="34" charset="0"/>
              </a:endParaRPr>
            </a:p>
          </p:txBody>
        </p:sp>
        <p:sp>
          <p:nvSpPr>
            <p:cNvPr id="11" name="Freeform: Shape 10">
              <a:extLst>
                <a:ext uri="{FF2B5EF4-FFF2-40B4-BE49-F238E27FC236}">
                  <a16:creationId xmlns:a16="http://schemas.microsoft.com/office/drawing/2014/main" id="{854F8E10-3E5D-31C7-4DDB-6E4C8CC65B44}"/>
                </a:ext>
              </a:extLst>
            </p:cNvPr>
            <p:cNvSpPr/>
            <p:nvPr/>
          </p:nvSpPr>
          <p:spPr>
            <a:xfrm>
              <a:off x="9623016" y="2630064"/>
              <a:ext cx="624144" cy="797959"/>
            </a:xfrm>
            <a:custGeom>
              <a:avLst/>
              <a:gdLst>
                <a:gd name="connsiteX0" fmla="*/ 346402 w 624144"/>
                <a:gd name="connsiteY0" fmla="*/ 559521 h 797959"/>
                <a:gd name="connsiteX1" fmla="*/ 353373 w 624144"/>
                <a:gd name="connsiteY1" fmla="*/ 595409 h 797959"/>
                <a:gd name="connsiteX2" fmla="*/ 359110 w 624144"/>
                <a:gd name="connsiteY2" fmla="*/ 636001 h 797959"/>
                <a:gd name="connsiteX3" fmla="*/ 443881 w 624144"/>
                <a:gd name="connsiteY3" fmla="*/ 631841 h 797959"/>
                <a:gd name="connsiteX4" fmla="*/ 466830 w 624144"/>
                <a:gd name="connsiteY4" fmla="*/ 550141 h 797959"/>
                <a:gd name="connsiteX5" fmla="*/ 428562 w 624144"/>
                <a:gd name="connsiteY5" fmla="*/ 535338 h 797959"/>
                <a:gd name="connsiteX6" fmla="*/ 395113 w 624144"/>
                <a:gd name="connsiteY6" fmla="*/ 520564 h 797959"/>
                <a:gd name="connsiteX7" fmla="*/ 395113 w 624144"/>
                <a:gd name="connsiteY7" fmla="*/ 520564 h 797959"/>
                <a:gd name="connsiteX8" fmla="*/ 399903 w 624144"/>
                <a:gd name="connsiteY8" fmla="*/ 477993 h 797959"/>
                <a:gd name="connsiteX9" fmla="*/ 623662 w 624144"/>
                <a:gd name="connsiteY9" fmla="*/ 299588 h 797959"/>
                <a:gd name="connsiteX10" fmla="*/ -482 w 624144"/>
                <a:gd name="connsiteY10" fmla="*/ -651 h 797959"/>
                <a:gd name="connsiteX11" fmla="*/ -482 w 624144"/>
                <a:gd name="connsiteY11" fmla="*/ 285130 h 797959"/>
                <a:gd name="connsiteX12" fmla="*/ 29840 w 624144"/>
                <a:gd name="connsiteY12" fmla="*/ 315452 h 797959"/>
                <a:gd name="connsiteX13" fmla="*/ 29840 w 624144"/>
                <a:gd name="connsiteY13" fmla="*/ 315452 h 797959"/>
                <a:gd name="connsiteX14" fmla="*/ 62228 w 624144"/>
                <a:gd name="connsiteY14" fmla="*/ 298498 h 797959"/>
                <a:gd name="connsiteX15" fmla="*/ 97656 w 624144"/>
                <a:gd name="connsiteY15" fmla="*/ 277814 h 797959"/>
                <a:gd name="connsiteX16" fmla="*/ 147256 w 624144"/>
                <a:gd name="connsiteY16" fmla="*/ 346663 h 797959"/>
                <a:gd name="connsiteX17" fmla="*/ 97656 w 624144"/>
                <a:gd name="connsiteY17" fmla="*/ 415512 h 797959"/>
                <a:gd name="connsiteX18" fmla="*/ 62228 w 624144"/>
                <a:gd name="connsiteY18" fmla="*/ 394800 h 797959"/>
                <a:gd name="connsiteX19" fmla="*/ 29840 w 624144"/>
                <a:gd name="connsiteY19" fmla="*/ 377875 h 797959"/>
                <a:gd name="connsiteX20" fmla="*/ 29840 w 624144"/>
                <a:gd name="connsiteY20" fmla="*/ 377875 h 797959"/>
                <a:gd name="connsiteX21" fmla="*/ -482 w 624144"/>
                <a:gd name="connsiteY21" fmla="*/ 408140 h 797959"/>
                <a:gd name="connsiteX22" fmla="*/ -482 w 624144"/>
                <a:gd name="connsiteY22" fmla="*/ 408168 h 797959"/>
                <a:gd name="connsiteX23" fmla="*/ -482 w 624144"/>
                <a:gd name="connsiteY23" fmla="*/ 797308 h 797959"/>
                <a:gd name="connsiteX24" fmla="*/ 303744 w 624144"/>
                <a:gd name="connsiteY24" fmla="*/ 554702 h 797959"/>
                <a:gd name="connsiteX25" fmla="*/ 346316 w 624144"/>
                <a:gd name="connsiteY25" fmla="*/ 559487 h 797959"/>
                <a:gd name="connsiteX26" fmla="*/ 346345 w 624144"/>
                <a:gd name="connsiteY26" fmla="*/ 559521 h 797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24144" h="797959">
                  <a:moveTo>
                    <a:pt x="346402" y="559521"/>
                  </a:moveTo>
                  <a:cubicBezTo>
                    <a:pt x="354434" y="569633"/>
                    <a:pt x="357045" y="583025"/>
                    <a:pt x="353373" y="595409"/>
                  </a:cubicBezTo>
                  <a:cubicBezTo>
                    <a:pt x="348984" y="610412"/>
                    <a:pt x="350504" y="625157"/>
                    <a:pt x="359110" y="636001"/>
                  </a:cubicBezTo>
                  <a:cubicBezTo>
                    <a:pt x="376323" y="657430"/>
                    <a:pt x="414132" y="655566"/>
                    <a:pt x="443881" y="631841"/>
                  </a:cubicBezTo>
                  <a:cubicBezTo>
                    <a:pt x="473629" y="608117"/>
                    <a:pt x="483870" y="571598"/>
                    <a:pt x="466830" y="550141"/>
                  </a:cubicBezTo>
                  <a:cubicBezTo>
                    <a:pt x="458224" y="539268"/>
                    <a:pt x="444138" y="534420"/>
                    <a:pt x="428562" y="535338"/>
                  </a:cubicBezTo>
                  <a:cubicBezTo>
                    <a:pt x="415681" y="536167"/>
                    <a:pt x="403173" y="530651"/>
                    <a:pt x="395113" y="520564"/>
                  </a:cubicBezTo>
                  <a:lnTo>
                    <a:pt x="395113" y="520564"/>
                  </a:lnTo>
                  <a:cubicBezTo>
                    <a:pt x="384670" y="507486"/>
                    <a:pt x="386822" y="488426"/>
                    <a:pt x="399903" y="477993"/>
                  </a:cubicBezTo>
                  <a:lnTo>
                    <a:pt x="623662" y="299588"/>
                  </a:lnTo>
                  <a:cubicBezTo>
                    <a:pt x="472195" y="109674"/>
                    <a:pt x="242440" y="-852"/>
                    <a:pt x="-482" y="-651"/>
                  </a:cubicBezTo>
                  <a:lnTo>
                    <a:pt x="-482" y="285130"/>
                  </a:lnTo>
                  <a:cubicBezTo>
                    <a:pt x="-482" y="301877"/>
                    <a:pt x="13087" y="315452"/>
                    <a:pt x="29840" y="315452"/>
                  </a:cubicBezTo>
                  <a:lnTo>
                    <a:pt x="29840" y="315452"/>
                  </a:lnTo>
                  <a:cubicBezTo>
                    <a:pt x="42749" y="315417"/>
                    <a:pt x="54827" y="309089"/>
                    <a:pt x="62228" y="298498"/>
                  </a:cubicBezTo>
                  <a:cubicBezTo>
                    <a:pt x="71235" y="285732"/>
                    <a:pt x="83772" y="277814"/>
                    <a:pt x="97656" y="277814"/>
                  </a:cubicBezTo>
                  <a:cubicBezTo>
                    <a:pt x="125052" y="277814"/>
                    <a:pt x="147256" y="308624"/>
                    <a:pt x="147256" y="346663"/>
                  </a:cubicBezTo>
                  <a:cubicBezTo>
                    <a:pt x="147256" y="384702"/>
                    <a:pt x="125052" y="415512"/>
                    <a:pt x="97656" y="415512"/>
                  </a:cubicBezTo>
                  <a:cubicBezTo>
                    <a:pt x="83772" y="415512"/>
                    <a:pt x="71235" y="407595"/>
                    <a:pt x="62228" y="394800"/>
                  </a:cubicBezTo>
                  <a:cubicBezTo>
                    <a:pt x="54827" y="384223"/>
                    <a:pt x="42749" y="377909"/>
                    <a:pt x="29840" y="377875"/>
                  </a:cubicBezTo>
                  <a:lnTo>
                    <a:pt x="29840" y="377875"/>
                  </a:lnTo>
                  <a:cubicBezTo>
                    <a:pt x="13115" y="377861"/>
                    <a:pt x="-454" y="391409"/>
                    <a:pt x="-482" y="408140"/>
                  </a:cubicBezTo>
                  <a:cubicBezTo>
                    <a:pt x="-482" y="408148"/>
                    <a:pt x="-482" y="408160"/>
                    <a:pt x="-482" y="408168"/>
                  </a:cubicBezTo>
                  <a:lnTo>
                    <a:pt x="-482" y="797308"/>
                  </a:lnTo>
                  <a:lnTo>
                    <a:pt x="303744" y="554702"/>
                  </a:lnTo>
                  <a:cubicBezTo>
                    <a:pt x="316826" y="544268"/>
                    <a:pt x="335874" y="546408"/>
                    <a:pt x="346316" y="559487"/>
                  </a:cubicBezTo>
                  <a:cubicBezTo>
                    <a:pt x="346316" y="559498"/>
                    <a:pt x="346345" y="559510"/>
                    <a:pt x="346345" y="559521"/>
                  </a:cubicBezTo>
                  <a:close/>
                </a:path>
              </a:pathLst>
            </a:custGeom>
            <a:solidFill>
              <a:schemeClr val="accent2"/>
            </a:solidFill>
            <a:ln w="2869" cap="flat">
              <a:noFill/>
              <a:prstDash val="solid"/>
              <a:miter/>
            </a:ln>
          </p:spPr>
          <p:txBody>
            <a:bodyPr rtlCol="0" anchor="ctr"/>
            <a:lstStyle/>
            <a:p>
              <a:endParaRPr lang="en-US" sz="1800">
                <a:latin typeface="Calibri" panose="020F0502020204030204" pitchFamily="34" charset="0"/>
                <a:ea typeface="Calibri" panose="020F0502020204030204" pitchFamily="34" charset="0"/>
              </a:endParaRPr>
            </a:p>
          </p:txBody>
        </p:sp>
      </p:grpSp>
      <p:sp>
        <p:nvSpPr>
          <p:cNvPr id="30" name="Oval 29">
            <a:extLst>
              <a:ext uri="{FF2B5EF4-FFF2-40B4-BE49-F238E27FC236}">
                <a16:creationId xmlns:a16="http://schemas.microsoft.com/office/drawing/2014/main" id="{F97FDE85-5B8E-38E2-7C1E-C6BE8A5E98D3}"/>
              </a:ext>
            </a:extLst>
          </p:cNvPr>
          <p:cNvSpPr/>
          <p:nvPr userDrawn="1"/>
        </p:nvSpPr>
        <p:spPr>
          <a:xfrm>
            <a:off x="8609417" y="2970309"/>
            <a:ext cx="932726" cy="932726"/>
          </a:xfrm>
          <a:prstGeom prst="ellipse">
            <a:avLst/>
          </a:prstGeom>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endParaRPr>
          </a:p>
        </p:txBody>
      </p:sp>
      <p:sp>
        <p:nvSpPr>
          <p:cNvPr id="55" name="Text Placeholder 9">
            <a:extLst>
              <a:ext uri="{FF2B5EF4-FFF2-40B4-BE49-F238E27FC236}">
                <a16:creationId xmlns:a16="http://schemas.microsoft.com/office/drawing/2014/main" id="{7E1404F9-698E-37C7-E502-8617F93EB021}"/>
              </a:ext>
            </a:extLst>
          </p:cNvPr>
          <p:cNvSpPr>
            <a:spLocks noGrp="1"/>
          </p:cNvSpPr>
          <p:nvPr>
            <p:ph type="body" sz="quarter" idx="13"/>
          </p:nvPr>
        </p:nvSpPr>
        <p:spPr>
          <a:xfrm>
            <a:off x="986807" y="1255248"/>
            <a:ext cx="6539408" cy="576234"/>
          </a:xfrm>
        </p:spPr>
        <p:txBody>
          <a:bodyPr>
            <a:noAutofit/>
          </a:bodyPr>
          <a:lstStyle>
            <a:lvl1pPr marL="0" indent="0">
              <a:buNone/>
              <a:defRPr sz="2400"/>
            </a:lvl1pPr>
          </a:lstStyle>
          <a:p>
            <a:pPr lvl="0"/>
            <a:r>
              <a:rPr lang="en-US"/>
              <a:t>Click to edit Master text styles</a:t>
            </a:r>
          </a:p>
        </p:txBody>
      </p:sp>
      <p:grpSp>
        <p:nvGrpSpPr>
          <p:cNvPr id="2" name="Group 1">
            <a:extLst>
              <a:ext uri="{FF2B5EF4-FFF2-40B4-BE49-F238E27FC236}">
                <a16:creationId xmlns:a16="http://schemas.microsoft.com/office/drawing/2014/main" id="{E6AD45D7-E40F-9E25-A801-4D3FA12CAAE6}"/>
              </a:ext>
            </a:extLst>
          </p:cNvPr>
          <p:cNvGrpSpPr/>
          <p:nvPr userDrawn="1"/>
        </p:nvGrpSpPr>
        <p:grpSpPr>
          <a:xfrm>
            <a:off x="726651" y="6283402"/>
            <a:ext cx="10868638" cy="474125"/>
            <a:chOff x="726651" y="6283402"/>
            <a:chExt cx="10868638" cy="474125"/>
          </a:xfrm>
        </p:grpSpPr>
        <p:grpSp>
          <p:nvGrpSpPr>
            <p:cNvPr id="3" name="Group 2">
              <a:extLst>
                <a:ext uri="{FF2B5EF4-FFF2-40B4-BE49-F238E27FC236}">
                  <a16:creationId xmlns:a16="http://schemas.microsoft.com/office/drawing/2014/main" id="{A64E033F-9086-D8AA-F94A-62F58582271F}"/>
                </a:ext>
              </a:extLst>
            </p:cNvPr>
            <p:cNvGrpSpPr/>
            <p:nvPr userDrawn="1"/>
          </p:nvGrpSpPr>
          <p:grpSpPr>
            <a:xfrm>
              <a:off x="726651" y="6283402"/>
              <a:ext cx="10868638" cy="362289"/>
              <a:chOff x="731293" y="6099767"/>
              <a:chExt cx="10868638" cy="362289"/>
            </a:xfrm>
          </p:grpSpPr>
          <p:cxnSp>
            <p:nvCxnSpPr>
              <p:cNvPr id="13" name="Google Shape;86;p30">
                <a:extLst>
                  <a:ext uri="{FF2B5EF4-FFF2-40B4-BE49-F238E27FC236}">
                    <a16:creationId xmlns:a16="http://schemas.microsoft.com/office/drawing/2014/main" id="{D92994D8-3BF0-760B-0837-73334E657AD7}"/>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B76B2848-0F1B-C13B-9E35-62E19839D4C2}"/>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12" name="Picture 11" descr="A logo on a black background&#10;&#10;AI-generated content may be incorrect.">
              <a:extLst>
                <a:ext uri="{FF2B5EF4-FFF2-40B4-BE49-F238E27FC236}">
                  <a16:creationId xmlns:a16="http://schemas.microsoft.com/office/drawing/2014/main" id="{A06FE1D4-425C-2671-2B49-A7C5221ED9E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15" name="Text Placeholder 25">
            <a:extLst>
              <a:ext uri="{FF2B5EF4-FFF2-40B4-BE49-F238E27FC236}">
                <a16:creationId xmlns:a16="http://schemas.microsoft.com/office/drawing/2014/main" id="{52F4F1AD-2B5B-137B-2691-163CAF65C1CA}"/>
              </a:ext>
            </a:extLst>
          </p:cNvPr>
          <p:cNvSpPr>
            <a:spLocks noGrp="1"/>
          </p:cNvSpPr>
          <p:nvPr>
            <p:ph type="body" sz="quarter" idx="11"/>
          </p:nvPr>
        </p:nvSpPr>
        <p:spPr>
          <a:xfrm>
            <a:off x="986807" y="536358"/>
            <a:ext cx="7869810" cy="704850"/>
          </a:xfrm>
        </p:spPr>
        <p:txBody>
          <a:bodyPr>
            <a:noAutofit/>
          </a:bodyPr>
          <a:lstStyle>
            <a:lvl1pPr marL="0" indent="0">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21589120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Blue Box + Round Picture">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E2D950C-3D85-53B3-F08E-D64D9F48FAA2}"/>
              </a:ext>
            </a:extLst>
          </p:cNvPr>
          <p:cNvSpPr/>
          <p:nvPr userDrawn="1"/>
        </p:nvSpPr>
        <p:spPr>
          <a:xfrm>
            <a:off x="844550" y="1651000"/>
            <a:ext cx="5788480" cy="4245708"/>
          </a:xfrm>
          <a:prstGeom prst="rect">
            <a:avLst/>
          </a:prstGeom>
          <a:gradFill>
            <a:gsLst>
              <a:gs pos="35000">
                <a:schemeClr val="accent2"/>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alibri" panose="020F0502020204030204" pitchFamily="34" charset="0"/>
              <a:ea typeface="Calibri" panose="020F0502020204030204" pitchFamily="34" charset="0"/>
            </a:endParaRPr>
          </a:p>
        </p:txBody>
      </p:sp>
      <p:sp>
        <p:nvSpPr>
          <p:cNvPr id="3" name="Picture Placeholder 2"/>
          <p:cNvSpPr>
            <a:spLocks noGrp="1"/>
          </p:cNvSpPr>
          <p:nvPr>
            <p:ph type="pic" sz="quarter" idx="11"/>
          </p:nvPr>
        </p:nvSpPr>
        <p:spPr>
          <a:xfrm>
            <a:off x="5365660" y="2884088"/>
            <a:ext cx="2458176" cy="2458176"/>
          </a:xfrm>
          <a:custGeom>
            <a:avLst/>
            <a:gdLst>
              <a:gd name="connsiteX0" fmla="*/ 1391311 w 2782622"/>
              <a:gd name="connsiteY0" fmla="*/ 0 h 2782622"/>
              <a:gd name="connsiteX1" fmla="*/ 2782622 w 2782622"/>
              <a:gd name="connsiteY1" fmla="*/ 1391311 h 2782622"/>
              <a:gd name="connsiteX2" fmla="*/ 1391311 w 2782622"/>
              <a:gd name="connsiteY2" fmla="*/ 2782622 h 2782622"/>
              <a:gd name="connsiteX3" fmla="*/ 0 w 2782622"/>
              <a:gd name="connsiteY3" fmla="*/ 1391311 h 2782622"/>
              <a:gd name="connsiteX4" fmla="*/ 1391311 w 2782622"/>
              <a:gd name="connsiteY4" fmla="*/ 0 h 2782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622" h="2782622">
                <a:moveTo>
                  <a:pt x="1391311" y="0"/>
                </a:moveTo>
                <a:cubicBezTo>
                  <a:pt x="2159711" y="0"/>
                  <a:pt x="2782622" y="622911"/>
                  <a:pt x="2782622" y="1391311"/>
                </a:cubicBezTo>
                <a:cubicBezTo>
                  <a:pt x="2782622" y="2159711"/>
                  <a:pt x="2159711" y="2782622"/>
                  <a:pt x="1391311" y="2782622"/>
                </a:cubicBezTo>
                <a:cubicBezTo>
                  <a:pt x="622911" y="2782622"/>
                  <a:pt x="0" y="2159711"/>
                  <a:pt x="0" y="1391311"/>
                </a:cubicBezTo>
                <a:cubicBezTo>
                  <a:pt x="0" y="622911"/>
                  <a:pt x="622911" y="0"/>
                  <a:pt x="1391311" y="0"/>
                </a:cubicBez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sp>
        <p:nvSpPr>
          <p:cNvPr id="27" name="Oval 26">
            <a:extLst>
              <a:ext uri="{FF2B5EF4-FFF2-40B4-BE49-F238E27FC236}">
                <a16:creationId xmlns:a16="http://schemas.microsoft.com/office/drawing/2014/main" id="{749C021A-EE95-B027-A45E-2A9CF25D05E2}"/>
              </a:ext>
            </a:extLst>
          </p:cNvPr>
          <p:cNvSpPr/>
          <p:nvPr userDrawn="1"/>
        </p:nvSpPr>
        <p:spPr>
          <a:xfrm>
            <a:off x="5178368" y="2692956"/>
            <a:ext cx="2817034" cy="2817034"/>
          </a:xfrm>
          <a:prstGeom prst="ellipse">
            <a:avLst/>
          </a:prstGeom>
          <a:noFill/>
          <a:ln>
            <a:solidFill>
              <a:schemeClr val="bg1">
                <a:lumMod val="85000"/>
              </a:schemeClr>
            </a:solidFill>
          </a:ln>
          <a:effectLst>
            <a:outerShdw blurRad="88900" dist="76200" dir="5400000" algn="tl" rotWithShape="0">
              <a:schemeClr val="accent2">
                <a:alpha val="7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endParaRPr>
          </a:p>
        </p:txBody>
      </p:sp>
      <p:sp>
        <p:nvSpPr>
          <p:cNvPr id="4" name="Text Placeholder 3">
            <a:extLst>
              <a:ext uri="{FF2B5EF4-FFF2-40B4-BE49-F238E27FC236}">
                <a16:creationId xmlns:a16="http://schemas.microsoft.com/office/drawing/2014/main" id="{5218B618-94F5-CA66-E26D-69D8E1B03F84}"/>
              </a:ext>
            </a:extLst>
          </p:cNvPr>
          <p:cNvSpPr>
            <a:spLocks noGrp="1"/>
          </p:cNvSpPr>
          <p:nvPr>
            <p:ph type="body" sz="quarter" idx="13"/>
          </p:nvPr>
        </p:nvSpPr>
        <p:spPr>
          <a:xfrm>
            <a:off x="1119188" y="2014538"/>
            <a:ext cx="3994150" cy="3578225"/>
          </a:xfrm>
        </p:spPr>
        <p:txBody>
          <a:bodyPr>
            <a:normAutofit/>
          </a:bodyPr>
          <a:lstStyle>
            <a:lvl1pPr>
              <a:defRPr sz="2000">
                <a:latin typeface="Calibri" panose="020F0502020204030204" pitchFamily="34" charset="0"/>
                <a:ea typeface="Calibri" panose="020F0502020204030204" pitchFamily="34" charset="0"/>
                <a:cs typeface="Calibri" panose="020F0502020204030204" pitchFamily="34" charset="0"/>
              </a:defRPr>
            </a:lvl1pPr>
            <a:lvl2pPr>
              <a:defRPr sz="1800">
                <a:latin typeface="Calibri" panose="020F0502020204030204" pitchFamily="34" charset="0"/>
                <a:ea typeface="Calibri" panose="020F0502020204030204" pitchFamily="34" charset="0"/>
                <a:cs typeface="Calibri" panose="020F0502020204030204" pitchFamily="34" charset="0"/>
              </a:defRPr>
            </a:lvl2pPr>
            <a:lvl3pPr>
              <a:defRPr sz="1600">
                <a:latin typeface="Calibri" panose="020F0502020204030204" pitchFamily="34" charset="0"/>
                <a:ea typeface="Calibri" panose="020F0502020204030204" pitchFamily="34" charset="0"/>
                <a:cs typeface="Calibri" panose="020F0502020204030204" pitchFamily="34" charset="0"/>
              </a:defRPr>
            </a:lvl3pPr>
            <a:lvl4pPr>
              <a:defRPr sz="1400">
                <a:latin typeface="Calibri" panose="020F0502020204030204" pitchFamily="34" charset="0"/>
                <a:ea typeface="Calibri" panose="020F0502020204030204" pitchFamily="34" charset="0"/>
                <a:cs typeface="Calibri" panose="020F0502020204030204" pitchFamily="34" charset="0"/>
              </a:defRPr>
            </a:lvl4pPr>
            <a:lvl5pPr>
              <a:defRPr sz="1400">
                <a:latin typeface="Calibri" panose="020F0502020204030204" pitchFamily="34" charset="0"/>
                <a:ea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9D83C0AB-3B87-2456-F227-BA2A6430E5D8}"/>
              </a:ext>
            </a:extLst>
          </p:cNvPr>
          <p:cNvSpPr>
            <a:spLocks noGrp="1"/>
          </p:cNvSpPr>
          <p:nvPr>
            <p:ph type="body" sz="quarter" idx="14"/>
          </p:nvPr>
        </p:nvSpPr>
        <p:spPr>
          <a:xfrm>
            <a:off x="8221836" y="2237961"/>
            <a:ext cx="3368806" cy="3443580"/>
          </a:xfrm>
        </p:spPr>
        <p:txBody>
          <a:bodyPr>
            <a:normAutofit/>
          </a:bodyPr>
          <a:lstStyle>
            <a:lvl1pPr>
              <a:defRPr sz="2000">
                <a:latin typeface="Calibri" panose="020F0502020204030204" pitchFamily="34" charset="0"/>
                <a:ea typeface="Calibri" panose="020F0502020204030204" pitchFamily="34" charset="0"/>
                <a:cs typeface="Calibri" panose="020F0502020204030204" pitchFamily="34" charset="0"/>
              </a:defRPr>
            </a:lvl1pPr>
            <a:lvl2pPr>
              <a:defRPr sz="1800">
                <a:latin typeface="Calibri" panose="020F0502020204030204" pitchFamily="34" charset="0"/>
                <a:ea typeface="Calibri" panose="020F0502020204030204" pitchFamily="34" charset="0"/>
                <a:cs typeface="Calibri" panose="020F0502020204030204" pitchFamily="34" charset="0"/>
              </a:defRPr>
            </a:lvl2pPr>
            <a:lvl3pPr>
              <a:defRPr sz="1600">
                <a:latin typeface="Calibri" panose="020F0502020204030204" pitchFamily="34" charset="0"/>
                <a:ea typeface="Calibri" panose="020F0502020204030204" pitchFamily="34" charset="0"/>
                <a:cs typeface="Calibri" panose="020F0502020204030204" pitchFamily="34" charset="0"/>
              </a:defRPr>
            </a:lvl3pPr>
            <a:lvl4pPr>
              <a:defRPr sz="1400">
                <a:latin typeface="Calibri" panose="020F0502020204030204" pitchFamily="34" charset="0"/>
                <a:ea typeface="Calibri" panose="020F0502020204030204" pitchFamily="34" charset="0"/>
                <a:cs typeface="Calibri" panose="020F0502020204030204" pitchFamily="34" charset="0"/>
              </a:defRPr>
            </a:lvl4pPr>
            <a:lvl5pPr>
              <a:defRPr sz="1400">
                <a:latin typeface="Calibri" panose="020F0502020204030204" pitchFamily="34" charset="0"/>
                <a:ea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 name="Group 1">
            <a:extLst>
              <a:ext uri="{FF2B5EF4-FFF2-40B4-BE49-F238E27FC236}">
                <a16:creationId xmlns:a16="http://schemas.microsoft.com/office/drawing/2014/main" id="{6229646D-639B-49E1-4A87-E9870093B3DA}"/>
              </a:ext>
            </a:extLst>
          </p:cNvPr>
          <p:cNvGrpSpPr/>
          <p:nvPr userDrawn="1"/>
        </p:nvGrpSpPr>
        <p:grpSpPr>
          <a:xfrm>
            <a:off x="726651" y="6283402"/>
            <a:ext cx="10868638" cy="474125"/>
            <a:chOff x="726651" y="6283402"/>
            <a:chExt cx="10868638" cy="474125"/>
          </a:xfrm>
        </p:grpSpPr>
        <p:grpSp>
          <p:nvGrpSpPr>
            <p:cNvPr id="6" name="Group 5">
              <a:extLst>
                <a:ext uri="{FF2B5EF4-FFF2-40B4-BE49-F238E27FC236}">
                  <a16:creationId xmlns:a16="http://schemas.microsoft.com/office/drawing/2014/main" id="{01686CDB-2181-D9E8-4525-967D88DC3355}"/>
                </a:ext>
              </a:extLst>
            </p:cNvPr>
            <p:cNvGrpSpPr/>
            <p:nvPr userDrawn="1"/>
          </p:nvGrpSpPr>
          <p:grpSpPr>
            <a:xfrm>
              <a:off x="726651" y="6283402"/>
              <a:ext cx="10868638" cy="362289"/>
              <a:chOff x="731293" y="6099767"/>
              <a:chExt cx="10868638" cy="362289"/>
            </a:xfrm>
          </p:grpSpPr>
          <p:cxnSp>
            <p:nvCxnSpPr>
              <p:cNvPr id="8" name="Google Shape;86;p30">
                <a:extLst>
                  <a:ext uri="{FF2B5EF4-FFF2-40B4-BE49-F238E27FC236}">
                    <a16:creationId xmlns:a16="http://schemas.microsoft.com/office/drawing/2014/main" id="{57FA50FE-E20B-A570-FBB5-6154DFC58693}"/>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59DDA672-4C1A-D36A-655C-3E662FD51ED5}"/>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7" name="Picture 6" descr="A logo on a black background&#10;&#10;AI-generated content may be incorrect.">
              <a:extLst>
                <a:ext uri="{FF2B5EF4-FFF2-40B4-BE49-F238E27FC236}">
                  <a16:creationId xmlns:a16="http://schemas.microsoft.com/office/drawing/2014/main" id="{ACB9B180-C372-213D-3C0E-9FBAEC04A16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10" name="Text Placeholder 25">
            <a:extLst>
              <a:ext uri="{FF2B5EF4-FFF2-40B4-BE49-F238E27FC236}">
                <a16:creationId xmlns:a16="http://schemas.microsoft.com/office/drawing/2014/main" id="{B31D5C83-E74C-C57F-80FC-DA8612C47FF3}"/>
              </a:ext>
            </a:extLst>
          </p:cNvPr>
          <p:cNvSpPr>
            <a:spLocks noGrp="1"/>
          </p:cNvSpPr>
          <p:nvPr>
            <p:ph type="body" sz="quarter" idx="15"/>
          </p:nvPr>
        </p:nvSpPr>
        <p:spPr>
          <a:xfrm>
            <a:off x="844550" y="536358"/>
            <a:ext cx="8012067" cy="704850"/>
          </a:xfrm>
        </p:spPr>
        <p:txBody>
          <a:bodyPr>
            <a:noAutofit/>
          </a:bodyPr>
          <a:lstStyle>
            <a:lvl1pPr marL="0" indent="0">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8363012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Blue Box + Round Picture + Tex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E2D950C-3D85-53B3-F08E-D64D9F48FAA2}"/>
              </a:ext>
            </a:extLst>
          </p:cNvPr>
          <p:cNvSpPr/>
          <p:nvPr userDrawn="1"/>
        </p:nvSpPr>
        <p:spPr>
          <a:xfrm>
            <a:off x="844550" y="1651000"/>
            <a:ext cx="5788480" cy="4245708"/>
          </a:xfrm>
          <a:prstGeom prst="rect">
            <a:avLst/>
          </a:prstGeom>
          <a:gradFill>
            <a:gsLst>
              <a:gs pos="100000">
                <a:schemeClr val="accent2"/>
              </a:gs>
              <a:gs pos="35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alibri" panose="020F0502020204030204" pitchFamily="34" charset="0"/>
              <a:ea typeface="Calibri" panose="020F0502020204030204" pitchFamily="34" charset="0"/>
            </a:endParaRPr>
          </a:p>
        </p:txBody>
      </p:sp>
      <p:sp>
        <p:nvSpPr>
          <p:cNvPr id="3" name="Picture Placeholder 2"/>
          <p:cNvSpPr>
            <a:spLocks noGrp="1"/>
          </p:cNvSpPr>
          <p:nvPr>
            <p:ph type="pic" sz="quarter" idx="11"/>
          </p:nvPr>
        </p:nvSpPr>
        <p:spPr>
          <a:xfrm>
            <a:off x="5365660" y="2884088"/>
            <a:ext cx="2458176" cy="2458176"/>
          </a:xfrm>
          <a:custGeom>
            <a:avLst/>
            <a:gdLst>
              <a:gd name="connsiteX0" fmla="*/ 1391311 w 2782622"/>
              <a:gd name="connsiteY0" fmla="*/ 0 h 2782622"/>
              <a:gd name="connsiteX1" fmla="*/ 2782622 w 2782622"/>
              <a:gd name="connsiteY1" fmla="*/ 1391311 h 2782622"/>
              <a:gd name="connsiteX2" fmla="*/ 1391311 w 2782622"/>
              <a:gd name="connsiteY2" fmla="*/ 2782622 h 2782622"/>
              <a:gd name="connsiteX3" fmla="*/ 0 w 2782622"/>
              <a:gd name="connsiteY3" fmla="*/ 1391311 h 2782622"/>
              <a:gd name="connsiteX4" fmla="*/ 1391311 w 2782622"/>
              <a:gd name="connsiteY4" fmla="*/ 0 h 2782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622" h="2782622">
                <a:moveTo>
                  <a:pt x="1391311" y="0"/>
                </a:moveTo>
                <a:cubicBezTo>
                  <a:pt x="2159711" y="0"/>
                  <a:pt x="2782622" y="622911"/>
                  <a:pt x="2782622" y="1391311"/>
                </a:cubicBezTo>
                <a:cubicBezTo>
                  <a:pt x="2782622" y="2159711"/>
                  <a:pt x="2159711" y="2782622"/>
                  <a:pt x="1391311" y="2782622"/>
                </a:cubicBezTo>
                <a:cubicBezTo>
                  <a:pt x="622911" y="2782622"/>
                  <a:pt x="0" y="2159711"/>
                  <a:pt x="0" y="1391311"/>
                </a:cubicBezTo>
                <a:cubicBezTo>
                  <a:pt x="0" y="622911"/>
                  <a:pt x="622911" y="0"/>
                  <a:pt x="1391311" y="0"/>
                </a:cubicBez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sp>
        <p:nvSpPr>
          <p:cNvPr id="27" name="Oval 26">
            <a:extLst>
              <a:ext uri="{FF2B5EF4-FFF2-40B4-BE49-F238E27FC236}">
                <a16:creationId xmlns:a16="http://schemas.microsoft.com/office/drawing/2014/main" id="{749C021A-EE95-B027-A45E-2A9CF25D05E2}"/>
              </a:ext>
            </a:extLst>
          </p:cNvPr>
          <p:cNvSpPr/>
          <p:nvPr userDrawn="1"/>
        </p:nvSpPr>
        <p:spPr>
          <a:xfrm>
            <a:off x="5178368" y="2692956"/>
            <a:ext cx="2817034" cy="2817034"/>
          </a:xfrm>
          <a:prstGeom prst="ellipse">
            <a:avLst/>
          </a:prstGeom>
          <a:noFill/>
          <a:ln>
            <a:solidFill>
              <a:schemeClr val="bg1">
                <a:lumMod val="85000"/>
              </a:schemeClr>
            </a:solidFill>
          </a:ln>
          <a:effectLst>
            <a:outerShdw blurRad="88900" dist="76200" dir="5400000" algn="tl" rotWithShape="0">
              <a:schemeClr val="accent2">
                <a:alpha val="7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endParaRPr>
          </a:p>
        </p:txBody>
      </p:sp>
      <p:sp>
        <p:nvSpPr>
          <p:cNvPr id="4" name="Text Placeholder 3">
            <a:extLst>
              <a:ext uri="{FF2B5EF4-FFF2-40B4-BE49-F238E27FC236}">
                <a16:creationId xmlns:a16="http://schemas.microsoft.com/office/drawing/2014/main" id="{F6DF7071-19F3-22B2-EA8F-AD889C605C9C}"/>
              </a:ext>
            </a:extLst>
          </p:cNvPr>
          <p:cNvSpPr>
            <a:spLocks noGrp="1"/>
          </p:cNvSpPr>
          <p:nvPr>
            <p:ph type="body" sz="quarter" idx="13"/>
          </p:nvPr>
        </p:nvSpPr>
        <p:spPr>
          <a:xfrm>
            <a:off x="8221663" y="2520950"/>
            <a:ext cx="3125787" cy="3165475"/>
          </a:xfrm>
        </p:spPr>
        <p:txBody>
          <a:bodyPr>
            <a:normAutofit/>
          </a:bodyPr>
          <a:lstStyle>
            <a:lvl1pPr marL="0" indent="0">
              <a:buNone/>
              <a:defRPr sz="2000"/>
            </a:lvl1pPr>
            <a:lvl2pPr>
              <a:defRPr sz="1400"/>
            </a:lvl2pPr>
            <a:lvl3pPr>
              <a:defRPr sz="1400"/>
            </a:lvl3pPr>
            <a:lvl4pPr>
              <a:defRPr sz="1400"/>
            </a:lvl4pPr>
            <a:lvl5pPr>
              <a:defRPr sz="1400"/>
            </a:lvl5pPr>
          </a:lstStyle>
          <a:p>
            <a:pPr lvl="0"/>
            <a:r>
              <a:rPr lang="en-US"/>
              <a:t>Click to edit Master text styles</a:t>
            </a:r>
          </a:p>
        </p:txBody>
      </p:sp>
      <p:sp>
        <p:nvSpPr>
          <p:cNvPr id="5" name="Text Placeholder 3">
            <a:extLst>
              <a:ext uri="{FF2B5EF4-FFF2-40B4-BE49-F238E27FC236}">
                <a16:creationId xmlns:a16="http://schemas.microsoft.com/office/drawing/2014/main" id="{AEB6FA9A-FF1C-ED08-5A01-AB75A5D2236D}"/>
              </a:ext>
            </a:extLst>
          </p:cNvPr>
          <p:cNvSpPr>
            <a:spLocks noGrp="1"/>
          </p:cNvSpPr>
          <p:nvPr>
            <p:ph type="body" sz="quarter" idx="14"/>
          </p:nvPr>
        </p:nvSpPr>
        <p:spPr>
          <a:xfrm>
            <a:off x="1258264" y="2175693"/>
            <a:ext cx="3125787" cy="3165475"/>
          </a:xfrm>
        </p:spPr>
        <p:txBody>
          <a:bodyPr>
            <a:normAutofit/>
          </a:bodyPr>
          <a:lstStyle>
            <a:lvl1pPr marL="0" indent="0">
              <a:buNone/>
              <a:defRPr sz="2000"/>
            </a:lvl1pPr>
            <a:lvl2pPr>
              <a:defRPr sz="1400"/>
            </a:lvl2pPr>
            <a:lvl3pPr>
              <a:defRPr sz="1400"/>
            </a:lvl3pPr>
            <a:lvl4pPr>
              <a:defRPr sz="1400"/>
            </a:lvl4pPr>
            <a:lvl5pPr>
              <a:defRPr sz="1400"/>
            </a:lvl5pPr>
          </a:lstStyle>
          <a:p>
            <a:pPr lvl="0"/>
            <a:r>
              <a:rPr lang="en-US"/>
              <a:t>Click to edit Master text styles</a:t>
            </a:r>
          </a:p>
        </p:txBody>
      </p:sp>
      <p:grpSp>
        <p:nvGrpSpPr>
          <p:cNvPr id="2" name="Group 1">
            <a:extLst>
              <a:ext uri="{FF2B5EF4-FFF2-40B4-BE49-F238E27FC236}">
                <a16:creationId xmlns:a16="http://schemas.microsoft.com/office/drawing/2014/main" id="{051D1CE1-E763-988E-795C-7CBCC8F0D744}"/>
              </a:ext>
            </a:extLst>
          </p:cNvPr>
          <p:cNvGrpSpPr/>
          <p:nvPr userDrawn="1"/>
        </p:nvGrpSpPr>
        <p:grpSpPr>
          <a:xfrm>
            <a:off x="726651" y="6283402"/>
            <a:ext cx="10868638" cy="474125"/>
            <a:chOff x="726651" y="6283402"/>
            <a:chExt cx="10868638" cy="474125"/>
          </a:xfrm>
        </p:grpSpPr>
        <p:grpSp>
          <p:nvGrpSpPr>
            <p:cNvPr id="6" name="Group 5">
              <a:extLst>
                <a:ext uri="{FF2B5EF4-FFF2-40B4-BE49-F238E27FC236}">
                  <a16:creationId xmlns:a16="http://schemas.microsoft.com/office/drawing/2014/main" id="{DFACED9B-BBEC-16AF-5140-0574BF3F03C1}"/>
                </a:ext>
              </a:extLst>
            </p:cNvPr>
            <p:cNvGrpSpPr/>
            <p:nvPr userDrawn="1"/>
          </p:nvGrpSpPr>
          <p:grpSpPr>
            <a:xfrm>
              <a:off x="726651" y="6283402"/>
              <a:ext cx="10868638" cy="362289"/>
              <a:chOff x="731293" y="6099767"/>
              <a:chExt cx="10868638" cy="362289"/>
            </a:xfrm>
          </p:grpSpPr>
          <p:cxnSp>
            <p:nvCxnSpPr>
              <p:cNvPr id="8" name="Google Shape;86;p30">
                <a:extLst>
                  <a:ext uri="{FF2B5EF4-FFF2-40B4-BE49-F238E27FC236}">
                    <a16:creationId xmlns:a16="http://schemas.microsoft.com/office/drawing/2014/main" id="{41D7C795-E584-E1CB-71F1-3D684D63F9A5}"/>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21B6BB6D-F055-3F35-FB5D-5D6F31661A15}"/>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7" name="Picture 6" descr="A logo on a black background&#10;&#10;AI-generated content may be incorrect.">
              <a:extLst>
                <a:ext uri="{FF2B5EF4-FFF2-40B4-BE49-F238E27FC236}">
                  <a16:creationId xmlns:a16="http://schemas.microsoft.com/office/drawing/2014/main" id="{BFCBBF13-A5FE-A579-E3A7-603D1CE9F30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10" name="Text Placeholder 25">
            <a:extLst>
              <a:ext uri="{FF2B5EF4-FFF2-40B4-BE49-F238E27FC236}">
                <a16:creationId xmlns:a16="http://schemas.microsoft.com/office/drawing/2014/main" id="{BE67A26A-23E6-642C-F0CA-D611A2850F3B}"/>
              </a:ext>
            </a:extLst>
          </p:cNvPr>
          <p:cNvSpPr>
            <a:spLocks noGrp="1"/>
          </p:cNvSpPr>
          <p:nvPr>
            <p:ph type="body" sz="quarter" idx="15"/>
          </p:nvPr>
        </p:nvSpPr>
        <p:spPr>
          <a:xfrm>
            <a:off x="844550" y="536358"/>
            <a:ext cx="8012067" cy="704850"/>
          </a:xfrm>
        </p:spPr>
        <p:txBody>
          <a:bodyPr>
            <a:noAutofit/>
          </a:bodyPr>
          <a:lstStyle>
            <a:lvl1pPr marL="0" indent="0">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10234626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2 Blank Areas with Divider">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60167BF-B166-FF1B-26C2-58CB8060AB31}"/>
              </a:ext>
            </a:extLst>
          </p:cNvPr>
          <p:cNvCxnSpPr/>
          <p:nvPr userDrawn="1"/>
        </p:nvCxnSpPr>
        <p:spPr>
          <a:xfrm>
            <a:off x="7660302" y="1916520"/>
            <a:ext cx="0" cy="4020474"/>
          </a:xfrm>
          <a:prstGeom prst="line">
            <a:avLst/>
          </a:prstGeom>
          <a:ln>
            <a:gradFill>
              <a:gsLst>
                <a:gs pos="0">
                  <a:schemeClr val="accent1"/>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45C1107A-E26E-C8F3-9FF2-B646B7ECB33A}"/>
              </a:ext>
            </a:extLst>
          </p:cNvPr>
          <p:cNvCxnSpPr/>
          <p:nvPr userDrawn="1"/>
        </p:nvCxnSpPr>
        <p:spPr>
          <a:xfrm>
            <a:off x="7660302" y="2537734"/>
            <a:ext cx="0" cy="953067"/>
          </a:xfrm>
          <a:prstGeom prst="line">
            <a:avLst/>
          </a:prstGeom>
          <a:ln w="57150">
            <a:gradFill>
              <a:gsLst>
                <a:gs pos="0">
                  <a:schemeClr val="accent1">
                    <a:lumMod val="100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E6F39108-A923-09F8-7E79-DB2EA2BB7BF8}"/>
              </a:ext>
            </a:extLst>
          </p:cNvPr>
          <p:cNvGrpSpPr/>
          <p:nvPr userDrawn="1"/>
        </p:nvGrpSpPr>
        <p:grpSpPr>
          <a:xfrm>
            <a:off x="726651" y="6283402"/>
            <a:ext cx="10868638" cy="474125"/>
            <a:chOff x="726651" y="6283402"/>
            <a:chExt cx="10868638" cy="474125"/>
          </a:xfrm>
        </p:grpSpPr>
        <p:grpSp>
          <p:nvGrpSpPr>
            <p:cNvPr id="5" name="Group 4">
              <a:extLst>
                <a:ext uri="{FF2B5EF4-FFF2-40B4-BE49-F238E27FC236}">
                  <a16:creationId xmlns:a16="http://schemas.microsoft.com/office/drawing/2014/main" id="{D9903BE3-2D3C-6412-7D2B-2DCA2C79C8E6}"/>
                </a:ext>
              </a:extLst>
            </p:cNvPr>
            <p:cNvGrpSpPr/>
            <p:nvPr userDrawn="1"/>
          </p:nvGrpSpPr>
          <p:grpSpPr>
            <a:xfrm>
              <a:off x="726651" y="6283402"/>
              <a:ext cx="10868638" cy="362289"/>
              <a:chOff x="731293" y="6099767"/>
              <a:chExt cx="10868638" cy="362289"/>
            </a:xfrm>
          </p:grpSpPr>
          <p:cxnSp>
            <p:nvCxnSpPr>
              <p:cNvPr id="7" name="Google Shape;86;p30">
                <a:extLst>
                  <a:ext uri="{FF2B5EF4-FFF2-40B4-BE49-F238E27FC236}">
                    <a16:creationId xmlns:a16="http://schemas.microsoft.com/office/drawing/2014/main" id="{BB721A7B-1E9C-8FB4-1A56-C69EEB19BCA7}"/>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F4E64A51-3226-C25E-5BFC-9CBF62F29D70}"/>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6" name="Picture 5" descr="A logo on a black background&#10;&#10;AI-generated content may be incorrect.">
              <a:extLst>
                <a:ext uri="{FF2B5EF4-FFF2-40B4-BE49-F238E27FC236}">
                  <a16:creationId xmlns:a16="http://schemas.microsoft.com/office/drawing/2014/main" id="{53C09565-7CB6-DCAA-1316-69A711A6D3B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9" name="Text Placeholder 25">
            <a:extLst>
              <a:ext uri="{FF2B5EF4-FFF2-40B4-BE49-F238E27FC236}">
                <a16:creationId xmlns:a16="http://schemas.microsoft.com/office/drawing/2014/main" id="{D97044F2-7C10-BA38-D6D6-8275812AC7B0}"/>
              </a:ext>
            </a:extLst>
          </p:cNvPr>
          <p:cNvSpPr>
            <a:spLocks noGrp="1"/>
          </p:cNvSpPr>
          <p:nvPr>
            <p:ph type="body" sz="quarter" idx="11"/>
          </p:nvPr>
        </p:nvSpPr>
        <p:spPr>
          <a:xfrm>
            <a:off x="986807" y="536358"/>
            <a:ext cx="7869810" cy="704850"/>
          </a:xfrm>
        </p:spPr>
        <p:txBody>
          <a:bodyPr>
            <a:noAutofit/>
          </a:bodyPr>
          <a:lstStyle>
            <a:lvl1pPr marL="0" indent="0">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18180827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36" name="Text Placeholder 35">
            <a:extLst>
              <a:ext uri="{FF2B5EF4-FFF2-40B4-BE49-F238E27FC236}">
                <a16:creationId xmlns:a16="http://schemas.microsoft.com/office/drawing/2014/main" id="{874E314E-066B-47D9-FC9B-01E896C4CE01}"/>
              </a:ext>
            </a:extLst>
          </p:cNvPr>
          <p:cNvSpPr>
            <a:spLocks noGrp="1"/>
          </p:cNvSpPr>
          <p:nvPr>
            <p:ph type="body" sz="quarter" idx="10"/>
          </p:nvPr>
        </p:nvSpPr>
        <p:spPr>
          <a:xfrm>
            <a:off x="986806" y="1957388"/>
            <a:ext cx="10360643" cy="3798887"/>
          </a:xfrm>
        </p:spPr>
        <p:txBody>
          <a:bodyPr>
            <a:normAutofit/>
          </a:bodyPr>
          <a:lstStyle>
            <a:lvl1pPr marL="0" indent="0">
              <a:buNone/>
              <a:defRPr sz="2000"/>
            </a:lvl1pPr>
          </a:lstStyle>
          <a:p>
            <a:pPr lvl="0"/>
            <a:r>
              <a:rPr lang="en-US"/>
              <a:t>Click to edit Master text styles</a:t>
            </a:r>
          </a:p>
        </p:txBody>
      </p:sp>
      <p:grpSp>
        <p:nvGrpSpPr>
          <p:cNvPr id="2" name="Group 1">
            <a:extLst>
              <a:ext uri="{FF2B5EF4-FFF2-40B4-BE49-F238E27FC236}">
                <a16:creationId xmlns:a16="http://schemas.microsoft.com/office/drawing/2014/main" id="{737FE248-1F5C-2FF7-7068-8D47DC7EDBCE}"/>
              </a:ext>
            </a:extLst>
          </p:cNvPr>
          <p:cNvGrpSpPr/>
          <p:nvPr userDrawn="1"/>
        </p:nvGrpSpPr>
        <p:grpSpPr>
          <a:xfrm>
            <a:off x="726651" y="6283402"/>
            <a:ext cx="10868638" cy="474125"/>
            <a:chOff x="726651" y="6283402"/>
            <a:chExt cx="10868638" cy="474125"/>
          </a:xfrm>
        </p:grpSpPr>
        <p:grpSp>
          <p:nvGrpSpPr>
            <p:cNvPr id="3" name="Group 2">
              <a:extLst>
                <a:ext uri="{FF2B5EF4-FFF2-40B4-BE49-F238E27FC236}">
                  <a16:creationId xmlns:a16="http://schemas.microsoft.com/office/drawing/2014/main" id="{84190F45-5BA1-123E-30CA-2F4D4552C73D}"/>
                </a:ext>
              </a:extLst>
            </p:cNvPr>
            <p:cNvGrpSpPr/>
            <p:nvPr userDrawn="1"/>
          </p:nvGrpSpPr>
          <p:grpSpPr>
            <a:xfrm>
              <a:off x="726651" y="6283402"/>
              <a:ext cx="10868638" cy="362289"/>
              <a:chOff x="731293" y="6099767"/>
              <a:chExt cx="10868638" cy="362289"/>
            </a:xfrm>
          </p:grpSpPr>
          <p:cxnSp>
            <p:nvCxnSpPr>
              <p:cNvPr id="5" name="Google Shape;86;p30">
                <a:extLst>
                  <a:ext uri="{FF2B5EF4-FFF2-40B4-BE49-F238E27FC236}">
                    <a16:creationId xmlns:a16="http://schemas.microsoft.com/office/drawing/2014/main" id="{53AB1C94-ADAD-1142-ED25-AB064F19C990}"/>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B689F2B1-3238-AE38-6D0E-0A6487D9EE4B}"/>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4" name="Picture 3" descr="A logo on a black background&#10;&#10;AI-generated content may be incorrect.">
              <a:extLst>
                <a:ext uri="{FF2B5EF4-FFF2-40B4-BE49-F238E27FC236}">
                  <a16:creationId xmlns:a16="http://schemas.microsoft.com/office/drawing/2014/main" id="{3B9F11FB-21EF-0CB8-F76E-94364EA2FB4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7" name="Text Placeholder 25">
            <a:extLst>
              <a:ext uri="{FF2B5EF4-FFF2-40B4-BE49-F238E27FC236}">
                <a16:creationId xmlns:a16="http://schemas.microsoft.com/office/drawing/2014/main" id="{4C340C8C-52CC-38E7-94A5-12CA4863CC92}"/>
              </a:ext>
            </a:extLst>
          </p:cNvPr>
          <p:cNvSpPr>
            <a:spLocks noGrp="1"/>
          </p:cNvSpPr>
          <p:nvPr>
            <p:ph type="body" sz="quarter" idx="11"/>
          </p:nvPr>
        </p:nvSpPr>
        <p:spPr>
          <a:xfrm>
            <a:off x="986807" y="536358"/>
            <a:ext cx="7869810" cy="704850"/>
          </a:xfrm>
        </p:spPr>
        <p:txBody>
          <a:bodyPr>
            <a:noAutofit/>
          </a:bodyPr>
          <a:lstStyle>
            <a:lvl1pPr marL="0" indent="0">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5711344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Blu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F6EDF3-4684-87EB-992E-3D19B24F67AD}"/>
              </a:ext>
            </a:extLst>
          </p:cNvPr>
          <p:cNvSpPr/>
          <p:nvPr userDrawn="1"/>
        </p:nvSpPr>
        <p:spPr>
          <a:xfrm>
            <a:off x="1" y="0"/>
            <a:ext cx="12192000" cy="6865700"/>
          </a:xfrm>
          <a:prstGeom prst="rect">
            <a:avLst/>
          </a:prstGeom>
          <a:gradFill>
            <a:gsLst>
              <a:gs pos="35000">
                <a:schemeClr val="accent1"/>
              </a:gs>
              <a:gs pos="100000">
                <a:schemeClr val="accent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330CF851-79FF-8124-70AE-1A4BBFFE236D}"/>
              </a:ext>
            </a:extLst>
          </p:cNvPr>
          <p:cNvSpPr>
            <a:spLocks noGrp="1"/>
          </p:cNvSpPr>
          <p:nvPr>
            <p:ph type="body" sz="quarter" idx="10"/>
          </p:nvPr>
        </p:nvSpPr>
        <p:spPr>
          <a:xfrm>
            <a:off x="1554956" y="1973143"/>
            <a:ext cx="9082088" cy="42338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a:extLst>
              <a:ext uri="{FF2B5EF4-FFF2-40B4-BE49-F238E27FC236}">
                <a16:creationId xmlns:a16="http://schemas.microsoft.com/office/drawing/2014/main" id="{44059FC6-634C-1A45-328A-93E342013E8E}"/>
              </a:ext>
            </a:extLst>
          </p:cNvPr>
          <p:cNvSpPr>
            <a:spLocks noGrp="1"/>
          </p:cNvSpPr>
          <p:nvPr>
            <p:ph type="title"/>
          </p:nvPr>
        </p:nvSpPr>
        <p:spPr/>
        <p:txBody>
          <a:bodyPr>
            <a:normAutofit/>
          </a:bodyPr>
          <a:lstStyle>
            <a:lvl1pPr algn="ctr">
              <a:defRPr sz="32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8905222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Blank Blu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F6EDF3-4684-87EB-992E-3D19B24F67AD}"/>
              </a:ext>
            </a:extLst>
          </p:cNvPr>
          <p:cNvSpPr/>
          <p:nvPr userDrawn="1"/>
        </p:nvSpPr>
        <p:spPr>
          <a:xfrm>
            <a:off x="1" y="0"/>
            <a:ext cx="12192000" cy="6865700"/>
          </a:xfrm>
          <a:prstGeom prst="rect">
            <a:avLst/>
          </a:prstGeom>
          <a:gradFill>
            <a:gsLst>
              <a:gs pos="35000">
                <a:schemeClr val="accent1"/>
              </a:gs>
              <a:gs pos="100000">
                <a:schemeClr val="accent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D17BD49-F177-FD5D-7403-9E5FA36A7A5E}"/>
              </a:ext>
            </a:extLst>
          </p:cNvPr>
          <p:cNvSpPr txBox="1"/>
          <p:nvPr userDrawn="1"/>
        </p:nvSpPr>
        <p:spPr>
          <a:xfrm>
            <a:off x="1198429" y="5761254"/>
            <a:ext cx="1923970" cy="307135"/>
          </a:xfrm>
          <a:prstGeom prst="rect">
            <a:avLst/>
          </a:prstGeom>
          <a:noFill/>
        </p:spPr>
        <p:txBody>
          <a:bodyPr wrap="square" rtlCol="0">
            <a:spAutoFit/>
          </a:bodyPr>
          <a:lstStyle/>
          <a:p>
            <a:pPr>
              <a:lnSpc>
                <a:spcPts val="1600"/>
              </a:lnSpc>
            </a:pPr>
            <a:r>
              <a:rPr lang="en-US">
                <a:solidFill>
                  <a:schemeClr val="bg1"/>
                </a:solidFill>
                <a:latin typeface="Calibri" panose="020F0502020204030204" pitchFamily="34" charset="0"/>
                <a:ea typeface="Calibri" panose="020F0502020204030204" pitchFamily="34" charset="0"/>
                <a:cs typeface="Poppins" panose="00000500000000000000" pitchFamily="2" charset="0"/>
              </a:rPr>
              <a:t>svdpgeorgia.org</a:t>
            </a:r>
          </a:p>
        </p:txBody>
      </p:sp>
      <p:grpSp>
        <p:nvGrpSpPr>
          <p:cNvPr id="14" name="Group 13">
            <a:extLst>
              <a:ext uri="{FF2B5EF4-FFF2-40B4-BE49-F238E27FC236}">
                <a16:creationId xmlns:a16="http://schemas.microsoft.com/office/drawing/2014/main" id="{E19F3186-F9A6-69C2-77FB-A5F92746BEAF}"/>
              </a:ext>
            </a:extLst>
          </p:cNvPr>
          <p:cNvGrpSpPr/>
          <p:nvPr userDrawn="1"/>
        </p:nvGrpSpPr>
        <p:grpSpPr>
          <a:xfrm>
            <a:off x="1234166" y="5293563"/>
            <a:ext cx="1330058" cy="261419"/>
            <a:chOff x="731892" y="5711133"/>
            <a:chExt cx="1011738" cy="198854"/>
          </a:xfrm>
        </p:grpSpPr>
        <p:grpSp>
          <p:nvGrpSpPr>
            <p:cNvPr id="15" name="Group 14">
              <a:extLst>
                <a:ext uri="{FF2B5EF4-FFF2-40B4-BE49-F238E27FC236}">
                  <a16:creationId xmlns:a16="http://schemas.microsoft.com/office/drawing/2014/main" id="{F4526EEF-65F1-0213-748B-694ED5B52213}"/>
                </a:ext>
              </a:extLst>
            </p:cNvPr>
            <p:cNvGrpSpPr/>
            <p:nvPr/>
          </p:nvGrpSpPr>
          <p:grpSpPr>
            <a:xfrm>
              <a:off x="964819" y="5734965"/>
              <a:ext cx="173283" cy="174458"/>
              <a:chOff x="4566271" y="5739527"/>
              <a:chExt cx="194632" cy="195951"/>
            </a:xfrm>
            <a:solidFill>
              <a:schemeClr val="bg1"/>
            </a:solidFill>
          </p:grpSpPr>
          <p:sp>
            <p:nvSpPr>
              <p:cNvPr id="19" name="Freeform 6">
                <a:extLst>
                  <a:ext uri="{FF2B5EF4-FFF2-40B4-BE49-F238E27FC236}">
                    <a16:creationId xmlns:a16="http://schemas.microsoft.com/office/drawing/2014/main" id="{FFAE44A5-F326-BACF-E8AF-E96060DE706B}"/>
                  </a:ext>
                </a:extLst>
              </p:cNvPr>
              <p:cNvSpPr>
                <a:spLocks noEditPoints="1"/>
              </p:cNvSpPr>
              <p:nvPr/>
            </p:nvSpPr>
            <p:spPr bwMode="auto">
              <a:xfrm>
                <a:off x="4566271" y="5739527"/>
                <a:ext cx="194632" cy="195951"/>
              </a:xfrm>
              <a:custGeom>
                <a:avLst/>
                <a:gdLst>
                  <a:gd name="T0" fmla="*/ 62 w 124"/>
                  <a:gd name="T1" fmla="*/ 11 h 125"/>
                  <a:gd name="T2" fmla="*/ 87 w 124"/>
                  <a:gd name="T3" fmla="*/ 12 h 125"/>
                  <a:gd name="T4" fmla="*/ 99 w 124"/>
                  <a:gd name="T5" fmla="*/ 14 h 125"/>
                  <a:gd name="T6" fmla="*/ 106 w 124"/>
                  <a:gd name="T7" fmla="*/ 19 h 125"/>
                  <a:gd name="T8" fmla="*/ 111 w 124"/>
                  <a:gd name="T9" fmla="*/ 26 h 125"/>
                  <a:gd name="T10" fmla="*/ 113 w 124"/>
                  <a:gd name="T11" fmla="*/ 37 h 125"/>
                  <a:gd name="T12" fmla="*/ 113 w 124"/>
                  <a:gd name="T13" fmla="*/ 62 h 125"/>
                  <a:gd name="T14" fmla="*/ 113 w 124"/>
                  <a:gd name="T15" fmla="*/ 88 h 125"/>
                  <a:gd name="T16" fmla="*/ 111 w 124"/>
                  <a:gd name="T17" fmla="*/ 99 h 125"/>
                  <a:gd name="T18" fmla="*/ 106 w 124"/>
                  <a:gd name="T19" fmla="*/ 106 h 125"/>
                  <a:gd name="T20" fmla="*/ 99 w 124"/>
                  <a:gd name="T21" fmla="*/ 111 h 125"/>
                  <a:gd name="T22" fmla="*/ 87 w 124"/>
                  <a:gd name="T23" fmla="*/ 113 h 125"/>
                  <a:gd name="T24" fmla="*/ 62 w 124"/>
                  <a:gd name="T25" fmla="*/ 114 h 125"/>
                  <a:gd name="T26" fmla="*/ 37 w 124"/>
                  <a:gd name="T27" fmla="*/ 113 h 125"/>
                  <a:gd name="T28" fmla="*/ 25 w 124"/>
                  <a:gd name="T29" fmla="*/ 111 h 125"/>
                  <a:gd name="T30" fmla="*/ 18 w 124"/>
                  <a:gd name="T31" fmla="*/ 106 h 125"/>
                  <a:gd name="T32" fmla="*/ 13 w 124"/>
                  <a:gd name="T33" fmla="*/ 99 h 125"/>
                  <a:gd name="T34" fmla="*/ 11 w 124"/>
                  <a:gd name="T35" fmla="*/ 88 h 125"/>
                  <a:gd name="T36" fmla="*/ 11 w 124"/>
                  <a:gd name="T37" fmla="*/ 62 h 125"/>
                  <a:gd name="T38" fmla="*/ 11 w 124"/>
                  <a:gd name="T39" fmla="*/ 37 h 125"/>
                  <a:gd name="T40" fmla="*/ 13 w 124"/>
                  <a:gd name="T41" fmla="*/ 26 h 125"/>
                  <a:gd name="T42" fmla="*/ 18 w 124"/>
                  <a:gd name="T43" fmla="*/ 19 h 125"/>
                  <a:gd name="T44" fmla="*/ 25 w 124"/>
                  <a:gd name="T45" fmla="*/ 14 h 125"/>
                  <a:gd name="T46" fmla="*/ 37 w 124"/>
                  <a:gd name="T47" fmla="*/ 12 h 125"/>
                  <a:gd name="T48" fmla="*/ 62 w 124"/>
                  <a:gd name="T49" fmla="*/ 11 h 125"/>
                  <a:gd name="T50" fmla="*/ 62 w 124"/>
                  <a:gd name="T51" fmla="*/ 0 h 125"/>
                  <a:gd name="T52" fmla="*/ 36 w 124"/>
                  <a:gd name="T53" fmla="*/ 1 h 125"/>
                  <a:gd name="T54" fmla="*/ 21 w 124"/>
                  <a:gd name="T55" fmla="*/ 3 h 125"/>
                  <a:gd name="T56" fmla="*/ 10 w 124"/>
                  <a:gd name="T57" fmla="*/ 11 h 125"/>
                  <a:gd name="T58" fmla="*/ 3 w 124"/>
                  <a:gd name="T59" fmla="*/ 22 h 125"/>
                  <a:gd name="T60" fmla="*/ 0 w 124"/>
                  <a:gd name="T61" fmla="*/ 37 h 125"/>
                  <a:gd name="T62" fmla="*/ 0 w 124"/>
                  <a:gd name="T63" fmla="*/ 62 h 125"/>
                  <a:gd name="T64" fmla="*/ 0 w 124"/>
                  <a:gd name="T65" fmla="*/ 88 h 125"/>
                  <a:gd name="T66" fmla="*/ 3 w 124"/>
                  <a:gd name="T67" fmla="*/ 103 h 125"/>
                  <a:gd name="T68" fmla="*/ 10 w 124"/>
                  <a:gd name="T69" fmla="*/ 114 h 125"/>
                  <a:gd name="T70" fmla="*/ 21 w 124"/>
                  <a:gd name="T71" fmla="*/ 121 h 125"/>
                  <a:gd name="T72" fmla="*/ 36 w 124"/>
                  <a:gd name="T73" fmla="*/ 124 h 125"/>
                  <a:gd name="T74" fmla="*/ 62 w 124"/>
                  <a:gd name="T75" fmla="*/ 125 h 125"/>
                  <a:gd name="T76" fmla="*/ 88 w 124"/>
                  <a:gd name="T77" fmla="*/ 124 h 125"/>
                  <a:gd name="T78" fmla="*/ 103 w 124"/>
                  <a:gd name="T79" fmla="*/ 121 h 125"/>
                  <a:gd name="T80" fmla="*/ 114 w 124"/>
                  <a:gd name="T81" fmla="*/ 114 h 125"/>
                  <a:gd name="T82" fmla="*/ 121 w 124"/>
                  <a:gd name="T83" fmla="*/ 103 h 125"/>
                  <a:gd name="T84" fmla="*/ 124 w 124"/>
                  <a:gd name="T85" fmla="*/ 88 h 125"/>
                  <a:gd name="T86" fmla="*/ 124 w 124"/>
                  <a:gd name="T87" fmla="*/ 62 h 125"/>
                  <a:gd name="T88" fmla="*/ 124 w 124"/>
                  <a:gd name="T89" fmla="*/ 37 h 125"/>
                  <a:gd name="T90" fmla="*/ 121 w 124"/>
                  <a:gd name="T91" fmla="*/ 22 h 125"/>
                  <a:gd name="T92" fmla="*/ 114 w 124"/>
                  <a:gd name="T93" fmla="*/ 11 h 125"/>
                  <a:gd name="T94" fmla="*/ 103 w 124"/>
                  <a:gd name="T95" fmla="*/ 3 h 125"/>
                  <a:gd name="T96" fmla="*/ 88 w 124"/>
                  <a:gd name="T97" fmla="*/ 1 h 125"/>
                  <a:gd name="T98" fmla="*/ 62 w 124"/>
                  <a:gd name="T99"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4" h="125">
                    <a:moveTo>
                      <a:pt x="62" y="11"/>
                    </a:moveTo>
                    <a:cubicBezTo>
                      <a:pt x="79" y="11"/>
                      <a:pt x="81" y="11"/>
                      <a:pt x="87" y="12"/>
                    </a:cubicBezTo>
                    <a:cubicBezTo>
                      <a:pt x="93" y="12"/>
                      <a:pt x="97" y="13"/>
                      <a:pt x="99" y="14"/>
                    </a:cubicBezTo>
                    <a:cubicBezTo>
                      <a:pt x="102" y="15"/>
                      <a:pt x="104" y="16"/>
                      <a:pt x="106" y="19"/>
                    </a:cubicBezTo>
                    <a:cubicBezTo>
                      <a:pt x="108" y="21"/>
                      <a:pt x="109" y="23"/>
                      <a:pt x="111" y="26"/>
                    </a:cubicBezTo>
                    <a:cubicBezTo>
                      <a:pt x="111" y="28"/>
                      <a:pt x="112" y="31"/>
                      <a:pt x="113" y="37"/>
                    </a:cubicBezTo>
                    <a:cubicBezTo>
                      <a:pt x="113" y="44"/>
                      <a:pt x="113" y="46"/>
                      <a:pt x="113" y="62"/>
                    </a:cubicBezTo>
                    <a:cubicBezTo>
                      <a:pt x="113" y="79"/>
                      <a:pt x="113" y="81"/>
                      <a:pt x="113" y="88"/>
                    </a:cubicBezTo>
                    <a:cubicBezTo>
                      <a:pt x="112" y="94"/>
                      <a:pt x="111" y="97"/>
                      <a:pt x="111" y="99"/>
                    </a:cubicBezTo>
                    <a:cubicBezTo>
                      <a:pt x="109" y="102"/>
                      <a:pt x="108" y="104"/>
                      <a:pt x="106" y="106"/>
                    </a:cubicBezTo>
                    <a:cubicBezTo>
                      <a:pt x="104" y="109"/>
                      <a:pt x="102" y="110"/>
                      <a:pt x="99" y="111"/>
                    </a:cubicBezTo>
                    <a:cubicBezTo>
                      <a:pt x="97" y="112"/>
                      <a:pt x="93" y="113"/>
                      <a:pt x="87" y="113"/>
                    </a:cubicBezTo>
                    <a:cubicBezTo>
                      <a:pt x="81" y="113"/>
                      <a:pt x="79" y="114"/>
                      <a:pt x="62" y="114"/>
                    </a:cubicBezTo>
                    <a:cubicBezTo>
                      <a:pt x="45" y="114"/>
                      <a:pt x="43" y="113"/>
                      <a:pt x="37" y="113"/>
                    </a:cubicBezTo>
                    <a:cubicBezTo>
                      <a:pt x="31" y="113"/>
                      <a:pt x="27" y="112"/>
                      <a:pt x="25" y="111"/>
                    </a:cubicBezTo>
                    <a:cubicBezTo>
                      <a:pt x="22" y="110"/>
                      <a:pt x="20" y="109"/>
                      <a:pt x="18" y="106"/>
                    </a:cubicBezTo>
                    <a:cubicBezTo>
                      <a:pt x="16" y="104"/>
                      <a:pt x="15" y="102"/>
                      <a:pt x="13" y="99"/>
                    </a:cubicBezTo>
                    <a:cubicBezTo>
                      <a:pt x="13" y="97"/>
                      <a:pt x="12" y="94"/>
                      <a:pt x="11" y="88"/>
                    </a:cubicBezTo>
                    <a:cubicBezTo>
                      <a:pt x="11" y="81"/>
                      <a:pt x="11" y="79"/>
                      <a:pt x="11" y="62"/>
                    </a:cubicBezTo>
                    <a:cubicBezTo>
                      <a:pt x="11" y="46"/>
                      <a:pt x="11" y="44"/>
                      <a:pt x="11" y="37"/>
                    </a:cubicBezTo>
                    <a:cubicBezTo>
                      <a:pt x="12" y="31"/>
                      <a:pt x="13" y="28"/>
                      <a:pt x="13" y="26"/>
                    </a:cubicBezTo>
                    <a:cubicBezTo>
                      <a:pt x="15" y="23"/>
                      <a:pt x="16" y="21"/>
                      <a:pt x="18" y="19"/>
                    </a:cubicBezTo>
                    <a:cubicBezTo>
                      <a:pt x="20" y="16"/>
                      <a:pt x="22" y="15"/>
                      <a:pt x="25" y="14"/>
                    </a:cubicBezTo>
                    <a:cubicBezTo>
                      <a:pt x="27" y="13"/>
                      <a:pt x="31" y="12"/>
                      <a:pt x="37" y="12"/>
                    </a:cubicBezTo>
                    <a:cubicBezTo>
                      <a:pt x="43" y="11"/>
                      <a:pt x="45" y="11"/>
                      <a:pt x="62" y="11"/>
                    </a:cubicBezTo>
                    <a:moveTo>
                      <a:pt x="62" y="0"/>
                    </a:moveTo>
                    <a:cubicBezTo>
                      <a:pt x="45" y="0"/>
                      <a:pt x="43" y="0"/>
                      <a:pt x="36" y="1"/>
                    </a:cubicBezTo>
                    <a:cubicBezTo>
                      <a:pt x="30" y="1"/>
                      <a:pt x="25" y="2"/>
                      <a:pt x="21" y="3"/>
                    </a:cubicBezTo>
                    <a:cubicBezTo>
                      <a:pt x="17" y="5"/>
                      <a:pt x="14" y="7"/>
                      <a:pt x="10" y="11"/>
                    </a:cubicBezTo>
                    <a:cubicBezTo>
                      <a:pt x="7" y="14"/>
                      <a:pt x="5" y="18"/>
                      <a:pt x="3" y="22"/>
                    </a:cubicBezTo>
                    <a:cubicBezTo>
                      <a:pt x="1" y="26"/>
                      <a:pt x="0" y="30"/>
                      <a:pt x="0" y="37"/>
                    </a:cubicBezTo>
                    <a:cubicBezTo>
                      <a:pt x="0" y="43"/>
                      <a:pt x="0" y="46"/>
                      <a:pt x="0" y="62"/>
                    </a:cubicBezTo>
                    <a:cubicBezTo>
                      <a:pt x="0" y="79"/>
                      <a:pt x="0" y="81"/>
                      <a:pt x="0" y="88"/>
                    </a:cubicBezTo>
                    <a:cubicBezTo>
                      <a:pt x="0" y="95"/>
                      <a:pt x="1" y="99"/>
                      <a:pt x="3" y="103"/>
                    </a:cubicBezTo>
                    <a:cubicBezTo>
                      <a:pt x="5" y="107"/>
                      <a:pt x="7" y="111"/>
                      <a:pt x="10" y="114"/>
                    </a:cubicBezTo>
                    <a:cubicBezTo>
                      <a:pt x="14" y="118"/>
                      <a:pt x="17" y="120"/>
                      <a:pt x="21" y="121"/>
                    </a:cubicBezTo>
                    <a:cubicBezTo>
                      <a:pt x="25" y="123"/>
                      <a:pt x="30" y="124"/>
                      <a:pt x="36" y="124"/>
                    </a:cubicBezTo>
                    <a:cubicBezTo>
                      <a:pt x="43" y="125"/>
                      <a:pt x="45" y="125"/>
                      <a:pt x="62" y="125"/>
                    </a:cubicBezTo>
                    <a:cubicBezTo>
                      <a:pt x="79" y="125"/>
                      <a:pt x="81" y="125"/>
                      <a:pt x="88" y="124"/>
                    </a:cubicBezTo>
                    <a:cubicBezTo>
                      <a:pt x="94" y="124"/>
                      <a:pt x="99" y="123"/>
                      <a:pt x="103" y="121"/>
                    </a:cubicBezTo>
                    <a:cubicBezTo>
                      <a:pt x="107" y="120"/>
                      <a:pt x="110" y="118"/>
                      <a:pt x="114" y="114"/>
                    </a:cubicBezTo>
                    <a:cubicBezTo>
                      <a:pt x="117" y="111"/>
                      <a:pt x="119" y="107"/>
                      <a:pt x="121" y="103"/>
                    </a:cubicBezTo>
                    <a:cubicBezTo>
                      <a:pt x="123" y="99"/>
                      <a:pt x="124" y="95"/>
                      <a:pt x="124" y="88"/>
                    </a:cubicBezTo>
                    <a:cubicBezTo>
                      <a:pt x="124" y="81"/>
                      <a:pt x="124" y="79"/>
                      <a:pt x="124" y="62"/>
                    </a:cubicBezTo>
                    <a:cubicBezTo>
                      <a:pt x="124" y="46"/>
                      <a:pt x="124" y="43"/>
                      <a:pt x="124" y="37"/>
                    </a:cubicBezTo>
                    <a:cubicBezTo>
                      <a:pt x="124" y="30"/>
                      <a:pt x="123" y="26"/>
                      <a:pt x="121" y="22"/>
                    </a:cubicBezTo>
                    <a:cubicBezTo>
                      <a:pt x="119" y="18"/>
                      <a:pt x="117" y="14"/>
                      <a:pt x="114" y="11"/>
                    </a:cubicBezTo>
                    <a:cubicBezTo>
                      <a:pt x="110" y="7"/>
                      <a:pt x="107" y="5"/>
                      <a:pt x="103" y="3"/>
                    </a:cubicBezTo>
                    <a:cubicBezTo>
                      <a:pt x="99" y="2"/>
                      <a:pt x="94" y="1"/>
                      <a:pt x="88" y="1"/>
                    </a:cubicBezTo>
                    <a:cubicBezTo>
                      <a:pt x="81" y="0"/>
                      <a:pt x="79" y="0"/>
                      <a:pt x="6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bg1"/>
                  </a:solidFill>
                  <a:latin typeface="Calibri" panose="020F0502020204030204" pitchFamily="34" charset="0"/>
                  <a:ea typeface="Calibri" panose="020F0502020204030204" pitchFamily="34" charset="0"/>
                </a:endParaRPr>
              </a:p>
            </p:txBody>
          </p:sp>
          <p:sp>
            <p:nvSpPr>
              <p:cNvPr id="20" name="Freeform 7">
                <a:extLst>
                  <a:ext uri="{FF2B5EF4-FFF2-40B4-BE49-F238E27FC236}">
                    <a16:creationId xmlns:a16="http://schemas.microsoft.com/office/drawing/2014/main" id="{0267DA4A-9528-EC5E-762F-FF3C028BD3CB}"/>
                  </a:ext>
                </a:extLst>
              </p:cNvPr>
              <p:cNvSpPr>
                <a:spLocks noEditPoints="1"/>
              </p:cNvSpPr>
              <p:nvPr/>
            </p:nvSpPr>
            <p:spPr bwMode="auto">
              <a:xfrm>
                <a:off x="4613113" y="5786370"/>
                <a:ext cx="100284" cy="100285"/>
              </a:xfrm>
              <a:custGeom>
                <a:avLst/>
                <a:gdLst>
                  <a:gd name="T0" fmla="*/ 32 w 64"/>
                  <a:gd name="T1" fmla="*/ 0 h 64"/>
                  <a:gd name="T2" fmla="*/ 0 w 64"/>
                  <a:gd name="T3" fmla="*/ 32 h 64"/>
                  <a:gd name="T4" fmla="*/ 32 w 64"/>
                  <a:gd name="T5" fmla="*/ 64 h 64"/>
                  <a:gd name="T6" fmla="*/ 64 w 64"/>
                  <a:gd name="T7" fmla="*/ 32 h 64"/>
                  <a:gd name="T8" fmla="*/ 32 w 64"/>
                  <a:gd name="T9" fmla="*/ 0 h 64"/>
                  <a:gd name="T10" fmla="*/ 32 w 64"/>
                  <a:gd name="T11" fmla="*/ 53 h 64"/>
                  <a:gd name="T12" fmla="*/ 11 w 64"/>
                  <a:gd name="T13" fmla="*/ 32 h 64"/>
                  <a:gd name="T14" fmla="*/ 32 w 64"/>
                  <a:gd name="T15" fmla="*/ 12 h 64"/>
                  <a:gd name="T16" fmla="*/ 53 w 64"/>
                  <a:gd name="T17" fmla="*/ 32 h 64"/>
                  <a:gd name="T18" fmla="*/ 32 w 64"/>
                  <a:gd name="T19" fmla="*/ 5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0"/>
                    </a:moveTo>
                    <a:cubicBezTo>
                      <a:pt x="14" y="0"/>
                      <a:pt x="0" y="15"/>
                      <a:pt x="0" y="32"/>
                    </a:cubicBezTo>
                    <a:cubicBezTo>
                      <a:pt x="0" y="50"/>
                      <a:pt x="14" y="64"/>
                      <a:pt x="32" y="64"/>
                    </a:cubicBezTo>
                    <a:cubicBezTo>
                      <a:pt x="50" y="64"/>
                      <a:pt x="64" y="50"/>
                      <a:pt x="64" y="32"/>
                    </a:cubicBezTo>
                    <a:cubicBezTo>
                      <a:pt x="64" y="15"/>
                      <a:pt x="50" y="0"/>
                      <a:pt x="32" y="0"/>
                    </a:cubicBezTo>
                    <a:close/>
                    <a:moveTo>
                      <a:pt x="32" y="53"/>
                    </a:moveTo>
                    <a:cubicBezTo>
                      <a:pt x="21" y="53"/>
                      <a:pt x="11" y="44"/>
                      <a:pt x="11" y="32"/>
                    </a:cubicBezTo>
                    <a:cubicBezTo>
                      <a:pt x="11" y="21"/>
                      <a:pt x="21" y="12"/>
                      <a:pt x="32" y="12"/>
                    </a:cubicBezTo>
                    <a:cubicBezTo>
                      <a:pt x="43" y="12"/>
                      <a:pt x="53" y="21"/>
                      <a:pt x="53" y="32"/>
                    </a:cubicBezTo>
                    <a:cubicBezTo>
                      <a:pt x="53" y="44"/>
                      <a:pt x="43" y="53"/>
                      <a:pt x="32" y="5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bg1"/>
                  </a:solidFill>
                  <a:latin typeface="Calibri" panose="020F0502020204030204" pitchFamily="34" charset="0"/>
                  <a:ea typeface="Calibri" panose="020F0502020204030204" pitchFamily="34" charset="0"/>
                </a:endParaRPr>
              </a:p>
            </p:txBody>
          </p:sp>
          <p:sp>
            <p:nvSpPr>
              <p:cNvPr id="21" name="Oval 8">
                <a:extLst>
                  <a:ext uri="{FF2B5EF4-FFF2-40B4-BE49-F238E27FC236}">
                    <a16:creationId xmlns:a16="http://schemas.microsoft.com/office/drawing/2014/main" id="{E80E9DCE-B0AB-0FC4-2B14-FB4018251ABF}"/>
                  </a:ext>
                </a:extLst>
              </p:cNvPr>
              <p:cNvSpPr>
                <a:spLocks noChangeArrowheads="1"/>
              </p:cNvSpPr>
              <p:nvPr/>
            </p:nvSpPr>
            <p:spPr bwMode="auto">
              <a:xfrm>
                <a:off x="4704161" y="5773835"/>
                <a:ext cx="23752" cy="23752"/>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a:solidFill>
                    <a:schemeClr val="bg1"/>
                  </a:solidFill>
                  <a:latin typeface="Calibri" panose="020F0502020204030204" pitchFamily="34" charset="0"/>
                  <a:ea typeface="Calibri" panose="020F0502020204030204" pitchFamily="34" charset="0"/>
                </a:endParaRPr>
              </a:p>
            </p:txBody>
          </p:sp>
        </p:grpSp>
        <p:sp>
          <p:nvSpPr>
            <p:cNvPr id="16" name="Freeform 42">
              <a:extLst>
                <a:ext uri="{FF2B5EF4-FFF2-40B4-BE49-F238E27FC236}">
                  <a16:creationId xmlns:a16="http://schemas.microsoft.com/office/drawing/2014/main" id="{2DCA4EFE-B1CA-BD28-0E89-8437B61EB2D7}"/>
                </a:ext>
              </a:extLst>
            </p:cNvPr>
            <p:cNvSpPr>
              <a:spLocks noEditPoints="1"/>
            </p:cNvSpPr>
            <p:nvPr/>
          </p:nvSpPr>
          <p:spPr bwMode="auto">
            <a:xfrm>
              <a:off x="1570347" y="5711133"/>
              <a:ext cx="173283" cy="173283"/>
            </a:xfrm>
            <a:custGeom>
              <a:avLst/>
              <a:gdLst>
                <a:gd name="T0" fmla="*/ 107 w 126"/>
                <a:gd name="T1" fmla="*/ 18 h 126"/>
                <a:gd name="T2" fmla="*/ 63 w 126"/>
                <a:gd name="T3" fmla="*/ 0 h 126"/>
                <a:gd name="T4" fmla="*/ 0 w 126"/>
                <a:gd name="T5" fmla="*/ 62 h 126"/>
                <a:gd name="T6" fmla="*/ 8 w 126"/>
                <a:gd name="T7" fmla="*/ 94 h 126"/>
                <a:gd name="T8" fmla="*/ 0 w 126"/>
                <a:gd name="T9" fmla="*/ 126 h 126"/>
                <a:gd name="T10" fmla="*/ 33 w 126"/>
                <a:gd name="T11" fmla="*/ 118 h 126"/>
                <a:gd name="T12" fmla="*/ 63 w 126"/>
                <a:gd name="T13" fmla="*/ 125 h 126"/>
                <a:gd name="T14" fmla="*/ 63 w 126"/>
                <a:gd name="T15" fmla="*/ 125 h 126"/>
                <a:gd name="T16" fmla="*/ 126 w 126"/>
                <a:gd name="T17" fmla="*/ 62 h 126"/>
                <a:gd name="T18" fmla="*/ 107 w 126"/>
                <a:gd name="T19" fmla="*/ 18 h 126"/>
                <a:gd name="T20" fmla="*/ 63 w 126"/>
                <a:gd name="T21" fmla="*/ 115 h 126"/>
                <a:gd name="T22" fmla="*/ 63 w 126"/>
                <a:gd name="T23" fmla="*/ 115 h 126"/>
                <a:gd name="T24" fmla="*/ 36 w 126"/>
                <a:gd name="T25" fmla="*/ 107 h 126"/>
                <a:gd name="T26" fmla="*/ 34 w 126"/>
                <a:gd name="T27" fmla="*/ 106 h 126"/>
                <a:gd name="T28" fmla="*/ 15 w 126"/>
                <a:gd name="T29" fmla="*/ 111 h 126"/>
                <a:gd name="T30" fmla="*/ 20 w 126"/>
                <a:gd name="T31" fmla="*/ 92 h 126"/>
                <a:gd name="T32" fmla="*/ 19 w 126"/>
                <a:gd name="T33" fmla="*/ 90 h 126"/>
                <a:gd name="T34" fmla="*/ 11 w 126"/>
                <a:gd name="T35" fmla="*/ 62 h 126"/>
                <a:gd name="T36" fmla="*/ 63 w 126"/>
                <a:gd name="T37" fmla="*/ 10 h 126"/>
                <a:gd name="T38" fmla="*/ 100 w 126"/>
                <a:gd name="T39" fmla="*/ 26 h 126"/>
                <a:gd name="T40" fmla="*/ 115 w 126"/>
                <a:gd name="T41" fmla="*/ 62 h 126"/>
                <a:gd name="T42" fmla="*/ 63 w 126"/>
                <a:gd name="T43" fmla="*/ 115 h 126"/>
                <a:gd name="T44" fmla="*/ 92 w 126"/>
                <a:gd name="T45" fmla="*/ 76 h 126"/>
                <a:gd name="T46" fmla="*/ 81 w 126"/>
                <a:gd name="T47" fmla="*/ 70 h 126"/>
                <a:gd name="T48" fmla="*/ 77 w 126"/>
                <a:gd name="T49" fmla="*/ 71 h 126"/>
                <a:gd name="T50" fmla="*/ 72 w 126"/>
                <a:gd name="T51" fmla="*/ 77 h 126"/>
                <a:gd name="T52" fmla="*/ 69 w 126"/>
                <a:gd name="T53" fmla="*/ 78 h 126"/>
                <a:gd name="T54" fmla="*/ 56 w 126"/>
                <a:gd name="T55" fmla="*/ 70 h 126"/>
                <a:gd name="T56" fmla="*/ 48 w 126"/>
                <a:gd name="T57" fmla="*/ 59 h 126"/>
                <a:gd name="T58" fmla="*/ 48 w 126"/>
                <a:gd name="T59" fmla="*/ 56 h 126"/>
                <a:gd name="T60" fmla="*/ 51 w 126"/>
                <a:gd name="T61" fmla="*/ 53 h 126"/>
                <a:gd name="T62" fmla="*/ 52 w 126"/>
                <a:gd name="T63" fmla="*/ 51 h 126"/>
                <a:gd name="T64" fmla="*/ 52 w 126"/>
                <a:gd name="T65" fmla="*/ 48 h 126"/>
                <a:gd name="T66" fmla="*/ 47 w 126"/>
                <a:gd name="T67" fmla="*/ 36 h 126"/>
                <a:gd name="T68" fmla="*/ 44 w 126"/>
                <a:gd name="T69" fmla="*/ 33 h 126"/>
                <a:gd name="T70" fmla="*/ 41 w 126"/>
                <a:gd name="T71" fmla="*/ 33 h 126"/>
                <a:gd name="T72" fmla="*/ 36 w 126"/>
                <a:gd name="T73" fmla="*/ 35 h 126"/>
                <a:gd name="T74" fmla="*/ 31 w 126"/>
                <a:gd name="T75" fmla="*/ 48 h 126"/>
                <a:gd name="T76" fmla="*/ 37 w 126"/>
                <a:gd name="T77" fmla="*/ 65 h 126"/>
                <a:gd name="T78" fmla="*/ 64 w 126"/>
                <a:gd name="T79" fmla="*/ 88 h 126"/>
                <a:gd name="T80" fmla="*/ 73 w 126"/>
                <a:gd name="T81" fmla="*/ 92 h 126"/>
                <a:gd name="T82" fmla="*/ 83 w 126"/>
                <a:gd name="T83" fmla="*/ 92 h 126"/>
                <a:gd name="T84" fmla="*/ 94 w 126"/>
                <a:gd name="T85" fmla="*/ 85 h 126"/>
                <a:gd name="T86" fmla="*/ 95 w 126"/>
                <a:gd name="T87" fmla="*/ 77 h 126"/>
                <a:gd name="T88" fmla="*/ 92 w 126"/>
                <a:gd name="T89" fmla="*/ 7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6" h="126">
                  <a:moveTo>
                    <a:pt x="107" y="18"/>
                  </a:moveTo>
                  <a:cubicBezTo>
                    <a:pt x="95" y="6"/>
                    <a:pt x="80" y="0"/>
                    <a:pt x="63" y="0"/>
                  </a:cubicBezTo>
                  <a:cubicBezTo>
                    <a:pt x="28" y="0"/>
                    <a:pt x="0" y="28"/>
                    <a:pt x="0" y="62"/>
                  </a:cubicBezTo>
                  <a:cubicBezTo>
                    <a:pt x="0" y="73"/>
                    <a:pt x="3" y="84"/>
                    <a:pt x="8" y="94"/>
                  </a:cubicBezTo>
                  <a:cubicBezTo>
                    <a:pt x="0" y="126"/>
                    <a:pt x="0" y="126"/>
                    <a:pt x="0" y="126"/>
                  </a:cubicBezTo>
                  <a:cubicBezTo>
                    <a:pt x="33" y="118"/>
                    <a:pt x="33" y="118"/>
                    <a:pt x="33" y="118"/>
                  </a:cubicBezTo>
                  <a:cubicBezTo>
                    <a:pt x="42" y="123"/>
                    <a:pt x="52" y="125"/>
                    <a:pt x="63" y="125"/>
                  </a:cubicBezTo>
                  <a:cubicBezTo>
                    <a:pt x="63" y="125"/>
                    <a:pt x="63" y="125"/>
                    <a:pt x="63" y="125"/>
                  </a:cubicBezTo>
                  <a:cubicBezTo>
                    <a:pt x="97" y="125"/>
                    <a:pt x="126" y="97"/>
                    <a:pt x="126" y="62"/>
                  </a:cubicBezTo>
                  <a:cubicBezTo>
                    <a:pt x="126" y="46"/>
                    <a:pt x="119" y="30"/>
                    <a:pt x="107" y="18"/>
                  </a:cubicBezTo>
                  <a:close/>
                  <a:moveTo>
                    <a:pt x="63" y="115"/>
                  </a:moveTo>
                  <a:cubicBezTo>
                    <a:pt x="63" y="115"/>
                    <a:pt x="63" y="115"/>
                    <a:pt x="63" y="115"/>
                  </a:cubicBezTo>
                  <a:cubicBezTo>
                    <a:pt x="54" y="115"/>
                    <a:pt x="44" y="112"/>
                    <a:pt x="36" y="107"/>
                  </a:cubicBezTo>
                  <a:cubicBezTo>
                    <a:pt x="34" y="106"/>
                    <a:pt x="34" y="106"/>
                    <a:pt x="34" y="106"/>
                  </a:cubicBezTo>
                  <a:cubicBezTo>
                    <a:pt x="15" y="111"/>
                    <a:pt x="15" y="111"/>
                    <a:pt x="15" y="111"/>
                  </a:cubicBezTo>
                  <a:cubicBezTo>
                    <a:pt x="20" y="92"/>
                    <a:pt x="20" y="92"/>
                    <a:pt x="20" y="92"/>
                  </a:cubicBezTo>
                  <a:cubicBezTo>
                    <a:pt x="19" y="90"/>
                    <a:pt x="19" y="90"/>
                    <a:pt x="19" y="90"/>
                  </a:cubicBezTo>
                  <a:cubicBezTo>
                    <a:pt x="13" y="82"/>
                    <a:pt x="11" y="72"/>
                    <a:pt x="11" y="62"/>
                  </a:cubicBezTo>
                  <a:cubicBezTo>
                    <a:pt x="11" y="34"/>
                    <a:pt x="34" y="10"/>
                    <a:pt x="63" y="10"/>
                  </a:cubicBezTo>
                  <a:cubicBezTo>
                    <a:pt x="77" y="10"/>
                    <a:pt x="90" y="16"/>
                    <a:pt x="100" y="26"/>
                  </a:cubicBezTo>
                  <a:cubicBezTo>
                    <a:pt x="110" y="35"/>
                    <a:pt x="115" y="49"/>
                    <a:pt x="115" y="62"/>
                  </a:cubicBezTo>
                  <a:cubicBezTo>
                    <a:pt x="115" y="91"/>
                    <a:pt x="92" y="115"/>
                    <a:pt x="63" y="115"/>
                  </a:cubicBezTo>
                  <a:close/>
                  <a:moveTo>
                    <a:pt x="92" y="76"/>
                  </a:moveTo>
                  <a:cubicBezTo>
                    <a:pt x="90" y="75"/>
                    <a:pt x="82" y="71"/>
                    <a:pt x="81" y="70"/>
                  </a:cubicBezTo>
                  <a:cubicBezTo>
                    <a:pt x="79" y="70"/>
                    <a:pt x="78" y="70"/>
                    <a:pt x="77" y="71"/>
                  </a:cubicBezTo>
                  <a:cubicBezTo>
                    <a:pt x="76" y="73"/>
                    <a:pt x="73" y="76"/>
                    <a:pt x="72" y="77"/>
                  </a:cubicBezTo>
                  <a:cubicBezTo>
                    <a:pt x="71" y="78"/>
                    <a:pt x="70" y="79"/>
                    <a:pt x="69" y="78"/>
                  </a:cubicBezTo>
                  <a:cubicBezTo>
                    <a:pt x="67" y="77"/>
                    <a:pt x="62" y="75"/>
                    <a:pt x="56" y="70"/>
                  </a:cubicBezTo>
                  <a:cubicBezTo>
                    <a:pt x="52" y="66"/>
                    <a:pt x="48" y="61"/>
                    <a:pt x="48" y="59"/>
                  </a:cubicBezTo>
                  <a:cubicBezTo>
                    <a:pt x="47" y="58"/>
                    <a:pt x="47" y="57"/>
                    <a:pt x="48" y="56"/>
                  </a:cubicBezTo>
                  <a:cubicBezTo>
                    <a:pt x="49" y="55"/>
                    <a:pt x="50" y="54"/>
                    <a:pt x="51" y="53"/>
                  </a:cubicBezTo>
                  <a:cubicBezTo>
                    <a:pt x="51" y="52"/>
                    <a:pt x="52" y="52"/>
                    <a:pt x="52" y="51"/>
                  </a:cubicBezTo>
                  <a:cubicBezTo>
                    <a:pt x="53" y="50"/>
                    <a:pt x="52" y="49"/>
                    <a:pt x="52" y="48"/>
                  </a:cubicBezTo>
                  <a:cubicBezTo>
                    <a:pt x="52" y="47"/>
                    <a:pt x="49" y="39"/>
                    <a:pt x="47" y="36"/>
                  </a:cubicBezTo>
                  <a:cubicBezTo>
                    <a:pt x="46" y="33"/>
                    <a:pt x="45" y="34"/>
                    <a:pt x="44" y="33"/>
                  </a:cubicBezTo>
                  <a:cubicBezTo>
                    <a:pt x="43" y="33"/>
                    <a:pt x="42" y="33"/>
                    <a:pt x="41" y="33"/>
                  </a:cubicBezTo>
                  <a:cubicBezTo>
                    <a:pt x="40" y="33"/>
                    <a:pt x="38" y="34"/>
                    <a:pt x="36" y="35"/>
                  </a:cubicBezTo>
                  <a:cubicBezTo>
                    <a:pt x="35" y="37"/>
                    <a:pt x="31" y="41"/>
                    <a:pt x="31" y="48"/>
                  </a:cubicBezTo>
                  <a:cubicBezTo>
                    <a:pt x="31" y="56"/>
                    <a:pt x="37" y="64"/>
                    <a:pt x="37" y="65"/>
                  </a:cubicBezTo>
                  <a:cubicBezTo>
                    <a:pt x="38" y="66"/>
                    <a:pt x="48" y="82"/>
                    <a:pt x="64" y="88"/>
                  </a:cubicBezTo>
                  <a:cubicBezTo>
                    <a:pt x="68" y="90"/>
                    <a:pt x="71" y="91"/>
                    <a:pt x="73" y="92"/>
                  </a:cubicBezTo>
                  <a:cubicBezTo>
                    <a:pt x="77" y="93"/>
                    <a:pt x="80" y="93"/>
                    <a:pt x="83" y="92"/>
                  </a:cubicBezTo>
                  <a:cubicBezTo>
                    <a:pt x="86" y="92"/>
                    <a:pt x="92" y="89"/>
                    <a:pt x="94" y="85"/>
                  </a:cubicBezTo>
                  <a:cubicBezTo>
                    <a:pt x="95" y="81"/>
                    <a:pt x="95" y="78"/>
                    <a:pt x="95" y="77"/>
                  </a:cubicBezTo>
                  <a:cubicBezTo>
                    <a:pt x="94" y="77"/>
                    <a:pt x="93" y="76"/>
                    <a:pt x="92" y="7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latin typeface="Calibri" panose="020F0502020204030204" pitchFamily="34" charset="0"/>
                <a:ea typeface="Calibri" panose="020F0502020204030204" pitchFamily="34" charset="0"/>
              </a:endParaRPr>
            </a:p>
          </p:txBody>
        </p:sp>
        <p:sp>
          <p:nvSpPr>
            <p:cNvPr id="17" name="Freeform 15">
              <a:extLst>
                <a:ext uri="{FF2B5EF4-FFF2-40B4-BE49-F238E27FC236}">
                  <a16:creationId xmlns:a16="http://schemas.microsoft.com/office/drawing/2014/main" id="{81EFC965-B1D9-EE0D-13E8-40A5D03451D7}"/>
                </a:ext>
              </a:extLst>
            </p:cNvPr>
            <p:cNvSpPr>
              <a:spLocks/>
            </p:cNvSpPr>
            <p:nvPr/>
          </p:nvSpPr>
          <p:spPr bwMode="auto">
            <a:xfrm>
              <a:off x="1260869" y="5746314"/>
              <a:ext cx="175594" cy="143248"/>
            </a:xfrm>
            <a:custGeom>
              <a:avLst/>
              <a:gdLst>
                <a:gd name="T0" fmla="*/ 40 w 128"/>
                <a:gd name="T1" fmla="*/ 104 h 104"/>
                <a:gd name="T2" fmla="*/ 115 w 128"/>
                <a:gd name="T3" fmla="*/ 30 h 104"/>
                <a:gd name="T4" fmla="*/ 115 w 128"/>
                <a:gd name="T5" fmla="*/ 26 h 104"/>
                <a:gd name="T6" fmla="*/ 128 w 128"/>
                <a:gd name="T7" fmla="*/ 13 h 104"/>
                <a:gd name="T8" fmla="*/ 113 w 128"/>
                <a:gd name="T9" fmla="*/ 17 h 104"/>
                <a:gd name="T10" fmla="*/ 125 w 128"/>
                <a:gd name="T11" fmla="*/ 2 h 104"/>
                <a:gd name="T12" fmla="*/ 108 w 128"/>
                <a:gd name="T13" fmla="*/ 9 h 104"/>
                <a:gd name="T14" fmla="*/ 89 w 128"/>
                <a:gd name="T15" fmla="*/ 0 h 104"/>
                <a:gd name="T16" fmla="*/ 62 w 128"/>
                <a:gd name="T17" fmla="*/ 27 h 104"/>
                <a:gd name="T18" fmla="*/ 63 w 128"/>
                <a:gd name="T19" fmla="*/ 33 h 104"/>
                <a:gd name="T20" fmla="*/ 9 w 128"/>
                <a:gd name="T21" fmla="*/ 5 h 104"/>
                <a:gd name="T22" fmla="*/ 5 w 128"/>
                <a:gd name="T23" fmla="*/ 18 h 104"/>
                <a:gd name="T24" fmla="*/ 17 w 128"/>
                <a:gd name="T25" fmla="*/ 40 h 104"/>
                <a:gd name="T26" fmla="*/ 5 w 128"/>
                <a:gd name="T27" fmla="*/ 37 h 104"/>
                <a:gd name="T28" fmla="*/ 5 w 128"/>
                <a:gd name="T29" fmla="*/ 37 h 104"/>
                <a:gd name="T30" fmla="*/ 26 w 128"/>
                <a:gd name="T31" fmla="*/ 63 h 104"/>
                <a:gd name="T32" fmla="*/ 19 w 128"/>
                <a:gd name="T33" fmla="*/ 64 h 104"/>
                <a:gd name="T34" fmla="*/ 14 w 128"/>
                <a:gd name="T35" fmla="*/ 64 h 104"/>
                <a:gd name="T36" fmla="*/ 39 w 128"/>
                <a:gd name="T37" fmla="*/ 82 h 104"/>
                <a:gd name="T38" fmla="*/ 6 w 128"/>
                <a:gd name="T39" fmla="*/ 93 h 104"/>
                <a:gd name="T40" fmla="*/ 0 w 128"/>
                <a:gd name="T41" fmla="*/ 93 h 104"/>
                <a:gd name="T42" fmla="*/ 40 w 128"/>
                <a:gd name="T43"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8" h="104">
                  <a:moveTo>
                    <a:pt x="40" y="104"/>
                  </a:moveTo>
                  <a:cubicBezTo>
                    <a:pt x="89" y="104"/>
                    <a:pt x="115" y="64"/>
                    <a:pt x="115" y="30"/>
                  </a:cubicBezTo>
                  <a:cubicBezTo>
                    <a:pt x="115" y="29"/>
                    <a:pt x="115" y="27"/>
                    <a:pt x="115" y="26"/>
                  </a:cubicBezTo>
                  <a:cubicBezTo>
                    <a:pt x="120" y="23"/>
                    <a:pt x="125" y="18"/>
                    <a:pt x="128" y="13"/>
                  </a:cubicBezTo>
                  <a:cubicBezTo>
                    <a:pt x="123" y="15"/>
                    <a:pt x="118" y="16"/>
                    <a:pt x="113" y="17"/>
                  </a:cubicBezTo>
                  <a:cubicBezTo>
                    <a:pt x="119" y="14"/>
                    <a:pt x="123" y="8"/>
                    <a:pt x="125" y="2"/>
                  </a:cubicBezTo>
                  <a:cubicBezTo>
                    <a:pt x="120" y="5"/>
                    <a:pt x="114" y="7"/>
                    <a:pt x="108" y="9"/>
                  </a:cubicBezTo>
                  <a:cubicBezTo>
                    <a:pt x="103" y="4"/>
                    <a:pt x="96" y="0"/>
                    <a:pt x="89" y="0"/>
                  </a:cubicBezTo>
                  <a:cubicBezTo>
                    <a:pt x="74" y="0"/>
                    <a:pt x="62" y="12"/>
                    <a:pt x="62" y="27"/>
                  </a:cubicBezTo>
                  <a:cubicBezTo>
                    <a:pt x="62" y="29"/>
                    <a:pt x="63" y="31"/>
                    <a:pt x="63" y="33"/>
                  </a:cubicBezTo>
                  <a:cubicBezTo>
                    <a:pt x="41" y="32"/>
                    <a:pt x="22" y="21"/>
                    <a:pt x="9" y="5"/>
                  </a:cubicBezTo>
                  <a:cubicBezTo>
                    <a:pt x="7" y="9"/>
                    <a:pt x="5" y="14"/>
                    <a:pt x="5" y="18"/>
                  </a:cubicBezTo>
                  <a:cubicBezTo>
                    <a:pt x="5" y="27"/>
                    <a:pt x="10" y="36"/>
                    <a:pt x="17" y="40"/>
                  </a:cubicBezTo>
                  <a:cubicBezTo>
                    <a:pt x="13" y="40"/>
                    <a:pt x="9" y="39"/>
                    <a:pt x="5" y="37"/>
                  </a:cubicBezTo>
                  <a:cubicBezTo>
                    <a:pt x="5" y="37"/>
                    <a:pt x="5" y="37"/>
                    <a:pt x="5" y="37"/>
                  </a:cubicBezTo>
                  <a:cubicBezTo>
                    <a:pt x="5" y="50"/>
                    <a:pt x="14" y="61"/>
                    <a:pt x="26" y="63"/>
                  </a:cubicBezTo>
                  <a:cubicBezTo>
                    <a:pt x="24" y="64"/>
                    <a:pt x="22" y="64"/>
                    <a:pt x="19" y="64"/>
                  </a:cubicBezTo>
                  <a:cubicBezTo>
                    <a:pt x="18" y="64"/>
                    <a:pt x="16" y="64"/>
                    <a:pt x="14" y="64"/>
                  </a:cubicBezTo>
                  <a:cubicBezTo>
                    <a:pt x="18" y="74"/>
                    <a:pt x="27" y="82"/>
                    <a:pt x="39" y="82"/>
                  </a:cubicBezTo>
                  <a:cubicBezTo>
                    <a:pt x="30" y="89"/>
                    <a:pt x="19" y="93"/>
                    <a:pt x="6" y="93"/>
                  </a:cubicBezTo>
                  <a:cubicBezTo>
                    <a:pt x="4" y="93"/>
                    <a:pt x="2" y="93"/>
                    <a:pt x="0" y="93"/>
                  </a:cubicBezTo>
                  <a:cubicBezTo>
                    <a:pt x="12" y="100"/>
                    <a:pt x="26" y="104"/>
                    <a:pt x="40" y="10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latin typeface="Calibri" panose="020F0502020204030204" pitchFamily="34" charset="0"/>
                <a:ea typeface="Calibri" panose="020F0502020204030204" pitchFamily="34" charset="0"/>
              </a:endParaRPr>
            </a:p>
          </p:txBody>
        </p:sp>
        <p:sp>
          <p:nvSpPr>
            <p:cNvPr id="18" name="Freeform 60">
              <a:extLst>
                <a:ext uri="{FF2B5EF4-FFF2-40B4-BE49-F238E27FC236}">
                  <a16:creationId xmlns:a16="http://schemas.microsoft.com/office/drawing/2014/main" id="{96CB81E7-AB09-9DC9-F457-D9AD52200D49}"/>
                </a:ext>
              </a:extLst>
            </p:cNvPr>
            <p:cNvSpPr>
              <a:spLocks/>
            </p:cNvSpPr>
            <p:nvPr/>
          </p:nvSpPr>
          <p:spPr bwMode="auto">
            <a:xfrm>
              <a:off x="731892" y="5718582"/>
              <a:ext cx="116677" cy="191405"/>
            </a:xfrm>
            <a:custGeom>
              <a:avLst/>
              <a:gdLst>
                <a:gd name="T0" fmla="*/ 79 w 85"/>
                <a:gd name="T1" fmla="*/ 89 h 159"/>
                <a:gd name="T2" fmla="*/ 84 w 85"/>
                <a:gd name="T3" fmla="*/ 60 h 159"/>
                <a:gd name="T4" fmla="*/ 56 w 85"/>
                <a:gd name="T5" fmla="*/ 60 h 159"/>
                <a:gd name="T6" fmla="*/ 56 w 85"/>
                <a:gd name="T7" fmla="*/ 42 h 159"/>
                <a:gd name="T8" fmla="*/ 72 w 85"/>
                <a:gd name="T9" fmla="*/ 26 h 159"/>
                <a:gd name="T10" fmla="*/ 85 w 85"/>
                <a:gd name="T11" fmla="*/ 26 h 159"/>
                <a:gd name="T12" fmla="*/ 85 w 85"/>
                <a:gd name="T13" fmla="*/ 2 h 159"/>
                <a:gd name="T14" fmla="*/ 63 w 85"/>
                <a:gd name="T15" fmla="*/ 0 h 159"/>
                <a:gd name="T16" fmla="*/ 25 w 85"/>
                <a:gd name="T17" fmla="*/ 39 h 159"/>
                <a:gd name="T18" fmla="*/ 25 w 85"/>
                <a:gd name="T19" fmla="*/ 60 h 159"/>
                <a:gd name="T20" fmla="*/ 0 w 85"/>
                <a:gd name="T21" fmla="*/ 60 h 159"/>
                <a:gd name="T22" fmla="*/ 0 w 85"/>
                <a:gd name="T23" fmla="*/ 89 h 159"/>
                <a:gd name="T24" fmla="*/ 25 w 85"/>
                <a:gd name="T25" fmla="*/ 89 h 159"/>
                <a:gd name="T26" fmla="*/ 25 w 85"/>
                <a:gd name="T27" fmla="*/ 158 h 159"/>
                <a:gd name="T28" fmla="*/ 41 w 85"/>
                <a:gd name="T29" fmla="*/ 159 h 159"/>
                <a:gd name="T30" fmla="*/ 56 w 85"/>
                <a:gd name="T31" fmla="*/ 158 h 159"/>
                <a:gd name="T32" fmla="*/ 56 w 85"/>
                <a:gd name="T33" fmla="*/ 89 h 159"/>
                <a:gd name="T34" fmla="*/ 79 w 85"/>
                <a:gd name="T35" fmla="*/ 8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5" h="159">
                  <a:moveTo>
                    <a:pt x="79" y="89"/>
                  </a:moveTo>
                  <a:cubicBezTo>
                    <a:pt x="84" y="60"/>
                    <a:pt x="84" y="60"/>
                    <a:pt x="84" y="60"/>
                  </a:cubicBezTo>
                  <a:cubicBezTo>
                    <a:pt x="56" y="60"/>
                    <a:pt x="56" y="60"/>
                    <a:pt x="56" y="60"/>
                  </a:cubicBezTo>
                  <a:cubicBezTo>
                    <a:pt x="56" y="42"/>
                    <a:pt x="56" y="42"/>
                    <a:pt x="56" y="42"/>
                  </a:cubicBezTo>
                  <a:cubicBezTo>
                    <a:pt x="56" y="34"/>
                    <a:pt x="60" y="26"/>
                    <a:pt x="72" y="26"/>
                  </a:cubicBezTo>
                  <a:cubicBezTo>
                    <a:pt x="85" y="26"/>
                    <a:pt x="85" y="26"/>
                    <a:pt x="85" y="26"/>
                  </a:cubicBezTo>
                  <a:cubicBezTo>
                    <a:pt x="85" y="2"/>
                    <a:pt x="85" y="2"/>
                    <a:pt x="85" y="2"/>
                  </a:cubicBezTo>
                  <a:cubicBezTo>
                    <a:pt x="85" y="2"/>
                    <a:pt x="73" y="0"/>
                    <a:pt x="63" y="0"/>
                  </a:cubicBezTo>
                  <a:cubicBezTo>
                    <a:pt x="40" y="0"/>
                    <a:pt x="25" y="14"/>
                    <a:pt x="25" y="39"/>
                  </a:cubicBezTo>
                  <a:cubicBezTo>
                    <a:pt x="25" y="60"/>
                    <a:pt x="25" y="60"/>
                    <a:pt x="25" y="60"/>
                  </a:cubicBezTo>
                  <a:cubicBezTo>
                    <a:pt x="0" y="60"/>
                    <a:pt x="0" y="60"/>
                    <a:pt x="0" y="60"/>
                  </a:cubicBezTo>
                  <a:cubicBezTo>
                    <a:pt x="0" y="89"/>
                    <a:pt x="0" y="89"/>
                    <a:pt x="0" y="89"/>
                  </a:cubicBezTo>
                  <a:cubicBezTo>
                    <a:pt x="25" y="89"/>
                    <a:pt x="25" y="89"/>
                    <a:pt x="25" y="89"/>
                  </a:cubicBezTo>
                  <a:cubicBezTo>
                    <a:pt x="25" y="158"/>
                    <a:pt x="25" y="158"/>
                    <a:pt x="25" y="158"/>
                  </a:cubicBezTo>
                  <a:cubicBezTo>
                    <a:pt x="30" y="159"/>
                    <a:pt x="35" y="159"/>
                    <a:pt x="41" y="159"/>
                  </a:cubicBezTo>
                  <a:cubicBezTo>
                    <a:pt x="46" y="159"/>
                    <a:pt x="51" y="159"/>
                    <a:pt x="56" y="158"/>
                  </a:cubicBezTo>
                  <a:cubicBezTo>
                    <a:pt x="56" y="89"/>
                    <a:pt x="56" y="89"/>
                    <a:pt x="56" y="89"/>
                  </a:cubicBezTo>
                  <a:lnTo>
                    <a:pt x="79" y="8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latin typeface="Calibri" panose="020F0502020204030204" pitchFamily="34" charset="0"/>
                <a:ea typeface="Calibri" panose="020F0502020204030204" pitchFamily="34" charset="0"/>
              </a:endParaRPr>
            </a:p>
          </p:txBody>
        </p:sp>
      </p:grpSp>
      <p:sp>
        <p:nvSpPr>
          <p:cNvPr id="22" name="TextBox 21">
            <a:extLst>
              <a:ext uri="{FF2B5EF4-FFF2-40B4-BE49-F238E27FC236}">
                <a16:creationId xmlns:a16="http://schemas.microsoft.com/office/drawing/2014/main" id="{F64D5E70-D3E5-A656-D309-792516981877}"/>
              </a:ext>
            </a:extLst>
          </p:cNvPr>
          <p:cNvSpPr txBox="1"/>
          <p:nvPr userDrawn="1"/>
        </p:nvSpPr>
        <p:spPr>
          <a:xfrm>
            <a:off x="2564224" y="5293563"/>
            <a:ext cx="2529303" cy="307135"/>
          </a:xfrm>
          <a:prstGeom prst="rect">
            <a:avLst/>
          </a:prstGeom>
          <a:noFill/>
        </p:spPr>
        <p:txBody>
          <a:bodyPr wrap="square" rtlCol="0">
            <a:spAutoFit/>
          </a:bodyPr>
          <a:lstStyle/>
          <a:p>
            <a:pPr>
              <a:lnSpc>
                <a:spcPts val="1600"/>
              </a:lnSpc>
            </a:pPr>
            <a:r>
              <a:rPr lang="en-US">
                <a:solidFill>
                  <a:schemeClr val="bg1"/>
                </a:solidFill>
                <a:latin typeface="Calibri" panose="020F0502020204030204" pitchFamily="34" charset="0"/>
                <a:ea typeface="Calibri" panose="020F0502020204030204" pitchFamily="34" charset="0"/>
                <a:cs typeface="Poppins" panose="00000500000000000000" pitchFamily="2" charset="0"/>
              </a:rPr>
              <a:t>@svdpgeorgia</a:t>
            </a:r>
          </a:p>
        </p:txBody>
      </p:sp>
      <p:sp>
        <p:nvSpPr>
          <p:cNvPr id="23" name="TextBox 22">
            <a:extLst>
              <a:ext uri="{FF2B5EF4-FFF2-40B4-BE49-F238E27FC236}">
                <a16:creationId xmlns:a16="http://schemas.microsoft.com/office/drawing/2014/main" id="{2EAB2643-AC45-EFD5-E82E-298D670004E0}"/>
              </a:ext>
            </a:extLst>
          </p:cNvPr>
          <p:cNvSpPr txBox="1"/>
          <p:nvPr userDrawn="1"/>
        </p:nvSpPr>
        <p:spPr>
          <a:xfrm>
            <a:off x="-267825" y="4793767"/>
            <a:ext cx="4660777" cy="369332"/>
          </a:xfrm>
          <a:prstGeom prst="rect">
            <a:avLst/>
          </a:prstGeom>
          <a:noFill/>
        </p:spPr>
        <p:txBody>
          <a:bodyPr wrap="square" rtlCol="0">
            <a:spAutoFit/>
          </a:bodyPr>
          <a:lstStyle/>
          <a:p>
            <a:pPr algn="ctr"/>
            <a:r>
              <a:rPr lang="en-US">
                <a:solidFill>
                  <a:schemeClr val="bg1"/>
                </a:solidFill>
              </a:rPr>
              <a:t>Connect with us!</a:t>
            </a:r>
          </a:p>
        </p:txBody>
      </p:sp>
      <p:sp>
        <p:nvSpPr>
          <p:cNvPr id="24" name="Title 23">
            <a:extLst>
              <a:ext uri="{FF2B5EF4-FFF2-40B4-BE49-F238E27FC236}">
                <a16:creationId xmlns:a16="http://schemas.microsoft.com/office/drawing/2014/main" id="{C2953DFB-8C78-6D09-AAB8-645A2B751BD5}"/>
              </a:ext>
            </a:extLst>
          </p:cNvPr>
          <p:cNvSpPr>
            <a:spLocks noGrp="1"/>
          </p:cNvSpPr>
          <p:nvPr>
            <p:ph type="title"/>
          </p:nvPr>
        </p:nvSpPr>
        <p:spPr/>
        <p:txBody>
          <a:bodyPr>
            <a:normAutofit/>
          </a:bodyPr>
          <a:lstStyle>
            <a:lvl1pPr algn="ctr">
              <a:defRPr sz="32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2827378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Freeform 17">
            <a:extLst>
              <a:ext uri="{FF2B5EF4-FFF2-40B4-BE49-F238E27FC236}">
                <a16:creationId xmlns:a16="http://schemas.microsoft.com/office/drawing/2014/main" id="{BFB45E02-5D82-51F4-DC66-3AAC853553B4}"/>
              </a:ext>
            </a:extLst>
          </p:cNvPr>
          <p:cNvSpPr>
            <a:spLocks/>
          </p:cNvSpPr>
          <p:nvPr userDrawn="1"/>
        </p:nvSpPr>
        <p:spPr bwMode="auto">
          <a:xfrm flipH="1" flipV="1">
            <a:off x="-2" y="0"/>
            <a:ext cx="7702828" cy="6858000"/>
          </a:xfrm>
          <a:custGeom>
            <a:avLst/>
            <a:gdLst>
              <a:gd name="T0" fmla="*/ 2461 w 2461"/>
              <a:gd name="T1" fmla="*/ 0 h 2018"/>
              <a:gd name="T2" fmla="*/ 1374 w 2461"/>
              <a:gd name="T3" fmla="*/ 0 h 2018"/>
              <a:gd name="T4" fmla="*/ 62 w 2461"/>
              <a:gd name="T5" fmla="*/ 1312 h 2018"/>
              <a:gd name="T6" fmla="*/ 62 w 2461"/>
              <a:gd name="T7" fmla="*/ 1538 h 2018"/>
              <a:gd name="T8" fmla="*/ 542 w 2461"/>
              <a:gd name="T9" fmla="*/ 2018 h 2018"/>
              <a:gd name="T10" fmla="*/ 2461 w 2461"/>
              <a:gd name="T11" fmla="*/ 2018 h 2018"/>
              <a:gd name="T12" fmla="*/ 2461 w 2461"/>
              <a:gd name="T13" fmla="*/ 0 h 2018"/>
            </a:gdLst>
            <a:ahLst/>
            <a:cxnLst>
              <a:cxn ang="0">
                <a:pos x="T0" y="T1"/>
              </a:cxn>
              <a:cxn ang="0">
                <a:pos x="T2" y="T3"/>
              </a:cxn>
              <a:cxn ang="0">
                <a:pos x="T4" y="T5"/>
              </a:cxn>
              <a:cxn ang="0">
                <a:pos x="T6" y="T7"/>
              </a:cxn>
              <a:cxn ang="0">
                <a:pos x="T8" y="T9"/>
              </a:cxn>
              <a:cxn ang="0">
                <a:pos x="T10" y="T11"/>
              </a:cxn>
              <a:cxn ang="0">
                <a:pos x="T12" y="T13"/>
              </a:cxn>
            </a:cxnLst>
            <a:rect l="0" t="0" r="r" b="b"/>
            <a:pathLst>
              <a:path w="2461" h="2018">
                <a:moveTo>
                  <a:pt x="2461" y="0"/>
                </a:moveTo>
                <a:cubicBezTo>
                  <a:pt x="1374" y="0"/>
                  <a:pt x="1374" y="0"/>
                  <a:pt x="1374" y="0"/>
                </a:cubicBezTo>
                <a:cubicBezTo>
                  <a:pt x="62" y="1312"/>
                  <a:pt x="62" y="1312"/>
                  <a:pt x="62" y="1312"/>
                </a:cubicBezTo>
                <a:cubicBezTo>
                  <a:pt x="0" y="1375"/>
                  <a:pt x="0" y="1476"/>
                  <a:pt x="62" y="1538"/>
                </a:cubicBezTo>
                <a:cubicBezTo>
                  <a:pt x="542" y="2018"/>
                  <a:pt x="542" y="2018"/>
                  <a:pt x="542" y="2018"/>
                </a:cubicBezTo>
                <a:cubicBezTo>
                  <a:pt x="2461" y="2018"/>
                  <a:pt x="2461" y="2018"/>
                  <a:pt x="2461" y="2018"/>
                </a:cubicBezTo>
                <a:lnTo>
                  <a:pt x="2461" y="0"/>
                </a:lnTo>
                <a:close/>
              </a:path>
            </a:pathLst>
          </a:custGeom>
          <a:gradFill>
            <a:gsLst>
              <a:gs pos="35000">
                <a:schemeClr val="accent1"/>
              </a:gs>
              <a:gs pos="100000">
                <a:schemeClr val="accent2"/>
              </a:gs>
            </a:gsLst>
            <a:lin ang="11400000" scaled="0"/>
          </a:gradFill>
          <a:ln>
            <a:noFill/>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a typeface="Calibri" panose="020F0502020204030204" pitchFamily="34" charset="0"/>
            </a:endParaRPr>
          </a:p>
        </p:txBody>
      </p:sp>
      <p:sp>
        <p:nvSpPr>
          <p:cNvPr id="9" name="Freeform 15">
            <a:extLst>
              <a:ext uri="{FF2B5EF4-FFF2-40B4-BE49-F238E27FC236}">
                <a16:creationId xmlns:a16="http://schemas.microsoft.com/office/drawing/2014/main" id="{7635B509-4E08-C6DF-122F-9208954898AC}"/>
              </a:ext>
            </a:extLst>
          </p:cNvPr>
          <p:cNvSpPr/>
          <p:nvPr userDrawn="1"/>
        </p:nvSpPr>
        <p:spPr>
          <a:xfrm rot="16200000">
            <a:off x="9213407" y="1192103"/>
            <a:ext cx="4173097" cy="1788889"/>
          </a:xfrm>
          <a:custGeom>
            <a:avLst/>
            <a:gdLst>
              <a:gd name="connsiteX0" fmla="*/ 2086549 w 4173097"/>
              <a:gd name="connsiteY0" fmla="*/ 0 h 1788889"/>
              <a:gd name="connsiteX1" fmla="*/ 2594685 w 4173097"/>
              <a:gd name="connsiteY1" fmla="*/ 210478 h 1788889"/>
              <a:gd name="connsiteX2" fmla="*/ 4173097 w 4173097"/>
              <a:gd name="connsiteY2" fmla="*/ 1788889 h 1788889"/>
              <a:gd name="connsiteX3" fmla="*/ 0 w 4173097"/>
              <a:gd name="connsiteY3" fmla="*/ 1788889 h 1788889"/>
              <a:gd name="connsiteX4" fmla="*/ 1578412 w 4173097"/>
              <a:gd name="connsiteY4" fmla="*/ 210478 h 1788889"/>
              <a:gd name="connsiteX5" fmla="*/ 2086549 w 4173097"/>
              <a:gd name="connsiteY5" fmla="*/ 0 h 178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3097" h="1788889">
                <a:moveTo>
                  <a:pt x="2086549" y="0"/>
                </a:moveTo>
                <a:cubicBezTo>
                  <a:pt x="2270458" y="0"/>
                  <a:pt x="2454367" y="70159"/>
                  <a:pt x="2594685" y="210478"/>
                </a:cubicBezTo>
                <a:lnTo>
                  <a:pt x="4173097" y="1788889"/>
                </a:lnTo>
                <a:lnTo>
                  <a:pt x="0" y="1788889"/>
                </a:lnTo>
                <a:lnTo>
                  <a:pt x="1578412" y="210478"/>
                </a:lnTo>
                <a:cubicBezTo>
                  <a:pt x="1718730" y="70159"/>
                  <a:pt x="1902639" y="0"/>
                  <a:pt x="2086549" y="0"/>
                </a:cubicBezTo>
                <a:close/>
              </a:path>
            </a:pathLst>
          </a:custGeom>
          <a:noFill/>
          <a:ln>
            <a:gradFill>
              <a:gsLst>
                <a:gs pos="0">
                  <a:schemeClr val="accent1"/>
                </a:gs>
                <a:gs pos="100000">
                  <a:schemeClr val="accent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endParaRPr>
          </a:p>
        </p:txBody>
      </p:sp>
      <p:sp>
        <p:nvSpPr>
          <p:cNvPr id="12" name="TextBox 11">
            <a:extLst>
              <a:ext uri="{FF2B5EF4-FFF2-40B4-BE49-F238E27FC236}">
                <a16:creationId xmlns:a16="http://schemas.microsoft.com/office/drawing/2014/main" id="{39D013CF-67D8-3AC9-E727-6E8B3AE3E643}"/>
              </a:ext>
            </a:extLst>
          </p:cNvPr>
          <p:cNvSpPr txBox="1"/>
          <p:nvPr userDrawn="1"/>
        </p:nvSpPr>
        <p:spPr>
          <a:xfrm>
            <a:off x="200411" y="6187561"/>
            <a:ext cx="1923970" cy="307135"/>
          </a:xfrm>
          <a:prstGeom prst="rect">
            <a:avLst/>
          </a:prstGeom>
          <a:noFill/>
        </p:spPr>
        <p:txBody>
          <a:bodyPr wrap="square" rtlCol="0">
            <a:spAutoFit/>
          </a:bodyPr>
          <a:lstStyle/>
          <a:p>
            <a:pPr>
              <a:lnSpc>
                <a:spcPts val="1600"/>
              </a:lnSpc>
            </a:pPr>
            <a:r>
              <a:rPr lang="en-US">
                <a:solidFill>
                  <a:schemeClr val="bg1"/>
                </a:solidFill>
                <a:latin typeface="Calibri" panose="020F0502020204030204" pitchFamily="34" charset="0"/>
                <a:ea typeface="Calibri" panose="020F0502020204030204" pitchFamily="34" charset="0"/>
                <a:cs typeface="Poppins" panose="00000500000000000000" pitchFamily="2" charset="0"/>
              </a:rPr>
              <a:t>svdpgeorgia.org</a:t>
            </a:r>
          </a:p>
        </p:txBody>
      </p:sp>
      <p:cxnSp>
        <p:nvCxnSpPr>
          <p:cNvPr id="13" name="Straight Connector 12">
            <a:extLst>
              <a:ext uri="{FF2B5EF4-FFF2-40B4-BE49-F238E27FC236}">
                <a16:creationId xmlns:a16="http://schemas.microsoft.com/office/drawing/2014/main" id="{0FC66A1C-D0D3-E7AF-FB0E-D621A2772B4D}"/>
              </a:ext>
            </a:extLst>
          </p:cNvPr>
          <p:cNvCxnSpPr>
            <a:cxnSpLocks/>
          </p:cNvCxnSpPr>
          <p:nvPr userDrawn="1"/>
        </p:nvCxnSpPr>
        <p:spPr>
          <a:xfrm>
            <a:off x="288186" y="5233126"/>
            <a:ext cx="423530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F29286F2-39B4-BFB7-D6D8-C8A572FBA74F}"/>
              </a:ext>
            </a:extLst>
          </p:cNvPr>
          <p:cNvGrpSpPr/>
          <p:nvPr userDrawn="1"/>
        </p:nvGrpSpPr>
        <p:grpSpPr>
          <a:xfrm>
            <a:off x="288186" y="5569480"/>
            <a:ext cx="1330058" cy="261419"/>
            <a:chOff x="731892" y="5711133"/>
            <a:chExt cx="1011738" cy="198854"/>
          </a:xfrm>
        </p:grpSpPr>
        <p:grpSp>
          <p:nvGrpSpPr>
            <p:cNvPr id="17" name="Group 16">
              <a:extLst>
                <a:ext uri="{FF2B5EF4-FFF2-40B4-BE49-F238E27FC236}">
                  <a16:creationId xmlns:a16="http://schemas.microsoft.com/office/drawing/2014/main" id="{5BF886F7-4ADA-993B-6177-792636C30D81}"/>
                </a:ext>
              </a:extLst>
            </p:cNvPr>
            <p:cNvGrpSpPr/>
            <p:nvPr/>
          </p:nvGrpSpPr>
          <p:grpSpPr>
            <a:xfrm>
              <a:off x="964819" y="5734965"/>
              <a:ext cx="173283" cy="174458"/>
              <a:chOff x="4566271" y="5739527"/>
              <a:chExt cx="194632" cy="195951"/>
            </a:xfrm>
            <a:solidFill>
              <a:schemeClr val="bg1"/>
            </a:solidFill>
          </p:grpSpPr>
          <p:sp>
            <p:nvSpPr>
              <p:cNvPr id="21" name="Freeform 6">
                <a:extLst>
                  <a:ext uri="{FF2B5EF4-FFF2-40B4-BE49-F238E27FC236}">
                    <a16:creationId xmlns:a16="http://schemas.microsoft.com/office/drawing/2014/main" id="{62C467AB-1731-0AD8-A341-B6978091B948}"/>
                  </a:ext>
                </a:extLst>
              </p:cNvPr>
              <p:cNvSpPr>
                <a:spLocks noEditPoints="1"/>
              </p:cNvSpPr>
              <p:nvPr/>
            </p:nvSpPr>
            <p:spPr bwMode="auto">
              <a:xfrm>
                <a:off x="4566271" y="5739527"/>
                <a:ext cx="194632" cy="195951"/>
              </a:xfrm>
              <a:custGeom>
                <a:avLst/>
                <a:gdLst>
                  <a:gd name="T0" fmla="*/ 62 w 124"/>
                  <a:gd name="T1" fmla="*/ 11 h 125"/>
                  <a:gd name="T2" fmla="*/ 87 w 124"/>
                  <a:gd name="T3" fmla="*/ 12 h 125"/>
                  <a:gd name="T4" fmla="*/ 99 w 124"/>
                  <a:gd name="T5" fmla="*/ 14 h 125"/>
                  <a:gd name="T6" fmla="*/ 106 w 124"/>
                  <a:gd name="T7" fmla="*/ 19 h 125"/>
                  <a:gd name="T8" fmla="*/ 111 w 124"/>
                  <a:gd name="T9" fmla="*/ 26 h 125"/>
                  <a:gd name="T10" fmla="*/ 113 w 124"/>
                  <a:gd name="T11" fmla="*/ 37 h 125"/>
                  <a:gd name="T12" fmla="*/ 113 w 124"/>
                  <a:gd name="T13" fmla="*/ 62 h 125"/>
                  <a:gd name="T14" fmla="*/ 113 w 124"/>
                  <a:gd name="T15" fmla="*/ 88 h 125"/>
                  <a:gd name="T16" fmla="*/ 111 w 124"/>
                  <a:gd name="T17" fmla="*/ 99 h 125"/>
                  <a:gd name="T18" fmla="*/ 106 w 124"/>
                  <a:gd name="T19" fmla="*/ 106 h 125"/>
                  <a:gd name="T20" fmla="*/ 99 w 124"/>
                  <a:gd name="T21" fmla="*/ 111 h 125"/>
                  <a:gd name="T22" fmla="*/ 87 w 124"/>
                  <a:gd name="T23" fmla="*/ 113 h 125"/>
                  <a:gd name="T24" fmla="*/ 62 w 124"/>
                  <a:gd name="T25" fmla="*/ 114 h 125"/>
                  <a:gd name="T26" fmla="*/ 37 w 124"/>
                  <a:gd name="T27" fmla="*/ 113 h 125"/>
                  <a:gd name="T28" fmla="*/ 25 w 124"/>
                  <a:gd name="T29" fmla="*/ 111 h 125"/>
                  <a:gd name="T30" fmla="*/ 18 w 124"/>
                  <a:gd name="T31" fmla="*/ 106 h 125"/>
                  <a:gd name="T32" fmla="*/ 13 w 124"/>
                  <a:gd name="T33" fmla="*/ 99 h 125"/>
                  <a:gd name="T34" fmla="*/ 11 w 124"/>
                  <a:gd name="T35" fmla="*/ 88 h 125"/>
                  <a:gd name="T36" fmla="*/ 11 w 124"/>
                  <a:gd name="T37" fmla="*/ 62 h 125"/>
                  <a:gd name="T38" fmla="*/ 11 w 124"/>
                  <a:gd name="T39" fmla="*/ 37 h 125"/>
                  <a:gd name="T40" fmla="*/ 13 w 124"/>
                  <a:gd name="T41" fmla="*/ 26 h 125"/>
                  <a:gd name="T42" fmla="*/ 18 w 124"/>
                  <a:gd name="T43" fmla="*/ 19 h 125"/>
                  <a:gd name="T44" fmla="*/ 25 w 124"/>
                  <a:gd name="T45" fmla="*/ 14 h 125"/>
                  <a:gd name="T46" fmla="*/ 37 w 124"/>
                  <a:gd name="T47" fmla="*/ 12 h 125"/>
                  <a:gd name="T48" fmla="*/ 62 w 124"/>
                  <a:gd name="T49" fmla="*/ 11 h 125"/>
                  <a:gd name="T50" fmla="*/ 62 w 124"/>
                  <a:gd name="T51" fmla="*/ 0 h 125"/>
                  <a:gd name="T52" fmla="*/ 36 w 124"/>
                  <a:gd name="T53" fmla="*/ 1 h 125"/>
                  <a:gd name="T54" fmla="*/ 21 w 124"/>
                  <a:gd name="T55" fmla="*/ 3 h 125"/>
                  <a:gd name="T56" fmla="*/ 10 w 124"/>
                  <a:gd name="T57" fmla="*/ 11 h 125"/>
                  <a:gd name="T58" fmla="*/ 3 w 124"/>
                  <a:gd name="T59" fmla="*/ 22 h 125"/>
                  <a:gd name="T60" fmla="*/ 0 w 124"/>
                  <a:gd name="T61" fmla="*/ 37 h 125"/>
                  <a:gd name="T62" fmla="*/ 0 w 124"/>
                  <a:gd name="T63" fmla="*/ 62 h 125"/>
                  <a:gd name="T64" fmla="*/ 0 w 124"/>
                  <a:gd name="T65" fmla="*/ 88 h 125"/>
                  <a:gd name="T66" fmla="*/ 3 w 124"/>
                  <a:gd name="T67" fmla="*/ 103 h 125"/>
                  <a:gd name="T68" fmla="*/ 10 w 124"/>
                  <a:gd name="T69" fmla="*/ 114 h 125"/>
                  <a:gd name="T70" fmla="*/ 21 w 124"/>
                  <a:gd name="T71" fmla="*/ 121 h 125"/>
                  <a:gd name="T72" fmla="*/ 36 w 124"/>
                  <a:gd name="T73" fmla="*/ 124 h 125"/>
                  <a:gd name="T74" fmla="*/ 62 w 124"/>
                  <a:gd name="T75" fmla="*/ 125 h 125"/>
                  <a:gd name="T76" fmla="*/ 88 w 124"/>
                  <a:gd name="T77" fmla="*/ 124 h 125"/>
                  <a:gd name="T78" fmla="*/ 103 w 124"/>
                  <a:gd name="T79" fmla="*/ 121 h 125"/>
                  <a:gd name="T80" fmla="*/ 114 w 124"/>
                  <a:gd name="T81" fmla="*/ 114 h 125"/>
                  <a:gd name="T82" fmla="*/ 121 w 124"/>
                  <a:gd name="T83" fmla="*/ 103 h 125"/>
                  <a:gd name="T84" fmla="*/ 124 w 124"/>
                  <a:gd name="T85" fmla="*/ 88 h 125"/>
                  <a:gd name="T86" fmla="*/ 124 w 124"/>
                  <a:gd name="T87" fmla="*/ 62 h 125"/>
                  <a:gd name="T88" fmla="*/ 124 w 124"/>
                  <a:gd name="T89" fmla="*/ 37 h 125"/>
                  <a:gd name="T90" fmla="*/ 121 w 124"/>
                  <a:gd name="T91" fmla="*/ 22 h 125"/>
                  <a:gd name="T92" fmla="*/ 114 w 124"/>
                  <a:gd name="T93" fmla="*/ 11 h 125"/>
                  <a:gd name="T94" fmla="*/ 103 w 124"/>
                  <a:gd name="T95" fmla="*/ 3 h 125"/>
                  <a:gd name="T96" fmla="*/ 88 w 124"/>
                  <a:gd name="T97" fmla="*/ 1 h 125"/>
                  <a:gd name="T98" fmla="*/ 62 w 124"/>
                  <a:gd name="T99"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4" h="125">
                    <a:moveTo>
                      <a:pt x="62" y="11"/>
                    </a:moveTo>
                    <a:cubicBezTo>
                      <a:pt x="79" y="11"/>
                      <a:pt x="81" y="11"/>
                      <a:pt x="87" y="12"/>
                    </a:cubicBezTo>
                    <a:cubicBezTo>
                      <a:pt x="93" y="12"/>
                      <a:pt x="97" y="13"/>
                      <a:pt x="99" y="14"/>
                    </a:cubicBezTo>
                    <a:cubicBezTo>
                      <a:pt x="102" y="15"/>
                      <a:pt x="104" y="16"/>
                      <a:pt x="106" y="19"/>
                    </a:cubicBezTo>
                    <a:cubicBezTo>
                      <a:pt x="108" y="21"/>
                      <a:pt x="109" y="23"/>
                      <a:pt x="111" y="26"/>
                    </a:cubicBezTo>
                    <a:cubicBezTo>
                      <a:pt x="111" y="28"/>
                      <a:pt x="112" y="31"/>
                      <a:pt x="113" y="37"/>
                    </a:cubicBezTo>
                    <a:cubicBezTo>
                      <a:pt x="113" y="44"/>
                      <a:pt x="113" y="46"/>
                      <a:pt x="113" y="62"/>
                    </a:cubicBezTo>
                    <a:cubicBezTo>
                      <a:pt x="113" y="79"/>
                      <a:pt x="113" y="81"/>
                      <a:pt x="113" y="88"/>
                    </a:cubicBezTo>
                    <a:cubicBezTo>
                      <a:pt x="112" y="94"/>
                      <a:pt x="111" y="97"/>
                      <a:pt x="111" y="99"/>
                    </a:cubicBezTo>
                    <a:cubicBezTo>
                      <a:pt x="109" y="102"/>
                      <a:pt x="108" y="104"/>
                      <a:pt x="106" y="106"/>
                    </a:cubicBezTo>
                    <a:cubicBezTo>
                      <a:pt x="104" y="109"/>
                      <a:pt x="102" y="110"/>
                      <a:pt x="99" y="111"/>
                    </a:cubicBezTo>
                    <a:cubicBezTo>
                      <a:pt x="97" y="112"/>
                      <a:pt x="93" y="113"/>
                      <a:pt x="87" y="113"/>
                    </a:cubicBezTo>
                    <a:cubicBezTo>
                      <a:pt x="81" y="113"/>
                      <a:pt x="79" y="114"/>
                      <a:pt x="62" y="114"/>
                    </a:cubicBezTo>
                    <a:cubicBezTo>
                      <a:pt x="45" y="114"/>
                      <a:pt x="43" y="113"/>
                      <a:pt x="37" y="113"/>
                    </a:cubicBezTo>
                    <a:cubicBezTo>
                      <a:pt x="31" y="113"/>
                      <a:pt x="27" y="112"/>
                      <a:pt x="25" y="111"/>
                    </a:cubicBezTo>
                    <a:cubicBezTo>
                      <a:pt x="22" y="110"/>
                      <a:pt x="20" y="109"/>
                      <a:pt x="18" y="106"/>
                    </a:cubicBezTo>
                    <a:cubicBezTo>
                      <a:pt x="16" y="104"/>
                      <a:pt x="15" y="102"/>
                      <a:pt x="13" y="99"/>
                    </a:cubicBezTo>
                    <a:cubicBezTo>
                      <a:pt x="13" y="97"/>
                      <a:pt x="12" y="94"/>
                      <a:pt x="11" y="88"/>
                    </a:cubicBezTo>
                    <a:cubicBezTo>
                      <a:pt x="11" y="81"/>
                      <a:pt x="11" y="79"/>
                      <a:pt x="11" y="62"/>
                    </a:cubicBezTo>
                    <a:cubicBezTo>
                      <a:pt x="11" y="46"/>
                      <a:pt x="11" y="44"/>
                      <a:pt x="11" y="37"/>
                    </a:cubicBezTo>
                    <a:cubicBezTo>
                      <a:pt x="12" y="31"/>
                      <a:pt x="13" y="28"/>
                      <a:pt x="13" y="26"/>
                    </a:cubicBezTo>
                    <a:cubicBezTo>
                      <a:pt x="15" y="23"/>
                      <a:pt x="16" y="21"/>
                      <a:pt x="18" y="19"/>
                    </a:cubicBezTo>
                    <a:cubicBezTo>
                      <a:pt x="20" y="16"/>
                      <a:pt x="22" y="15"/>
                      <a:pt x="25" y="14"/>
                    </a:cubicBezTo>
                    <a:cubicBezTo>
                      <a:pt x="27" y="13"/>
                      <a:pt x="31" y="12"/>
                      <a:pt x="37" y="12"/>
                    </a:cubicBezTo>
                    <a:cubicBezTo>
                      <a:pt x="43" y="11"/>
                      <a:pt x="45" y="11"/>
                      <a:pt x="62" y="11"/>
                    </a:cubicBezTo>
                    <a:moveTo>
                      <a:pt x="62" y="0"/>
                    </a:moveTo>
                    <a:cubicBezTo>
                      <a:pt x="45" y="0"/>
                      <a:pt x="43" y="0"/>
                      <a:pt x="36" y="1"/>
                    </a:cubicBezTo>
                    <a:cubicBezTo>
                      <a:pt x="30" y="1"/>
                      <a:pt x="25" y="2"/>
                      <a:pt x="21" y="3"/>
                    </a:cubicBezTo>
                    <a:cubicBezTo>
                      <a:pt x="17" y="5"/>
                      <a:pt x="14" y="7"/>
                      <a:pt x="10" y="11"/>
                    </a:cubicBezTo>
                    <a:cubicBezTo>
                      <a:pt x="7" y="14"/>
                      <a:pt x="5" y="18"/>
                      <a:pt x="3" y="22"/>
                    </a:cubicBezTo>
                    <a:cubicBezTo>
                      <a:pt x="1" y="26"/>
                      <a:pt x="0" y="30"/>
                      <a:pt x="0" y="37"/>
                    </a:cubicBezTo>
                    <a:cubicBezTo>
                      <a:pt x="0" y="43"/>
                      <a:pt x="0" y="46"/>
                      <a:pt x="0" y="62"/>
                    </a:cubicBezTo>
                    <a:cubicBezTo>
                      <a:pt x="0" y="79"/>
                      <a:pt x="0" y="81"/>
                      <a:pt x="0" y="88"/>
                    </a:cubicBezTo>
                    <a:cubicBezTo>
                      <a:pt x="0" y="95"/>
                      <a:pt x="1" y="99"/>
                      <a:pt x="3" y="103"/>
                    </a:cubicBezTo>
                    <a:cubicBezTo>
                      <a:pt x="5" y="107"/>
                      <a:pt x="7" y="111"/>
                      <a:pt x="10" y="114"/>
                    </a:cubicBezTo>
                    <a:cubicBezTo>
                      <a:pt x="14" y="118"/>
                      <a:pt x="17" y="120"/>
                      <a:pt x="21" y="121"/>
                    </a:cubicBezTo>
                    <a:cubicBezTo>
                      <a:pt x="25" y="123"/>
                      <a:pt x="30" y="124"/>
                      <a:pt x="36" y="124"/>
                    </a:cubicBezTo>
                    <a:cubicBezTo>
                      <a:pt x="43" y="125"/>
                      <a:pt x="45" y="125"/>
                      <a:pt x="62" y="125"/>
                    </a:cubicBezTo>
                    <a:cubicBezTo>
                      <a:pt x="79" y="125"/>
                      <a:pt x="81" y="125"/>
                      <a:pt x="88" y="124"/>
                    </a:cubicBezTo>
                    <a:cubicBezTo>
                      <a:pt x="94" y="124"/>
                      <a:pt x="99" y="123"/>
                      <a:pt x="103" y="121"/>
                    </a:cubicBezTo>
                    <a:cubicBezTo>
                      <a:pt x="107" y="120"/>
                      <a:pt x="110" y="118"/>
                      <a:pt x="114" y="114"/>
                    </a:cubicBezTo>
                    <a:cubicBezTo>
                      <a:pt x="117" y="111"/>
                      <a:pt x="119" y="107"/>
                      <a:pt x="121" y="103"/>
                    </a:cubicBezTo>
                    <a:cubicBezTo>
                      <a:pt x="123" y="99"/>
                      <a:pt x="124" y="95"/>
                      <a:pt x="124" y="88"/>
                    </a:cubicBezTo>
                    <a:cubicBezTo>
                      <a:pt x="124" y="81"/>
                      <a:pt x="124" y="79"/>
                      <a:pt x="124" y="62"/>
                    </a:cubicBezTo>
                    <a:cubicBezTo>
                      <a:pt x="124" y="46"/>
                      <a:pt x="124" y="43"/>
                      <a:pt x="124" y="37"/>
                    </a:cubicBezTo>
                    <a:cubicBezTo>
                      <a:pt x="124" y="30"/>
                      <a:pt x="123" y="26"/>
                      <a:pt x="121" y="22"/>
                    </a:cubicBezTo>
                    <a:cubicBezTo>
                      <a:pt x="119" y="18"/>
                      <a:pt x="117" y="14"/>
                      <a:pt x="114" y="11"/>
                    </a:cubicBezTo>
                    <a:cubicBezTo>
                      <a:pt x="110" y="7"/>
                      <a:pt x="107" y="5"/>
                      <a:pt x="103" y="3"/>
                    </a:cubicBezTo>
                    <a:cubicBezTo>
                      <a:pt x="99" y="2"/>
                      <a:pt x="94" y="1"/>
                      <a:pt x="88" y="1"/>
                    </a:cubicBezTo>
                    <a:cubicBezTo>
                      <a:pt x="81" y="0"/>
                      <a:pt x="79" y="0"/>
                      <a:pt x="6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bg1"/>
                  </a:solidFill>
                  <a:latin typeface="Calibri" panose="020F0502020204030204" pitchFamily="34" charset="0"/>
                  <a:ea typeface="Calibri" panose="020F0502020204030204" pitchFamily="34" charset="0"/>
                </a:endParaRPr>
              </a:p>
            </p:txBody>
          </p:sp>
          <p:sp>
            <p:nvSpPr>
              <p:cNvPr id="22" name="Freeform 7">
                <a:extLst>
                  <a:ext uri="{FF2B5EF4-FFF2-40B4-BE49-F238E27FC236}">
                    <a16:creationId xmlns:a16="http://schemas.microsoft.com/office/drawing/2014/main" id="{78901028-4AB3-3D8E-E070-4AB084CC6185}"/>
                  </a:ext>
                </a:extLst>
              </p:cNvPr>
              <p:cNvSpPr>
                <a:spLocks noEditPoints="1"/>
              </p:cNvSpPr>
              <p:nvPr/>
            </p:nvSpPr>
            <p:spPr bwMode="auto">
              <a:xfrm>
                <a:off x="4613113" y="5786370"/>
                <a:ext cx="100284" cy="100285"/>
              </a:xfrm>
              <a:custGeom>
                <a:avLst/>
                <a:gdLst>
                  <a:gd name="T0" fmla="*/ 32 w 64"/>
                  <a:gd name="T1" fmla="*/ 0 h 64"/>
                  <a:gd name="T2" fmla="*/ 0 w 64"/>
                  <a:gd name="T3" fmla="*/ 32 h 64"/>
                  <a:gd name="T4" fmla="*/ 32 w 64"/>
                  <a:gd name="T5" fmla="*/ 64 h 64"/>
                  <a:gd name="T6" fmla="*/ 64 w 64"/>
                  <a:gd name="T7" fmla="*/ 32 h 64"/>
                  <a:gd name="T8" fmla="*/ 32 w 64"/>
                  <a:gd name="T9" fmla="*/ 0 h 64"/>
                  <a:gd name="T10" fmla="*/ 32 w 64"/>
                  <a:gd name="T11" fmla="*/ 53 h 64"/>
                  <a:gd name="T12" fmla="*/ 11 w 64"/>
                  <a:gd name="T13" fmla="*/ 32 h 64"/>
                  <a:gd name="T14" fmla="*/ 32 w 64"/>
                  <a:gd name="T15" fmla="*/ 12 h 64"/>
                  <a:gd name="T16" fmla="*/ 53 w 64"/>
                  <a:gd name="T17" fmla="*/ 32 h 64"/>
                  <a:gd name="T18" fmla="*/ 32 w 64"/>
                  <a:gd name="T19" fmla="*/ 5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0"/>
                    </a:moveTo>
                    <a:cubicBezTo>
                      <a:pt x="14" y="0"/>
                      <a:pt x="0" y="15"/>
                      <a:pt x="0" y="32"/>
                    </a:cubicBezTo>
                    <a:cubicBezTo>
                      <a:pt x="0" y="50"/>
                      <a:pt x="14" y="64"/>
                      <a:pt x="32" y="64"/>
                    </a:cubicBezTo>
                    <a:cubicBezTo>
                      <a:pt x="50" y="64"/>
                      <a:pt x="64" y="50"/>
                      <a:pt x="64" y="32"/>
                    </a:cubicBezTo>
                    <a:cubicBezTo>
                      <a:pt x="64" y="15"/>
                      <a:pt x="50" y="0"/>
                      <a:pt x="32" y="0"/>
                    </a:cubicBezTo>
                    <a:close/>
                    <a:moveTo>
                      <a:pt x="32" y="53"/>
                    </a:moveTo>
                    <a:cubicBezTo>
                      <a:pt x="21" y="53"/>
                      <a:pt x="11" y="44"/>
                      <a:pt x="11" y="32"/>
                    </a:cubicBezTo>
                    <a:cubicBezTo>
                      <a:pt x="11" y="21"/>
                      <a:pt x="21" y="12"/>
                      <a:pt x="32" y="12"/>
                    </a:cubicBezTo>
                    <a:cubicBezTo>
                      <a:pt x="43" y="12"/>
                      <a:pt x="53" y="21"/>
                      <a:pt x="53" y="32"/>
                    </a:cubicBezTo>
                    <a:cubicBezTo>
                      <a:pt x="53" y="44"/>
                      <a:pt x="43" y="53"/>
                      <a:pt x="32" y="5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bg1"/>
                  </a:solidFill>
                  <a:latin typeface="Calibri" panose="020F0502020204030204" pitchFamily="34" charset="0"/>
                  <a:ea typeface="Calibri" panose="020F0502020204030204" pitchFamily="34" charset="0"/>
                </a:endParaRPr>
              </a:p>
            </p:txBody>
          </p:sp>
          <p:sp>
            <p:nvSpPr>
              <p:cNvPr id="23" name="Oval 8">
                <a:extLst>
                  <a:ext uri="{FF2B5EF4-FFF2-40B4-BE49-F238E27FC236}">
                    <a16:creationId xmlns:a16="http://schemas.microsoft.com/office/drawing/2014/main" id="{D8B3C064-8E0B-71B1-71B7-819A35C9B219}"/>
                  </a:ext>
                </a:extLst>
              </p:cNvPr>
              <p:cNvSpPr>
                <a:spLocks noChangeArrowheads="1"/>
              </p:cNvSpPr>
              <p:nvPr/>
            </p:nvSpPr>
            <p:spPr bwMode="auto">
              <a:xfrm>
                <a:off x="4704161" y="5773835"/>
                <a:ext cx="23752" cy="23752"/>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a:solidFill>
                    <a:schemeClr val="bg1"/>
                  </a:solidFill>
                  <a:latin typeface="Calibri" panose="020F0502020204030204" pitchFamily="34" charset="0"/>
                  <a:ea typeface="Calibri" panose="020F0502020204030204" pitchFamily="34" charset="0"/>
                </a:endParaRPr>
              </a:p>
            </p:txBody>
          </p:sp>
        </p:grpSp>
        <p:sp>
          <p:nvSpPr>
            <p:cNvPr id="18" name="Freeform 42">
              <a:extLst>
                <a:ext uri="{FF2B5EF4-FFF2-40B4-BE49-F238E27FC236}">
                  <a16:creationId xmlns:a16="http://schemas.microsoft.com/office/drawing/2014/main" id="{C0C31466-F0D7-5E63-07AF-610A1EE8E57E}"/>
                </a:ext>
              </a:extLst>
            </p:cNvPr>
            <p:cNvSpPr>
              <a:spLocks noEditPoints="1"/>
            </p:cNvSpPr>
            <p:nvPr/>
          </p:nvSpPr>
          <p:spPr bwMode="auto">
            <a:xfrm>
              <a:off x="1570347" y="5711133"/>
              <a:ext cx="173283" cy="173283"/>
            </a:xfrm>
            <a:custGeom>
              <a:avLst/>
              <a:gdLst>
                <a:gd name="T0" fmla="*/ 107 w 126"/>
                <a:gd name="T1" fmla="*/ 18 h 126"/>
                <a:gd name="T2" fmla="*/ 63 w 126"/>
                <a:gd name="T3" fmla="*/ 0 h 126"/>
                <a:gd name="T4" fmla="*/ 0 w 126"/>
                <a:gd name="T5" fmla="*/ 62 h 126"/>
                <a:gd name="T6" fmla="*/ 8 w 126"/>
                <a:gd name="T7" fmla="*/ 94 h 126"/>
                <a:gd name="T8" fmla="*/ 0 w 126"/>
                <a:gd name="T9" fmla="*/ 126 h 126"/>
                <a:gd name="T10" fmla="*/ 33 w 126"/>
                <a:gd name="T11" fmla="*/ 118 h 126"/>
                <a:gd name="T12" fmla="*/ 63 w 126"/>
                <a:gd name="T13" fmla="*/ 125 h 126"/>
                <a:gd name="T14" fmla="*/ 63 w 126"/>
                <a:gd name="T15" fmla="*/ 125 h 126"/>
                <a:gd name="T16" fmla="*/ 126 w 126"/>
                <a:gd name="T17" fmla="*/ 62 h 126"/>
                <a:gd name="T18" fmla="*/ 107 w 126"/>
                <a:gd name="T19" fmla="*/ 18 h 126"/>
                <a:gd name="T20" fmla="*/ 63 w 126"/>
                <a:gd name="T21" fmla="*/ 115 h 126"/>
                <a:gd name="T22" fmla="*/ 63 w 126"/>
                <a:gd name="T23" fmla="*/ 115 h 126"/>
                <a:gd name="T24" fmla="*/ 36 w 126"/>
                <a:gd name="T25" fmla="*/ 107 h 126"/>
                <a:gd name="T26" fmla="*/ 34 w 126"/>
                <a:gd name="T27" fmla="*/ 106 h 126"/>
                <a:gd name="T28" fmla="*/ 15 w 126"/>
                <a:gd name="T29" fmla="*/ 111 h 126"/>
                <a:gd name="T30" fmla="*/ 20 w 126"/>
                <a:gd name="T31" fmla="*/ 92 h 126"/>
                <a:gd name="T32" fmla="*/ 19 w 126"/>
                <a:gd name="T33" fmla="*/ 90 h 126"/>
                <a:gd name="T34" fmla="*/ 11 w 126"/>
                <a:gd name="T35" fmla="*/ 62 h 126"/>
                <a:gd name="T36" fmla="*/ 63 w 126"/>
                <a:gd name="T37" fmla="*/ 10 h 126"/>
                <a:gd name="T38" fmla="*/ 100 w 126"/>
                <a:gd name="T39" fmla="*/ 26 h 126"/>
                <a:gd name="T40" fmla="*/ 115 w 126"/>
                <a:gd name="T41" fmla="*/ 62 h 126"/>
                <a:gd name="T42" fmla="*/ 63 w 126"/>
                <a:gd name="T43" fmla="*/ 115 h 126"/>
                <a:gd name="T44" fmla="*/ 92 w 126"/>
                <a:gd name="T45" fmla="*/ 76 h 126"/>
                <a:gd name="T46" fmla="*/ 81 w 126"/>
                <a:gd name="T47" fmla="*/ 70 h 126"/>
                <a:gd name="T48" fmla="*/ 77 w 126"/>
                <a:gd name="T49" fmla="*/ 71 h 126"/>
                <a:gd name="T50" fmla="*/ 72 w 126"/>
                <a:gd name="T51" fmla="*/ 77 h 126"/>
                <a:gd name="T52" fmla="*/ 69 w 126"/>
                <a:gd name="T53" fmla="*/ 78 h 126"/>
                <a:gd name="T54" fmla="*/ 56 w 126"/>
                <a:gd name="T55" fmla="*/ 70 h 126"/>
                <a:gd name="T56" fmla="*/ 48 w 126"/>
                <a:gd name="T57" fmla="*/ 59 h 126"/>
                <a:gd name="T58" fmla="*/ 48 w 126"/>
                <a:gd name="T59" fmla="*/ 56 h 126"/>
                <a:gd name="T60" fmla="*/ 51 w 126"/>
                <a:gd name="T61" fmla="*/ 53 h 126"/>
                <a:gd name="T62" fmla="*/ 52 w 126"/>
                <a:gd name="T63" fmla="*/ 51 h 126"/>
                <a:gd name="T64" fmla="*/ 52 w 126"/>
                <a:gd name="T65" fmla="*/ 48 h 126"/>
                <a:gd name="T66" fmla="*/ 47 w 126"/>
                <a:gd name="T67" fmla="*/ 36 h 126"/>
                <a:gd name="T68" fmla="*/ 44 w 126"/>
                <a:gd name="T69" fmla="*/ 33 h 126"/>
                <a:gd name="T70" fmla="*/ 41 w 126"/>
                <a:gd name="T71" fmla="*/ 33 h 126"/>
                <a:gd name="T72" fmla="*/ 36 w 126"/>
                <a:gd name="T73" fmla="*/ 35 h 126"/>
                <a:gd name="T74" fmla="*/ 31 w 126"/>
                <a:gd name="T75" fmla="*/ 48 h 126"/>
                <a:gd name="T76" fmla="*/ 37 w 126"/>
                <a:gd name="T77" fmla="*/ 65 h 126"/>
                <a:gd name="T78" fmla="*/ 64 w 126"/>
                <a:gd name="T79" fmla="*/ 88 h 126"/>
                <a:gd name="T80" fmla="*/ 73 w 126"/>
                <a:gd name="T81" fmla="*/ 92 h 126"/>
                <a:gd name="T82" fmla="*/ 83 w 126"/>
                <a:gd name="T83" fmla="*/ 92 h 126"/>
                <a:gd name="T84" fmla="*/ 94 w 126"/>
                <a:gd name="T85" fmla="*/ 85 h 126"/>
                <a:gd name="T86" fmla="*/ 95 w 126"/>
                <a:gd name="T87" fmla="*/ 77 h 126"/>
                <a:gd name="T88" fmla="*/ 92 w 126"/>
                <a:gd name="T89" fmla="*/ 7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6" h="126">
                  <a:moveTo>
                    <a:pt x="107" y="18"/>
                  </a:moveTo>
                  <a:cubicBezTo>
                    <a:pt x="95" y="6"/>
                    <a:pt x="80" y="0"/>
                    <a:pt x="63" y="0"/>
                  </a:cubicBezTo>
                  <a:cubicBezTo>
                    <a:pt x="28" y="0"/>
                    <a:pt x="0" y="28"/>
                    <a:pt x="0" y="62"/>
                  </a:cubicBezTo>
                  <a:cubicBezTo>
                    <a:pt x="0" y="73"/>
                    <a:pt x="3" y="84"/>
                    <a:pt x="8" y="94"/>
                  </a:cubicBezTo>
                  <a:cubicBezTo>
                    <a:pt x="0" y="126"/>
                    <a:pt x="0" y="126"/>
                    <a:pt x="0" y="126"/>
                  </a:cubicBezTo>
                  <a:cubicBezTo>
                    <a:pt x="33" y="118"/>
                    <a:pt x="33" y="118"/>
                    <a:pt x="33" y="118"/>
                  </a:cubicBezTo>
                  <a:cubicBezTo>
                    <a:pt x="42" y="123"/>
                    <a:pt x="52" y="125"/>
                    <a:pt x="63" y="125"/>
                  </a:cubicBezTo>
                  <a:cubicBezTo>
                    <a:pt x="63" y="125"/>
                    <a:pt x="63" y="125"/>
                    <a:pt x="63" y="125"/>
                  </a:cubicBezTo>
                  <a:cubicBezTo>
                    <a:pt x="97" y="125"/>
                    <a:pt x="126" y="97"/>
                    <a:pt x="126" y="62"/>
                  </a:cubicBezTo>
                  <a:cubicBezTo>
                    <a:pt x="126" y="46"/>
                    <a:pt x="119" y="30"/>
                    <a:pt x="107" y="18"/>
                  </a:cubicBezTo>
                  <a:close/>
                  <a:moveTo>
                    <a:pt x="63" y="115"/>
                  </a:moveTo>
                  <a:cubicBezTo>
                    <a:pt x="63" y="115"/>
                    <a:pt x="63" y="115"/>
                    <a:pt x="63" y="115"/>
                  </a:cubicBezTo>
                  <a:cubicBezTo>
                    <a:pt x="54" y="115"/>
                    <a:pt x="44" y="112"/>
                    <a:pt x="36" y="107"/>
                  </a:cubicBezTo>
                  <a:cubicBezTo>
                    <a:pt x="34" y="106"/>
                    <a:pt x="34" y="106"/>
                    <a:pt x="34" y="106"/>
                  </a:cubicBezTo>
                  <a:cubicBezTo>
                    <a:pt x="15" y="111"/>
                    <a:pt x="15" y="111"/>
                    <a:pt x="15" y="111"/>
                  </a:cubicBezTo>
                  <a:cubicBezTo>
                    <a:pt x="20" y="92"/>
                    <a:pt x="20" y="92"/>
                    <a:pt x="20" y="92"/>
                  </a:cubicBezTo>
                  <a:cubicBezTo>
                    <a:pt x="19" y="90"/>
                    <a:pt x="19" y="90"/>
                    <a:pt x="19" y="90"/>
                  </a:cubicBezTo>
                  <a:cubicBezTo>
                    <a:pt x="13" y="82"/>
                    <a:pt x="11" y="72"/>
                    <a:pt x="11" y="62"/>
                  </a:cubicBezTo>
                  <a:cubicBezTo>
                    <a:pt x="11" y="34"/>
                    <a:pt x="34" y="10"/>
                    <a:pt x="63" y="10"/>
                  </a:cubicBezTo>
                  <a:cubicBezTo>
                    <a:pt x="77" y="10"/>
                    <a:pt x="90" y="16"/>
                    <a:pt x="100" y="26"/>
                  </a:cubicBezTo>
                  <a:cubicBezTo>
                    <a:pt x="110" y="35"/>
                    <a:pt x="115" y="49"/>
                    <a:pt x="115" y="62"/>
                  </a:cubicBezTo>
                  <a:cubicBezTo>
                    <a:pt x="115" y="91"/>
                    <a:pt x="92" y="115"/>
                    <a:pt x="63" y="115"/>
                  </a:cubicBezTo>
                  <a:close/>
                  <a:moveTo>
                    <a:pt x="92" y="76"/>
                  </a:moveTo>
                  <a:cubicBezTo>
                    <a:pt x="90" y="75"/>
                    <a:pt x="82" y="71"/>
                    <a:pt x="81" y="70"/>
                  </a:cubicBezTo>
                  <a:cubicBezTo>
                    <a:pt x="79" y="70"/>
                    <a:pt x="78" y="70"/>
                    <a:pt x="77" y="71"/>
                  </a:cubicBezTo>
                  <a:cubicBezTo>
                    <a:pt x="76" y="73"/>
                    <a:pt x="73" y="76"/>
                    <a:pt x="72" y="77"/>
                  </a:cubicBezTo>
                  <a:cubicBezTo>
                    <a:pt x="71" y="78"/>
                    <a:pt x="70" y="79"/>
                    <a:pt x="69" y="78"/>
                  </a:cubicBezTo>
                  <a:cubicBezTo>
                    <a:pt x="67" y="77"/>
                    <a:pt x="62" y="75"/>
                    <a:pt x="56" y="70"/>
                  </a:cubicBezTo>
                  <a:cubicBezTo>
                    <a:pt x="52" y="66"/>
                    <a:pt x="48" y="61"/>
                    <a:pt x="48" y="59"/>
                  </a:cubicBezTo>
                  <a:cubicBezTo>
                    <a:pt x="47" y="58"/>
                    <a:pt x="47" y="57"/>
                    <a:pt x="48" y="56"/>
                  </a:cubicBezTo>
                  <a:cubicBezTo>
                    <a:pt x="49" y="55"/>
                    <a:pt x="50" y="54"/>
                    <a:pt x="51" y="53"/>
                  </a:cubicBezTo>
                  <a:cubicBezTo>
                    <a:pt x="51" y="52"/>
                    <a:pt x="52" y="52"/>
                    <a:pt x="52" y="51"/>
                  </a:cubicBezTo>
                  <a:cubicBezTo>
                    <a:pt x="53" y="50"/>
                    <a:pt x="52" y="49"/>
                    <a:pt x="52" y="48"/>
                  </a:cubicBezTo>
                  <a:cubicBezTo>
                    <a:pt x="52" y="47"/>
                    <a:pt x="49" y="39"/>
                    <a:pt x="47" y="36"/>
                  </a:cubicBezTo>
                  <a:cubicBezTo>
                    <a:pt x="46" y="33"/>
                    <a:pt x="45" y="34"/>
                    <a:pt x="44" y="33"/>
                  </a:cubicBezTo>
                  <a:cubicBezTo>
                    <a:pt x="43" y="33"/>
                    <a:pt x="42" y="33"/>
                    <a:pt x="41" y="33"/>
                  </a:cubicBezTo>
                  <a:cubicBezTo>
                    <a:pt x="40" y="33"/>
                    <a:pt x="38" y="34"/>
                    <a:pt x="36" y="35"/>
                  </a:cubicBezTo>
                  <a:cubicBezTo>
                    <a:pt x="35" y="37"/>
                    <a:pt x="31" y="41"/>
                    <a:pt x="31" y="48"/>
                  </a:cubicBezTo>
                  <a:cubicBezTo>
                    <a:pt x="31" y="56"/>
                    <a:pt x="37" y="64"/>
                    <a:pt x="37" y="65"/>
                  </a:cubicBezTo>
                  <a:cubicBezTo>
                    <a:pt x="38" y="66"/>
                    <a:pt x="48" y="82"/>
                    <a:pt x="64" y="88"/>
                  </a:cubicBezTo>
                  <a:cubicBezTo>
                    <a:pt x="68" y="90"/>
                    <a:pt x="71" y="91"/>
                    <a:pt x="73" y="92"/>
                  </a:cubicBezTo>
                  <a:cubicBezTo>
                    <a:pt x="77" y="93"/>
                    <a:pt x="80" y="93"/>
                    <a:pt x="83" y="92"/>
                  </a:cubicBezTo>
                  <a:cubicBezTo>
                    <a:pt x="86" y="92"/>
                    <a:pt x="92" y="89"/>
                    <a:pt x="94" y="85"/>
                  </a:cubicBezTo>
                  <a:cubicBezTo>
                    <a:pt x="95" y="81"/>
                    <a:pt x="95" y="78"/>
                    <a:pt x="95" y="77"/>
                  </a:cubicBezTo>
                  <a:cubicBezTo>
                    <a:pt x="94" y="77"/>
                    <a:pt x="93" y="76"/>
                    <a:pt x="92" y="7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latin typeface="Calibri" panose="020F0502020204030204" pitchFamily="34" charset="0"/>
                <a:ea typeface="Calibri" panose="020F0502020204030204" pitchFamily="34" charset="0"/>
              </a:endParaRPr>
            </a:p>
          </p:txBody>
        </p:sp>
        <p:sp>
          <p:nvSpPr>
            <p:cNvPr id="19" name="Freeform 15">
              <a:extLst>
                <a:ext uri="{FF2B5EF4-FFF2-40B4-BE49-F238E27FC236}">
                  <a16:creationId xmlns:a16="http://schemas.microsoft.com/office/drawing/2014/main" id="{46465EB2-D1E5-BC44-0B06-15D24152712B}"/>
                </a:ext>
              </a:extLst>
            </p:cNvPr>
            <p:cNvSpPr>
              <a:spLocks/>
            </p:cNvSpPr>
            <p:nvPr/>
          </p:nvSpPr>
          <p:spPr bwMode="auto">
            <a:xfrm>
              <a:off x="1260869" y="5746314"/>
              <a:ext cx="175594" cy="143248"/>
            </a:xfrm>
            <a:custGeom>
              <a:avLst/>
              <a:gdLst>
                <a:gd name="T0" fmla="*/ 40 w 128"/>
                <a:gd name="T1" fmla="*/ 104 h 104"/>
                <a:gd name="T2" fmla="*/ 115 w 128"/>
                <a:gd name="T3" fmla="*/ 30 h 104"/>
                <a:gd name="T4" fmla="*/ 115 w 128"/>
                <a:gd name="T5" fmla="*/ 26 h 104"/>
                <a:gd name="T6" fmla="*/ 128 w 128"/>
                <a:gd name="T7" fmla="*/ 13 h 104"/>
                <a:gd name="T8" fmla="*/ 113 w 128"/>
                <a:gd name="T9" fmla="*/ 17 h 104"/>
                <a:gd name="T10" fmla="*/ 125 w 128"/>
                <a:gd name="T11" fmla="*/ 2 h 104"/>
                <a:gd name="T12" fmla="*/ 108 w 128"/>
                <a:gd name="T13" fmla="*/ 9 h 104"/>
                <a:gd name="T14" fmla="*/ 89 w 128"/>
                <a:gd name="T15" fmla="*/ 0 h 104"/>
                <a:gd name="T16" fmla="*/ 62 w 128"/>
                <a:gd name="T17" fmla="*/ 27 h 104"/>
                <a:gd name="T18" fmla="*/ 63 w 128"/>
                <a:gd name="T19" fmla="*/ 33 h 104"/>
                <a:gd name="T20" fmla="*/ 9 w 128"/>
                <a:gd name="T21" fmla="*/ 5 h 104"/>
                <a:gd name="T22" fmla="*/ 5 w 128"/>
                <a:gd name="T23" fmla="*/ 18 h 104"/>
                <a:gd name="T24" fmla="*/ 17 w 128"/>
                <a:gd name="T25" fmla="*/ 40 h 104"/>
                <a:gd name="T26" fmla="*/ 5 w 128"/>
                <a:gd name="T27" fmla="*/ 37 h 104"/>
                <a:gd name="T28" fmla="*/ 5 w 128"/>
                <a:gd name="T29" fmla="*/ 37 h 104"/>
                <a:gd name="T30" fmla="*/ 26 w 128"/>
                <a:gd name="T31" fmla="*/ 63 h 104"/>
                <a:gd name="T32" fmla="*/ 19 w 128"/>
                <a:gd name="T33" fmla="*/ 64 h 104"/>
                <a:gd name="T34" fmla="*/ 14 w 128"/>
                <a:gd name="T35" fmla="*/ 64 h 104"/>
                <a:gd name="T36" fmla="*/ 39 w 128"/>
                <a:gd name="T37" fmla="*/ 82 h 104"/>
                <a:gd name="T38" fmla="*/ 6 w 128"/>
                <a:gd name="T39" fmla="*/ 93 h 104"/>
                <a:gd name="T40" fmla="*/ 0 w 128"/>
                <a:gd name="T41" fmla="*/ 93 h 104"/>
                <a:gd name="T42" fmla="*/ 40 w 128"/>
                <a:gd name="T43"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8" h="104">
                  <a:moveTo>
                    <a:pt x="40" y="104"/>
                  </a:moveTo>
                  <a:cubicBezTo>
                    <a:pt x="89" y="104"/>
                    <a:pt x="115" y="64"/>
                    <a:pt x="115" y="30"/>
                  </a:cubicBezTo>
                  <a:cubicBezTo>
                    <a:pt x="115" y="29"/>
                    <a:pt x="115" y="27"/>
                    <a:pt x="115" y="26"/>
                  </a:cubicBezTo>
                  <a:cubicBezTo>
                    <a:pt x="120" y="23"/>
                    <a:pt x="125" y="18"/>
                    <a:pt x="128" y="13"/>
                  </a:cubicBezTo>
                  <a:cubicBezTo>
                    <a:pt x="123" y="15"/>
                    <a:pt x="118" y="16"/>
                    <a:pt x="113" y="17"/>
                  </a:cubicBezTo>
                  <a:cubicBezTo>
                    <a:pt x="119" y="14"/>
                    <a:pt x="123" y="8"/>
                    <a:pt x="125" y="2"/>
                  </a:cubicBezTo>
                  <a:cubicBezTo>
                    <a:pt x="120" y="5"/>
                    <a:pt x="114" y="7"/>
                    <a:pt x="108" y="9"/>
                  </a:cubicBezTo>
                  <a:cubicBezTo>
                    <a:pt x="103" y="4"/>
                    <a:pt x="96" y="0"/>
                    <a:pt x="89" y="0"/>
                  </a:cubicBezTo>
                  <a:cubicBezTo>
                    <a:pt x="74" y="0"/>
                    <a:pt x="62" y="12"/>
                    <a:pt x="62" y="27"/>
                  </a:cubicBezTo>
                  <a:cubicBezTo>
                    <a:pt x="62" y="29"/>
                    <a:pt x="63" y="31"/>
                    <a:pt x="63" y="33"/>
                  </a:cubicBezTo>
                  <a:cubicBezTo>
                    <a:pt x="41" y="32"/>
                    <a:pt x="22" y="21"/>
                    <a:pt x="9" y="5"/>
                  </a:cubicBezTo>
                  <a:cubicBezTo>
                    <a:pt x="7" y="9"/>
                    <a:pt x="5" y="14"/>
                    <a:pt x="5" y="18"/>
                  </a:cubicBezTo>
                  <a:cubicBezTo>
                    <a:pt x="5" y="27"/>
                    <a:pt x="10" y="36"/>
                    <a:pt x="17" y="40"/>
                  </a:cubicBezTo>
                  <a:cubicBezTo>
                    <a:pt x="13" y="40"/>
                    <a:pt x="9" y="39"/>
                    <a:pt x="5" y="37"/>
                  </a:cubicBezTo>
                  <a:cubicBezTo>
                    <a:pt x="5" y="37"/>
                    <a:pt x="5" y="37"/>
                    <a:pt x="5" y="37"/>
                  </a:cubicBezTo>
                  <a:cubicBezTo>
                    <a:pt x="5" y="50"/>
                    <a:pt x="14" y="61"/>
                    <a:pt x="26" y="63"/>
                  </a:cubicBezTo>
                  <a:cubicBezTo>
                    <a:pt x="24" y="64"/>
                    <a:pt x="22" y="64"/>
                    <a:pt x="19" y="64"/>
                  </a:cubicBezTo>
                  <a:cubicBezTo>
                    <a:pt x="18" y="64"/>
                    <a:pt x="16" y="64"/>
                    <a:pt x="14" y="64"/>
                  </a:cubicBezTo>
                  <a:cubicBezTo>
                    <a:pt x="18" y="74"/>
                    <a:pt x="27" y="82"/>
                    <a:pt x="39" y="82"/>
                  </a:cubicBezTo>
                  <a:cubicBezTo>
                    <a:pt x="30" y="89"/>
                    <a:pt x="19" y="93"/>
                    <a:pt x="6" y="93"/>
                  </a:cubicBezTo>
                  <a:cubicBezTo>
                    <a:pt x="4" y="93"/>
                    <a:pt x="2" y="93"/>
                    <a:pt x="0" y="93"/>
                  </a:cubicBezTo>
                  <a:cubicBezTo>
                    <a:pt x="12" y="100"/>
                    <a:pt x="26" y="104"/>
                    <a:pt x="40" y="10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latin typeface="Calibri" panose="020F0502020204030204" pitchFamily="34" charset="0"/>
                <a:ea typeface="Calibri" panose="020F0502020204030204" pitchFamily="34" charset="0"/>
              </a:endParaRPr>
            </a:p>
          </p:txBody>
        </p:sp>
        <p:sp>
          <p:nvSpPr>
            <p:cNvPr id="20" name="Freeform 60">
              <a:extLst>
                <a:ext uri="{FF2B5EF4-FFF2-40B4-BE49-F238E27FC236}">
                  <a16:creationId xmlns:a16="http://schemas.microsoft.com/office/drawing/2014/main" id="{5031D31C-93AF-4432-8CA8-E8EE894BB964}"/>
                </a:ext>
              </a:extLst>
            </p:cNvPr>
            <p:cNvSpPr>
              <a:spLocks/>
            </p:cNvSpPr>
            <p:nvPr/>
          </p:nvSpPr>
          <p:spPr bwMode="auto">
            <a:xfrm>
              <a:off x="731892" y="5718582"/>
              <a:ext cx="116677" cy="191405"/>
            </a:xfrm>
            <a:custGeom>
              <a:avLst/>
              <a:gdLst>
                <a:gd name="T0" fmla="*/ 79 w 85"/>
                <a:gd name="T1" fmla="*/ 89 h 159"/>
                <a:gd name="T2" fmla="*/ 84 w 85"/>
                <a:gd name="T3" fmla="*/ 60 h 159"/>
                <a:gd name="T4" fmla="*/ 56 w 85"/>
                <a:gd name="T5" fmla="*/ 60 h 159"/>
                <a:gd name="T6" fmla="*/ 56 w 85"/>
                <a:gd name="T7" fmla="*/ 42 h 159"/>
                <a:gd name="T8" fmla="*/ 72 w 85"/>
                <a:gd name="T9" fmla="*/ 26 h 159"/>
                <a:gd name="T10" fmla="*/ 85 w 85"/>
                <a:gd name="T11" fmla="*/ 26 h 159"/>
                <a:gd name="T12" fmla="*/ 85 w 85"/>
                <a:gd name="T13" fmla="*/ 2 h 159"/>
                <a:gd name="T14" fmla="*/ 63 w 85"/>
                <a:gd name="T15" fmla="*/ 0 h 159"/>
                <a:gd name="T16" fmla="*/ 25 w 85"/>
                <a:gd name="T17" fmla="*/ 39 h 159"/>
                <a:gd name="T18" fmla="*/ 25 w 85"/>
                <a:gd name="T19" fmla="*/ 60 h 159"/>
                <a:gd name="T20" fmla="*/ 0 w 85"/>
                <a:gd name="T21" fmla="*/ 60 h 159"/>
                <a:gd name="T22" fmla="*/ 0 w 85"/>
                <a:gd name="T23" fmla="*/ 89 h 159"/>
                <a:gd name="T24" fmla="*/ 25 w 85"/>
                <a:gd name="T25" fmla="*/ 89 h 159"/>
                <a:gd name="T26" fmla="*/ 25 w 85"/>
                <a:gd name="T27" fmla="*/ 158 h 159"/>
                <a:gd name="T28" fmla="*/ 41 w 85"/>
                <a:gd name="T29" fmla="*/ 159 h 159"/>
                <a:gd name="T30" fmla="*/ 56 w 85"/>
                <a:gd name="T31" fmla="*/ 158 h 159"/>
                <a:gd name="T32" fmla="*/ 56 w 85"/>
                <a:gd name="T33" fmla="*/ 89 h 159"/>
                <a:gd name="T34" fmla="*/ 79 w 85"/>
                <a:gd name="T35" fmla="*/ 8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5" h="159">
                  <a:moveTo>
                    <a:pt x="79" y="89"/>
                  </a:moveTo>
                  <a:cubicBezTo>
                    <a:pt x="84" y="60"/>
                    <a:pt x="84" y="60"/>
                    <a:pt x="84" y="60"/>
                  </a:cubicBezTo>
                  <a:cubicBezTo>
                    <a:pt x="56" y="60"/>
                    <a:pt x="56" y="60"/>
                    <a:pt x="56" y="60"/>
                  </a:cubicBezTo>
                  <a:cubicBezTo>
                    <a:pt x="56" y="42"/>
                    <a:pt x="56" y="42"/>
                    <a:pt x="56" y="42"/>
                  </a:cubicBezTo>
                  <a:cubicBezTo>
                    <a:pt x="56" y="34"/>
                    <a:pt x="60" y="26"/>
                    <a:pt x="72" y="26"/>
                  </a:cubicBezTo>
                  <a:cubicBezTo>
                    <a:pt x="85" y="26"/>
                    <a:pt x="85" y="26"/>
                    <a:pt x="85" y="26"/>
                  </a:cubicBezTo>
                  <a:cubicBezTo>
                    <a:pt x="85" y="2"/>
                    <a:pt x="85" y="2"/>
                    <a:pt x="85" y="2"/>
                  </a:cubicBezTo>
                  <a:cubicBezTo>
                    <a:pt x="85" y="2"/>
                    <a:pt x="73" y="0"/>
                    <a:pt x="63" y="0"/>
                  </a:cubicBezTo>
                  <a:cubicBezTo>
                    <a:pt x="40" y="0"/>
                    <a:pt x="25" y="14"/>
                    <a:pt x="25" y="39"/>
                  </a:cubicBezTo>
                  <a:cubicBezTo>
                    <a:pt x="25" y="60"/>
                    <a:pt x="25" y="60"/>
                    <a:pt x="25" y="60"/>
                  </a:cubicBezTo>
                  <a:cubicBezTo>
                    <a:pt x="0" y="60"/>
                    <a:pt x="0" y="60"/>
                    <a:pt x="0" y="60"/>
                  </a:cubicBezTo>
                  <a:cubicBezTo>
                    <a:pt x="0" y="89"/>
                    <a:pt x="0" y="89"/>
                    <a:pt x="0" y="89"/>
                  </a:cubicBezTo>
                  <a:cubicBezTo>
                    <a:pt x="25" y="89"/>
                    <a:pt x="25" y="89"/>
                    <a:pt x="25" y="89"/>
                  </a:cubicBezTo>
                  <a:cubicBezTo>
                    <a:pt x="25" y="158"/>
                    <a:pt x="25" y="158"/>
                    <a:pt x="25" y="158"/>
                  </a:cubicBezTo>
                  <a:cubicBezTo>
                    <a:pt x="30" y="159"/>
                    <a:pt x="35" y="159"/>
                    <a:pt x="41" y="159"/>
                  </a:cubicBezTo>
                  <a:cubicBezTo>
                    <a:pt x="46" y="159"/>
                    <a:pt x="51" y="159"/>
                    <a:pt x="56" y="158"/>
                  </a:cubicBezTo>
                  <a:cubicBezTo>
                    <a:pt x="56" y="89"/>
                    <a:pt x="56" y="89"/>
                    <a:pt x="56" y="89"/>
                  </a:cubicBezTo>
                  <a:lnTo>
                    <a:pt x="79" y="8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latin typeface="Calibri" panose="020F0502020204030204" pitchFamily="34" charset="0"/>
                <a:ea typeface="Calibri" panose="020F0502020204030204" pitchFamily="34" charset="0"/>
              </a:endParaRPr>
            </a:p>
          </p:txBody>
        </p:sp>
      </p:grpSp>
      <p:sp>
        <p:nvSpPr>
          <p:cNvPr id="24" name="TextBox 23">
            <a:extLst>
              <a:ext uri="{FF2B5EF4-FFF2-40B4-BE49-F238E27FC236}">
                <a16:creationId xmlns:a16="http://schemas.microsoft.com/office/drawing/2014/main" id="{D10F55A7-869D-E1E1-9461-9D91C4193D40}"/>
              </a:ext>
            </a:extLst>
          </p:cNvPr>
          <p:cNvSpPr txBox="1"/>
          <p:nvPr userDrawn="1"/>
        </p:nvSpPr>
        <p:spPr>
          <a:xfrm>
            <a:off x="1618244" y="5569480"/>
            <a:ext cx="2529303" cy="307135"/>
          </a:xfrm>
          <a:prstGeom prst="rect">
            <a:avLst/>
          </a:prstGeom>
          <a:noFill/>
        </p:spPr>
        <p:txBody>
          <a:bodyPr wrap="square" rtlCol="0">
            <a:spAutoFit/>
          </a:bodyPr>
          <a:lstStyle/>
          <a:p>
            <a:pPr>
              <a:lnSpc>
                <a:spcPts val="1600"/>
              </a:lnSpc>
            </a:pPr>
            <a:r>
              <a:rPr lang="en-US">
                <a:solidFill>
                  <a:schemeClr val="bg1"/>
                </a:solidFill>
                <a:latin typeface="Calibri" panose="020F0502020204030204" pitchFamily="34" charset="0"/>
                <a:ea typeface="Calibri" panose="020F0502020204030204" pitchFamily="34" charset="0"/>
                <a:cs typeface="Poppins" panose="00000500000000000000" pitchFamily="2" charset="0"/>
              </a:rPr>
              <a:t>@svdpgeorgia</a:t>
            </a:r>
          </a:p>
        </p:txBody>
      </p:sp>
      <p:cxnSp>
        <p:nvCxnSpPr>
          <p:cNvPr id="29" name="Straight Connector 28">
            <a:extLst>
              <a:ext uri="{FF2B5EF4-FFF2-40B4-BE49-F238E27FC236}">
                <a16:creationId xmlns:a16="http://schemas.microsoft.com/office/drawing/2014/main" id="{1467E7E8-9578-CE30-5351-114196608D7F}"/>
              </a:ext>
            </a:extLst>
          </p:cNvPr>
          <p:cNvCxnSpPr>
            <a:cxnSpLocks/>
          </p:cNvCxnSpPr>
          <p:nvPr userDrawn="1"/>
        </p:nvCxnSpPr>
        <p:spPr>
          <a:xfrm rot="5400000">
            <a:off x="1042933" y="5735974"/>
            <a:ext cx="0" cy="1509494"/>
          </a:xfrm>
          <a:prstGeom prst="line">
            <a:avLst/>
          </a:prstGeom>
          <a:ln w="57150">
            <a:gradFill>
              <a:gsLst>
                <a:gs pos="0">
                  <a:schemeClr val="accent1">
                    <a:lumMod val="100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52" name="Text Placeholder 51">
            <a:extLst>
              <a:ext uri="{FF2B5EF4-FFF2-40B4-BE49-F238E27FC236}">
                <a16:creationId xmlns:a16="http://schemas.microsoft.com/office/drawing/2014/main" id="{B12A5752-EBC4-5357-A18A-FB05363DE635}"/>
              </a:ext>
            </a:extLst>
          </p:cNvPr>
          <p:cNvSpPr>
            <a:spLocks noGrp="1"/>
          </p:cNvSpPr>
          <p:nvPr>
            <p:ph type="body" sz="quarter" idx="10"/>
          </p:nvPr>
        </p:nvSpPr>
        <p:spPr>
          <a:xfrm>
            <a:off x="5967492" y="4004252"/>
            <a:ext cx="5999971" cy="1636713"/>
          </a:xfrm>
        </p:spPr>
        <p:txBody>
          <a:bodyPr>
            <a:normAutofit/>
          </a:bodyPr>
          <a:lstStyle>
            <a:lvl1pPr marL="0" indent="0" algn="ctr">
              <a:buNone/>
              <a:defRPr sz="5400">
                <a:solidFill>
                  <a:schemeClr val="tx1"/>
                </a:solidFill>
                <a:latin typeface="Montserrat" pitchFamily="2" charset="0"/>
              </a:defRPr>
            </a:lvl1pPr>
          </a:lstStyle>
          <a:p>
            <a:pPr lvl="0"/>
            <a:r>
              <a:rPr lang="en-US"/>
              <a:t>Click to edit Master text styles</a:t>
            </a:r>
          </a:p>
        </p:txBody>
      </p:sp>
      <p:sp>
        <p:nvSpPr>
          <p:cNvPr id="54" name="Text Placeholder 53">
            <a:extLst>
              <a:ext uri="{FF2B5EF4-FFF2-40B4-BE49-F238E27FC236}">
                <a16:creationId xmlns:a16="http://schemas.microsoft.com/office/drawing/2014/main" id="{790F22F3-39BC-A35E-0116-1323E3A61103}"/>
              </a:ext>
            </a:extLst>
          </p:cNvPr>
          <p:cNvSpPr>
            <a:spLocks noGrp="1"/>
          </p:cNvSpPr>
          <p:nvPr>
            <p:ph type="body" sz="quarter" idx="11"/>
          </p:nvPr>
        </p:nvSpPr>
        <p:spPr>
          <a:xfrm>
            <a:off x="7341335" y="5815137"/>
            <a:ext cx="3425667" cy="423863"/>
          </a:xfrm>
        </p:spPr>
        <p:txBody>
          <a:bodyPr>
            <a:noAutofit/>
          </a:bodyPr>
          <a:lstStyle>
            <a:lvl1pPr marL="0" indent="0" algn="ctr">
              <a:buNone/>
              <a:defRPr sz="2000">
                <a:solidFill>
                  <a:schemeClr val="tx1"/>
                </a:solidFill>
                <a:latin typeface="+mn-lt"/>
              </a:defRPr>
            </a:lvl1pPr>
          </a:lstStyle>
          <a:p>
            <a:pPr lvl="0"/>
            <a:r>
              <a:rPr lang="en-US"/>
              <a:t>Click to edit Master text styles</a:t>
            </a:r>
          </a:p>
        </p:txBody>
      </p:sp>
      <p:sp>
        <p:nvSpPr>
          <p:cNvPr id="3" name="TextBox 2">
            <a:extLst>
              <a:ext uri="{FF2B5EF4-FFF2-40B4-BE49-F238E27FC236}">
                <a16:creationId xmlns:a16="http://schemas.microsoft.com/office/drawing/2014/main" id="{4F8CF51A-B37F-D3AC-7847-D1522378029E}"/>
              </a:ext>
            </a:extLst>
          </p:cNvPr>
          <p:cNvSpPr txBox="1"/>
          <p:nvPr userDrawn="1"/>
        </p:nvSpPr>
        <p:spPr>
          <a:xfrm>
            <a:off x="288186" y="4616388"/>
            <a:ext cx="4235302" cy="369332"/>
          </a:xfrm>
          <a:prstGeom prst="rect">
            <a:avLst/>
          </a:prstGeom>
          <a:noFill/>
        </p:spPr>
        <p:txBody>
          <a:bodyPr wrap="square" rtlCol="0">
            <a:spAutoFit/>
          </a:bodyPr>
          <a:lstStyle/>
          <a:p>
            <a:r>
              <a:rPr lang="en-US">
                <a:solidFill>
                  <a:schemeClr val="bg1"/>
                </a:solidFill>
                <a:latin typeface="Montserrat" pitchFamily="2" charset="0"/>
              </a:rPr>
              <a:t>FEED. CLOTHE. HOUSE. HEAL.</a:t>
            </a:r>
          </a:p>
        </p:txBody>
      </p:sp>
      <p:pic>
        <p:nvPicPr>
          <p:cNvPr id="4" name="Picture 3">
            <a:extLst>
              <a:ext uri="{FF2B5EF4-FFF2-40B4-BE49-F238E27FC236}">
                <a16:creationId xmlns:a16="http://schemas.microsoft.com/office/drawing/2014/main" id="{8ADDADDA-9217-19F9-01ED-78F39BAFFCE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393260" y="1147033"/>
            <a:ext cx="8187853" cy="2415531"/>
          </a:xfrm>
          <a:prstGeom prst="rect">
            <a:avLst/>
          </a:prstGeom>
        </p:spPr>
      </p:pic>
    </p:spTree>
    <p:extLst>
      <p:ext uri="{BB962C8B-B14F-4D97-AF65-F5344CB8AC3E}">
        <p14:creationId xmlns:p14="http://schemas.microsoft.com/office/powerpoint/2010/main" val="34845437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8115068" y="954606"/>
            <a:ext cx="4076931" cy="5228115"/>
          </a:xfrm>
          <a:custGeom>
            <a:avLst/>
            <a:gdLst>
              <a:gd name="connsiteX0" fmla="*/ 0 w 3627052"/>
              <a:gd name="connsiteY0" fmla="*/ 0 h 6862565"/>
              <a:gd name="connsiteX1" fmla="*/ 3627052 w 3627052"/>
              <a:gd name="connsiteY1" fmla="*/ 0 h 6862565"/>
              <a:gd name="connsiteX2" fmla="*/ 3627052 w 3627052"/>
              <a:gd name="connsiteY2" fmla="*/ 6862565 h 6862565"/>
              <a:gd name="connsiteX3" fmla="*/ 0 w 3627052"/>
              <a:gd name="connsiteY3" fmla="*/ 6862565 h 6862565"/>
            </a:gdLst>
            <a:ahLst/>
            <a:cxnLst>
              <a:cxn ang="0">
                <a:pos x="connsiteX0" y="connsiteY0"/>
              </a:cxn>
              <a:cxn ang="0">
                <a:pos x="connsiteX1" y="connsiteY1"/>
              </a:cxn>
              <a:cxn ang="0">
                <a:pos x="connsiteX2" y="connsiteY2"/>
              </a:cxn>
              <a:cxn ang="0">
                <a:pos x="connsiteX3" y="connsiteY3"/>
              </a:cxn>
            </a:cxnLst>
            <a:rect l="l" t="t" r="r" b="b"/>
            <a:pathLst>
              <a:path w="3627052" h="6862565">
                <a:moveTo>
                  <a:pt x="0" y="0"/>
                </a:moveTo>
                <a:lnTo>
                  <a:pt x="3627052" y="0"/>
                </a:lnTo>
                <a:lnTo>
                  <a:pt x="3627052" y="6862565"/>
                </a:lnTo>
                <a:lnTo>
                  <a:pt x="0" y="6862565"/>
                </a:ln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grpSp>
        <p:nvGrpSpPr>
          <p:cNvPr id="13" name="Group 12">
            <a:extLst>
              <a:ext uri="{FF2B5EF4-FFF2-40B4-BE49-F238E27FC236}">
                <a16:creationId xmlns:a16="http://schemas.microsoft.com/office/drawing/2014/main" id="{A17A699C-0E65-A720-E1DE-2490C5859B0B}"/>
              </a:ext>
            </a:extLst>
          </p:cNvPr>
          <p:cNvGrpSpPr/>
          <p:nvPr userDrawn="1"/>
        </p:nvGrpSpPr>
        <p:grpSpPr>
          <a:xfrm>
            <a:off x="726651" y="6283402"/>
            <a:ext cx="10868638" cy="474125"/>
            <a:chOff x="726651" y="6283402"/>
            <a:chExt cx="10868638" cy="474125"/>
          </a:xfrm>
        </p:grpSpPr>
        <p:grpSp>
          <p:nvGrpSpPr>
            <p:cNvPr id="14" name="Group 13">
              <a:extLst>
                <a:ext uri="{FF2B5EF4-FFF2-40B4-BE49-F238E27FC236}">
                  <a16:creationId xmlns:a16="http://schemas.microsoft.com/office/drawing/2014/main" id="{E3F14FA0-A47F-8FFA-13D6-F54C7AE8A368}"/>
                </a:ext>
              </a:extLst>
            </p:cNvPr>
            <p:cNvGrpSpPr/>
            <p:nvPr userDrawn="1"/>
          </p:nvGrpSpPr>
          <p:grpSpPr>
            <a:xfrm>
              <a:off x="726651" y="6283402"/>
              <a:ext cx="10868638" cy="362289"/>
              <a:chOff x="731293" y="6099767"/>
              <a:chExt cx="10868638" cy="362289"/>
            </a:xfrm>
          </p:grpSpPr>
          <p:cxnSp>
            <p:nvCxnSpPr>
              <p:cNvPr id="16" name="Google Shape;86;p30">
                <a:extLst>
                  <a:ext uri="{FF2B5EF4-FFF2-40B4-BE49-F238E27FC236}">
                    <a16:creationId xmlns:a16="http://schemas.microsoft.com/office/drawing/2014/main" id="{A9DDFE5A-BC11-1766-F3EF-6147898CB87F}"/>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A93B7ACB-29F4-53BF-16AA-18FF64CE86E4}"/>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15" name="Picture 14" descr="A logo on a black background&#10;&#10;AI-generated content may be incorrect.">
              <a:extLst>
                <a:ext uri="{FF2B5EF4-FFF2-40B4-BE49-F238E27FC236}">
                  <a16:creationId xmlns:a16="http://schemas.microsoft.com/office/drawing/2014/main" id="{86F36129-A905-BA8B-3D22-0639EACFD6A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19" name="Text Placeholder 25">
            <a:extLst>
              <a:ext uri="{FF2B5EF4-FFF2-40B4-BE49-F238E27FC236}">
                <a16:creationId xmlns:a16="http://schemas.microsoft.com/office/drawing/2014/main" id="{A1E22090-9922-DDF0-C83E-D6216385C18D}"/>
              </a:ext>
            </a:extLst>
          </p:cNvPr>
          <p:cNvSpPr>
            <a:spLocks noGrp="1"/>
          </p:cNvSpPr>
          <p:nvPr>
            <p:ph type="body" sz="quarter" idx="12"/>
          </p:nvPr>
        </p:nvSpPr>
        <p:spPr>
          <a:xfrm>
            <a:off x="986807" y="536358"/>
            <a:ext cx="7869810" cy="704850"/>
          </a:xfrm>
        </p:spPr>
        <p:txBody>
          <a:bodyPr>
            <a:noAutofit/>
          </a:bodyPr>
          <a:lstStyle>
            <a:lvl1pPr marL="0" indent="0">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33774340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Vertical Text + 2 Pictures">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7663545" y="2119085"/>
            <a:ext cx="3904342" cy="4020458"/>
          </a:xfrm>
          <a:custGeom>
            <a:avLst/>
            <a:gdLst>
              <a:gd name="connsiteX0" fmla="*/ 0 w 3627052"/>
              <a:gd name="connsiteY0" fmla="*/ 0 h 6862565"/>
              <a:gd name="connsiteX1" fmla="*/ 3627052 w 3627052"/>
              <a:gd name="connsiteY1" fmla="*/ 0 h 6862565"/>
              <a:gd name="connsiteX2" fmla="*/ 3627052 w 3627052"/>
              <a:gd name="connsiteY2" fmla="*/ 6862565 h 6862565"/>
              <a:gd name="connsiteX3" fmla="*/ 0 w 3627052"/>
              <a:gd name="connsiteY3" fmla="*/ 6862565 h 6862565"/>
            </a:gdLst>
            <a:ahLst/>
            <a:cxnLst>
              <a:cxn ang="0">
                <a:pos x="connsiteX0" y="connsiteY0"/>
              </a:cxn>
              <a:cxn ang="0">
                <a:pos x="connsiteX1" y="connsiteY1"/>
              </a:cxn>
              <a:cxn ang="0">
                <a:pos x="connsiteX2" y="connsiteY2"/>
              </a:cxn>
              <a:cxn ang="0">
                <a:pos x="connsiteX3" y="connsiteY3"/>
              </a:cxn>
            </a:cxnLst>
            <a:rect l="l" t="t" r="r" b="b"/>
            <a:pathLst>
              <a:path w="3627052" h="6862565">
                <a:moveTo>
                  <a:pt x="0" y="0"/>
                </a:moveTo>
                <a:lnTo>
                  <a:pt x="3627052" y="0"/>
                </a:lnTo>
                <a:lnTo>
                  <a:pt x="3627052" y="6862565"/>
                </a:lnTo>
                <a:lnTo>
                  <a:pt x="0" y="6862565"/>
                </a:ln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sp>
        <p:nvSpPr>
          <p:cNvPr id="10" name="Picture Placeholder 9"/>
          <p:cNvSpPr>
            <a:spLocks noGrp="1"/>
          </p:cNvSpPr>
          <p:nvPr>
            <p:ph type="pic" sz="quarter" idx="12"/>
          </p:nvPr>
        </p:nvSpPr>
        <p:spPr>
          <a:xfrm>
            <a:off x="5152569" y="2119085"/>
            <a:ext cx="2365034" cy="2101154"/>
          </a:xfrm>
          <a:custGeom>
            <a:avLst/>
            <a:gdLst>
              <a:gd name="connsiteX0" fmla="*/ 0 w 3627052"/>
              <a:gd name="connsiteY0" fmla="*/ 0 h 6862565"/>
              <a:gd name="connsiteX1" fmla="*/ 3627052 w 3627052"/>
              <a:gd name="connsiteY1" fmla="*/ 0 h 6862565"/>
              <a:gd name="connsiteX2" fmla="*/ 3627052 w 3627052"/>
              <a:gd name="connsiteY2" fmla="*/ 6862565 h 6862565"/>
              <a:gd name="connsiteX3" fmla="*/ 0 w 3627052"/>
              <a:gd name="connsiteY3" fmla="*/ 6862565 h 6862565"/>
            </a:gdLst>
            <a:ahLst/>
            <a:cxnLst>
              <a:cxn ang="0">
                <a:pos x="connsiteX0" y="connsiteY0"/>
              </a:cxn>
              <a:cxn ang="0">
                <a:pos x="connsiteX1" y="connsiteY1"/>
              </a:cxn>
              <a:cxn ang="0">
                <a:pos x="connsiteX2" y="connsiteY2"/>
              </a:cxn>
              <a:cxn ang="0">
                <a:pos x="connsiteX3" y="connsiteY3"/>
              </a:cxn>
            </a:cxnLst>
            <a:rect l="l" t="t" r="r" b="b"/>
            <a:pathLst>
              <a:path w="3627052" h="6862565">
                <a:moveTo>
                  <a:pt x="0" y="0"/>
                </a:moveTo>
                <a:lnTo>
                  <a:pt x="3627052" y="0"/>
                </a:lnTo>
                <a:lnTo>
                  <a:pt x="3627052" y="6862565"/>
                </a:lnTo>
                <a:lnTo>
                  <a:pt x="0" y="6862565"/>
                </a:ln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sp>
        <p:nvSpPr>
          <p:cNvPr id="2" name="Rectangle 1">
            <a:extLst>
              <a:ext uri="{FF2B5EF4-FFF2-40B4-BE49-F238E27FC236}">
                <a16:creationId xmlns:a16="http://schemas.microsoft.com/office/drawing/2014/main" id="{794A31AB-3DD1-6570-7D75-483F8C56C98C}"/>
              </a:ext>
            </a:extLst>
          </p:cNvPr>
          <p:cNvSpPr/>
          <p:nvPr userDrawn="1"/>
        </p:nvSpPr>
        <p:spPr>
          <a:xfrm>
            <a:off x="0" y="-7700"/>
            <a:ext cx="5152569" cy="6113409"/>
          </a:xfrm>
          <a:prstGeom prst="rect">
            <a:avLst/>
          </a:prstGeom>
          <a:gradFill>
            <a:gsLst>
              <a:gs pos="35000">
                <a:schemeClr val="accent1"/>
              </a:gs>
              <a:gs pos="100000">
                <a:schemeClr val="accent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endParaRPr>
          </a:p>
        </p:txBody>
      </p:sp>
      <p:sp>
        <p:nvSpPr>
          <p:cNvPr id="30" name="Text Placeholder 29">
            <a:extLst>
              <a:ext uri="{FF2B5EF4-FFF2-40B4-BE49-F238E27FC236}">
                <a16:creationId xmlns:a16="http://schemas.microsoft.com/office/drawing/2014/main" id="{EB0AE45D-4400-1F53-14AF-4E8969400CFE}"/>
              </a:ext>
            </a:extLst>
          </p:cNvPr>
          <p:cNvSpPr>
            <a:spLocks noGrp="1"/>
          </p:cNvSpPr>
          <p:nvPr>
            <p:ph type="body" sz="quarter" idx="13"/>
          </p:nvPr>
        </p:nvSpPr>
        <p:spPr>
          <a:xfrm>
            <a:off x="838200" y="1922463"/>
            <a:ext cx="3903663" cy="3810000"/>
          </a:xfrm>
        </p:spPr>
        <p:txBody>
          <a:bodyPr>
            <a:normAutofit/>
          </a:bodyPr>
          <a:lstStyle>
            <a:lvl1pPr marL="0" indent="0">
              <a:buNone/>
              <a:defRPr sz="20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p:txBody>
      </p:sp>
      <p:grpSp>
        <p:nvGrpSpPr>
          <p:cNvPr id="3" name="Group 2">
            <a:extLst>
              <a:ext uri="{FF2B5EF4-FFF2-40B4-BE49-F238E27FC236}">
                <a16:creationId xmlns:a16="http://schemas.microsoft.com/office/drawing/2014/main" id="{F33D38D5-BB4E-491E-11F0-2E2AD4050234}"/>
              </a:ext>
            </a:extLst>
          </p:cNvPr>
          <p:cNvGrpSpPr/>
          <p:nvPr userDrawn="1"/>
        </p:nvGrpSpPr>
        <p:grpSpPr>
          <a:xfrm>
            <a:off x="726651" y="6283402"/>
            <a:ext cx="10868638" cy="474125"/>
            <a:chOff x="726651" y="6283402"/>
            <a:chExt cx="10868638" cy="474125"/>
          </a:xfrm>
        </p:grpSpPr>
        <p:grpSp>
          <p:nvGrpSpPr>
            <p:cNvPr id="4" name="Group 3">
              <a:extLst>
                <a:ext uri="{FF2B5EF4-FFF2-40B4-BE49-F238E27FC236}">
                  <a16:creationId xmlns:a16="http://schemas.microsoft.com/office/drawing/2014/main" id="{9C128F6A-7261-38BB-64DB-77DDEB426AAD}"/>
                </a:ext>
              </a:extLst>
            </p:cNvPr>
            <p:cNvGrpSpPr/>
            <p:nvPr userDrawn="1"/>
          </p:nvGrpSpPr>
          <p:grpSpPr>
            <a:xfrm>
              <a:off x="726651" y="6283402"/>
              <a:ext cx="10868638" cy="362289"/>
              <a:chOff x="731293" y="6099767"/>
              <a:chExt cx="10868638" cy="362289"/>
            </a:xfrm>
          </p:grpSpPr>
          <p:cxnSp>
            <p:nvCxnSpPr>
              <p:cNvPr id="6" name="Google Shape;86;p30">
                <a:extLst>
                  <a:ext uri="{FF2B5EF4-FFF2-40B4-BE49-F238E27FC236}">
                    <a16:creationId xmlns:a16="http://schemas.microsoft.com/office/drawing/2014/main" id="{81D10B44-0146-B72B-5743-4F99F8EE739A}"/>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B4828BF0-E5C5-FC4A-1560-E6C15D05F574}"/>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5" name="Picture 4" descr="A logo on a black background&#10;&#10;AI-generated content may be incorrect.">
              <a:extLst>
                <a:ext uri="{FF2B5EF4-FFF2-40B4-BE49-F238E27FC236}">
                  <a16:creationId xmlns:a16="http://schemas.microsoft.com/office/drawing/2014/main" id="{7C776B3B-0170-2890-D352-9329A380D90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8" name="Text Placeholder 25">
            <a:extLst>
              <a:ext uri="{FF2B5EF4-FFF2-40B4-BE49-F238E27FC236}">
                <a16:creationId xmlns:a16="http://schemas.microsoft.com/office/drawing/2014/main" id="{AB130C55-832B-C6BA-4411-434FB3516B7C}"/>
              </a:ext>
            </a:extLst>
          </p:cNvPr>
          <p:cNvSpPr>
            <a:spLocks noGrp="1"/>
          </p:cNvSpPr>
          <p:nvPr>
            <p:ph type="body" sz="quarter" idx="14"/>
          </p:nvPr>
        </p:nvSpPr>
        <p:spPr>
          <a:xfrm>
            <a:off x="5353235" y="536358"/>
            <a:ext cx="6242054" cy="704850"/>
          </a:xfrm>
        </p:spPr>
        <p:txBody>
          <a:bodyPr>
            <a:noAutofit/>
          </a:bodyPr>
          <a:lstStyle>
            <a:lvl1pPr marL="0" indent="0">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40873897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1871800"/>
            <a:ext cx="3962402" cy="4227160"/>
          </a:xfrm>
          <a:custGeom>
            <a:avLst/>
            <a:gdLst>
              <a:gd name="connsiteX0" fmla="*/ 0 w 3627052"/>
              <a:gd name="connsiteY0" fmla="*/ 0 h 6862565"/>
              <a:gd name="connsiteX1" fmla="*/ 3627052 w 3627052"/>
              <a:gd name="connsiteY1" fmla="*/ 0 h 6862565"/>
              <a:gd name="connsiteX2" fmla="*/ 3627052 w 3627052"/>
              <a:gd name="connsiteY2" fmla="*/ 6862565 h 6862565"/>
              <a:gd name="connsiteX3" fmla="*/ 0 w 3627052"/>
              <a:gd name="connsiteY3" fmla="*/ 6862565 h 6862565"/>
            </a:gdLst>
            <a:ahLst/>
            <a:cxnLst>
              <a:cxn ang="0">
                <a:pos x="connsiteX0" y="connsiteY0"/>
              </a:cxn>
              <a:cxn ang="0">
                <a:pos x="connsiteX1" y="connsiteY1"/>
              </a:cxn>
              <a:cxn ang="0">
                <a:pos x="connsiteX2" y="connsiteY2"/>
              </a:cxn>
              <a:cxn ang="0">
                <a:pos x="connsiteX3" y="connsiteY3"/>
              </a:cxn>
            </a:cxnLst>
            <a:rect l="l" t="t" r="r" b="b"/>
            <a:pathLst>
              <a:path w="3627052" h="6862565">
                <a:moveTo>
                  <a:pt x="0" y="0"/>
                </a:moveTo>
                <a:lnTo>
                  <a:pt x="3627052" y="0"/>
                </a:lnTo>
                <a:lnTo>
                  <a:pt x="3627052" y="6862565"/>
                </a:lnTo>
                <a:lnTo>
                  <a:pt x="0" y="6862565"/>
                </a:ln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grpSp>
        <p:nvGrpSpPr>
          <p:cNvPr id="13" name="Group 12">
            <a:extLst>
              <a:ext uri="{FF2B5EF4-FFF2-40B4-BE49-F238E27FC236}">
                <a16:creationId xmlns:a16="http://schemas.microsoft.com/office/drawing/2014/main" id="{D04109BD-1330-3523-3844-AA73717C0DB3}"/>
              </a:ext>
            </a:extLst>
          </p:cNvPr>
          <p:cNvGrpSpPr/>
          <p:nvPr userDrawn="1"/>
        </p:nvGrpSpPr>
        <p:grpSpPr>
          <a:xfrm>
            <a:off x="726651" y="6283402"/>
            <a:ext cx="10868638" cy="474125"/>
            <a:chOff x="726651" y="6283402"/>
            <a:chExt cx="10868638" cy="474125"/>
          </a:xfrm>
        </p:grpSpPr>
        <p:grpSp>
          <p:nvGrpSpPr>
            <p:cNvPr id="14" name="Group 13">
              <a:extLst>
                <a:ext uri="{FF2B5EF4-FFF2-40B4-BE49-F238E27FC236}">
                  <a16:creationId xmlns:a16="http://schemas.microsoft.com/office/drawing/2014/main" id="{9755956B-A60F-0728-A43A-1FBD26962715}"/>
                </a:ext>
              </a:extLst>
            </p:cNvPr>
            <p:cNvGrpSpPr/>
            <p:nvPr userDrawn="1"/>
          </p:nvGrpSpPr>
          <p:grpSpPr>
            <a:xfrm>
              <a:off x="726651" y="6283402"/>
              <a:ext cx="10868638" cy="362289"/>
              <a:chOff x="731293" y="6099767"/>
              <a:chExt cx="10868638" cy="362289"/>
            </a:xfrm>
          </p:grpSpPr>
          <p:cxnSp>
            <p:nvCxnSpPr>
              <p:cNvPr id="16" name="Google Shape;86;p30">
                <a:extLst>
                  <a:ext uri="{FF2B5EF4-FFF2-40B4-BE49-F238E27FC236}">
                    <a16:creationId xmlns:a16="http://schemas.microsoft.com/office/drawing/2014/main" id="{93636FDE-E281-3E2B-7466-13F77507ABE7}"/>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5704D457-0D27-6DE8-59D9-0C8B6001F852}"/>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15" name="Picture 14" descr="A logo on a black background&#10;&#10;AI-generated content may be incorrect.">
              <a:extLst>
                <a:ext uri="{FF2B5EF4-FFF2-40B4-BE49-F238E27FC236}">
                  <a16:creationId xmlns:a16="http://schemas.microsoft.com/office/drawing/2014/main" id="{9D85E581-D7DD-721B-FE53-983A6DFFF59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19" name="Text Placeholder 25">
            <a:extLst>
              <a:ext uri="{FF2B5EF4-FFF2-40B4-BE49-F238E27FC236}">
                <a16:creationId xmlns:a16="http://schemas.microsoft.com/office/drawing/2014/main" id="{EB5EECC0-8F7E-8461-26C3-A9E0A773238F}"/>
              </a:ext>
            </a:extLst>
          </p:cNvPr>
          <p:cNvSpPr>
            <a:spLocks noGrp="1"/>
          </p:cNvSpPr>
          <p:nvPr>
            <p:ph type="body" sz="quarter" idx="12"/>
          </p:nvPr>
        </p:nvSpPr>
        <p:spPr>
          <a:xfrm>
            <a:off x="986807" y="536358"/>
            <a:ext cx="7869810" cy="704850"/>
          </a:xfrm>
        </p:spPr>
        <p:txBody>
          <a:bodyPr>
            <a:noAutofit/>
          </a:bodyPr>
          <a:lstStyle>
            <a:lvl1pPr marL="0" indent="0">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38164126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ircle 3 Callout Text">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3CABD682-A1D6-020D-AFCC-CD9AD48B5076}"/>
              </a:ext>
            </a:extLst>
          </p:cNvPr>
          <p:cNvSpPr/>
          <p:nvPr userDrawn="1"/>
        </p:nvSpPr>
        <p:spPr>
          <a:xfrm>
            <a:off x="3000742" y="2834770"/>
            <a:ext cx="2281152" cy="2281152"/>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endParaRPr>
          </a:p>
        </p:txBody>
      </p:sp>
      <p:sp>
        <p:nvSpPr>
          <p:cNvPr id="6" name="Oval 5">
            <a:extLst>
              <a:ext uri="{FF2B5EF4-FFF2-40B4-BE49-F238E27FC236}">
                <a16:creationId xmlns:a16="http://schemas.microsoft.com/office/drawing/2014/main" id="{DD1D4062-B4E9-98FA-96E5-6936E3AD71FD}"/>
              </a:ext>
            </a:extLst>
          </p:cNvPr>
          <p:cNvSpPr/>
          <p:nvPr userDrawn="1"/>
        </p:nvSpPr>
        <p:spPr>
          <a:xfrm>
            <a:off x="3180989" y="3015017"/>
            <a:ext cx="1920658" cy="1920658"/>
          </a:xfrm>
          <a:prstGeom prst="ellipse">
            <a:avLst/>
          </a:prstGeom>
          <a:noFill/>
          <a:ln>
            <a:solidFill>
              <a:schemeClr val="bg1"/>
            </a:solidFill>
          </a:ln>
          <a:effectLst>
            <a:outerShdw blurRad="88900" dist="76200" dir="5400000" algn="tl" rotWithShape="0">
              <a:schemeClr val="accent2">
                <a:alpha val="7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endParaRPr>
          </a:p>
        </p:txBody>
      </p:sp>
      <p:sp>
        <p:nvSpPr>
          <p:cNvPr id="7" name="Oval 6">
            <a:extLst>
              <a:ext uri="{FF2B5EF4-FFF2-40B4-BE49-F238E27FC236}">
                <a16:creationId xmlns:a16="http://schemas.microsoft.com/office/drawing/2014/main" id="{6E083235-84D8-39AB-B598-3C637E526218}"/>
              </a:ext>
            </a:extLst>
          </p:cNvPr>
          <p:cNvSpPr/>
          <p:nvPr userDrawn="1"/>
        </p:nvSpPr>
        <p:spPr>
          <a:xfrm>
            <a:off x="3376908" y="3210936"/>
            <a:ext cx="1528820" cy="1528820"/>
          </a:xfrm>
          <a:prstGeom prst="ellipse">
            <a:avLst/>
          </a:prstGeom>
          <a:gradFill>
            <a:gsLst>
              <a:gs pos="0">
                <a:schemeClr val="accent2">
                  <a:lumMod val="75000"/>
                </a:schemeClr>
              </a:gs>
              <a:gs pos="100000">
                <a:schemeClr val="accent1"/>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endParaRPr>
          </a:p>
        </p:txBody>
      </p:sp>
      <p:sp>
        <p:nvSpPr>
          <p:cNvPr id="8" name="Oval 7">
            <a:extLst>
              <a:ext uri="{FF2B5EF4-FFF2-40B4-BE49-F238E27FC236}">
                <a16:creationId xmlns:a16="http://schemas.microsoft.com/office/drawing/2014/main" id="{0C908CD9-1AE8-F9C8-8B12-3D3222144D1C}"/>
              </a:ext>
            </a:extLst>
          </p:cNvPr>
          <p:cNvSpPr/>
          <p:nvPr userDrawn="1"/>
        </p:nvSpPr>
        <p:spPr>
          <a:xfrm>
            <a:off x="4938978" y="3692496"/>
            <a:ext cx="331416" cy="33141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endParaRPr>
          </a:p>
        </p:txBody>
      </p:sp>
      <p:cxnSp>
        <p:nvCxnSpPr>
          <p:cNvPr id="9" name="Straight Arrow Connector 8">
            <a:extLst>
              <a:ext uri="{FF2B5EF4-FFF2-40B4-BE49-F238E27FC236}">
                <a16:creationId xmlns:a16="http://schemas.microsoft.com/office/drawing/2014/main" id="{DC0D2C5F-8FDA-2A93-A45C-494C8ED3EDB7}"/>
              </a:ext>
            </a:extLst>
          </p:cNvPr>
          <p:cNvCxnSpPr>
            <a:stCxn id="8" idx="6"/>
          </p:cNvCxnSpPr>
          <p:nvPr userDrawn="1"/>
        </p:nvCxnSpPr>
        <p:spPr>
          <a:xfrm flipV="1">
            <a:off x="5270393" y="2646119"/>
            <a:ext cx="1410707" cy="1212085"/>
          </a:xfrm>
          <a:prstGeom prst="straightConnector1">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ailEnd type="triangle"/>
          </a:ln>
          <a:effectLst/>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A4184DB-5389-D1EB-2C36-B236C544DCCC}"/>
              </a:ext>
            </a:extLst>
          </p:cNvPr>
          <p:cNvCxnSpPr>
            <a:stCxn id="8" idx="6"/>
          </p:cNvCxnSpPr>
          <p:nvPr userDrawn="1"/>
        </p:nvCxnSpPr>
        <p:spPr>
          <a:xfrm>
            <a:off x="5270393" y="3858204"/>
            <a:ext cx="1413444" cy="39483"/>
          </a:xfrm>
          <a:prstGeom prst="straightConnector1">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ailEnd type="triangle"/>
          </a:ln>
          <a:effectLst/>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3625507-2864-207F-F0E0-8EF8DE4C9FB4}"/>
              </a:ext>
            </a:extLst>
          </p:cNvPr>
          <p:cNvCxnSpPr>
            <a:cxnSpLocks/>
            <a:stCxn id="8" idx="6"/>
          </p:cNvCxnSpPr>
          <p:nvPr userDrawn="1"/>
        </p:nvCxnSpPr>
        <p:spPr>
          <a:xfrm>
            <a:off x="5270393" y="3858204"/>
            <a:ext cx="1413444" cy="1212086"/>
          </a:xfrm>
          <a:prstGeom prst="straightConnector1">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ailEnd type="triangle"/>
          </a:ln>
          <a:effectLst/>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C26C0F8-5B38-364B-DB35-5531C5F0EDB6}"/>
              </a:ext>
            </a:extLst>
          </p:cNvPr>
          <p:cNvSpPr/>
          <p:nvPr userDrawn="1"/>
        </p:nvSpPr>
        <p:spPr>
          <a:xfrm>
            <a:off x="6563745" y="2580145"/>
            <a:ext cx="175303" cy="175303"/>
          </a:xfrm>
          <a:prstGeom prst="ellipse">
            <a:avLst/>
          </a:prstGeom>
          <a:solidFill>
            <a:schemeClr val="bg1"/>
          </a:solidFill>
          <a:ln>
            <a:noFill/>
          </a:ln>
          <a:effectLst>
            <a:outerShdw blurRad="50800" dist="38100" dir="66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endParaRPr>
          </a:p>
        </p:txBody>
      </p:sp>
      <p:sp>
        <p:nvSpPr>
          <p:cNvPr id="13" name="Oval 12">
            <a:extLst>
              <a:ext uri="{FF2B5EF4-FFF2-40B4-BE49-F238E27FC236}">
                <a16:creationId xmlns:a16="http://schemas.microsoft.com/office/drawing/2014/main" id="{12D3A641-B200-3EE3-E067-7EA46748BF63}"/>
              </a:ext>
            </a:extLst>
          </p:cNvPr>
          <p:cNvSpPr/>
          <p:nvPr userDrawn="1"/>
        </p:nvSpPr>
        <p:spPr>
          <a:xfrm>
            <a:off x="6560990" y="3810035"/>
            <a:ext cx="175303" cy="175303"/>
          </a:xfrm>
          <a:prstGeom prst="ellipse">
            <a:avLst/>
          </a:prstGeom>
          <a:solidFill>
            <a:schemeClr val="bg1"/>
          </a:solidFill>
          <a:ln>
            <a:noFill/>
          </a:ln>
          <a:effectLst>
            <a:outerShdw blurRad="50800" dist="38100" dir="66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endParaRPr>
          </a:p>
        </p:txBody>
      </p:sp>
      <p:sp>
        <p:nvSpPr>
          <p:cNvPr id="14" name="Oval 13">
            <a:extLst>
              <a:ext uri="{FF2B5EF4-FFF2-40B4-BE49-F238E27FC236}">
                <a16:creationId xmlns:a16="http://schemas.microsoft.com/office/drawing/2014/main" id="{3FFC8DCD-1516-7468-9589-814F9DC32EBB}"/>
              </a:ext>
            </a:extLst>
          </p:cNvPr>
          <p:cNvSpPr/>
          <p:nvPr userDrawn="1"/>
        </p:nvSpPr>
        <p:spPr>
          <a:xfrm>
            <a:off x="6560989" y="4943786"/>
            <a:ext cx="175303" cy="175303"/>
          </a:xfrm>
          <a:prstGeom prst="ellipse">
            <a:avLst/>
          </a:prstGeom>
          <a:solidFill>
            <a:schemeClr val="bg1"/>
          </a:solidFill>
          <a:ln>
            <a:noFill/>
          </a:ln>
          <a:effectLst>
            <a:outerShdw blurRad="50800" dist="38100" dir="66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endParaRPr>
          </a:p>
        </p:txBody>
      </p:sp>
      <p:grpSp>
        <p:nvGrpSpPr>
          <p:cNvPr id="15" name="Group 14">
            <a:extLst>
              <a:ext uri="{FF2B5EF4-FFF2-40B4-BE49-F238E27FC236}">
                <a16:creationId xmlns:a16="http://schemas.microsoft.com/office/drawing/2014/main" id="{11A7CB78-F12B-77CC-FD00-54E39A115109}"/>
              </a:ext>
            </a:extLst>
          </p:cNvPr>
          <p:cNvGrpSpPr/>
          <p:nvPr userDrawn="1"/>
        </p:nvGrpSpPr>
        <p:grpSpPr>
          <a:xfrm>
            <a:off x="7486825" y="3640331"/>
            <a:ext cx="488508" cy="491822"/>
            <a:chOff x="4566271" y="5739527"/>
            <a:chExt cx="194632" cy="195951"/>
          </a:xfrm>
          <a:solidFill>
            <a:schemeClr val="bg1"/>
          </a:solidFill>
        </p:grpSpPr>
        <p:sp>
          <p:nvSpPr>
            <p:cNvPr id="16" name="Freeform 6">
              <a:extLst>
                <a:ext uri="{FF2B5EF4-FFF2-40B4-BE49-F238E27FC236}">
                  <a16:creationId xmlns:a16="http://schemas.microsoft.com/office/drawing/2014/main" id="{2E8DEC4B-D45D-5808-01E8-A0DB6D2CA79D}"/>
                </a:ext>
              </a:extLst>
            </p:cNvPr>
            <p:cNvSpPr>
              <a:spLocks noEditPoints="1"/>
            </p:cNvSpPr>
            <p:nvPr/>
          </p:nvSpPr>
          <p:spPr bwMode="auto">
            <a:xfrm>
              <a:off x="4566271" y="5739527"/>
              <a:ext cx="194632" cy="195951"/>
            </a:xfrm>
            <a:custGeom>
              <a:avLst/>
              <a:gdLst>
                <a:gd name="T0" fmla="*/ 62 w 124"/>
                <a:gd name="T1" fmla="*/ 11 h 125"/>
                <a:gd name="T2" fmla="*/ 87 w 124"/>
                <a:gd name="T3" fmla="*/ 12 h 125"/>
                <a:gd name="T4" fmla="*/ 99 w 124"/>
                <a:gd name="T5" fmla="*/ 14 h 125"/>
                <a:gd name="T6" fmla="*/ 106 w 124"/>
                <a:gd name="T7" fmla="*/ 19 h 125"/>
                <a:gd name="T8" fmla="*/ 111 w 124"/>
                <a:gd name="T9" fmla="*/ 26 h 125"/>
                <a:gd name="T10" fmla="*/ 113 w 124"/>
                <a:gd name="T11" fmla="*/ 37 h 125"/>
                <a:gd name="T12" fmla="*/ 113 w 124"/>
                <a:gd name="T13" fmla="*/ 62 h 125"/>
                <a:gd name="T14" fmla="*/ 113 w 124"/>
                <a:gd name="T15" fmla="*/ 88 h 125"/>
                <a:gd name="T16" fmla="*/ 111 w 124"/>
                <a:gd name="T17" fmla="*/ 99 h 125"/>
                <a:gd name="T18" fmla="*/ 106 w 124"/>
                <a:gd name="T19" fmla="*/ 106 h 125"/>
                <a:gd name="T20" fmla="*/ 99 w 124"/>
                <a:gd name="T21" fmla="*/ 111 h 125"/>
                <a:gd name="T22" fmla="*/ 87 w 124"/>
                <a:gd name="T23" fmla="*/ 113 h 125"/>
                <a:gd name="T24" fmla="*/ 62 w 124"/>
                <a:gd name="T25" fmla="*/ 114 h 125"/>
                <a:gd name="T26" fmla="*/ 37 w 124"/>
                <a:gd name="T27" fmla="*/ 113 h 125"/>
                <a:gd name="T28" fmla="*/ 25 w 124"/>
                <a:gd name="T29" fmla="*/ 111 h 125"/>
                <a:gd name="T30" fmla="*/ 18 w 124"/>
                <a:gd name="T31" fmla="*/ 106 h 125"/>
                <a:gd name="T32" fmla="*/ 13 w 124"/>
                <a:gd name="T33" fmla="*/ 99 h 125"/>
                <a:gd name="T34" fmla="*/ 11 w 124"/>
                <a:gd name="T35" fmla="*/ 88 h 125"/>
                <a:gd name="T36" fmla="*/ 11 w 124"/>
                <a:gd name="T37" fmla="*/ 62 h 125"/>
                <a:gd name="T38" fmla="*/ 11 w 124"/>
                <a:gd name="T39" fmla="*/ 37 h 125"/>
                <a:gd name="T40" fmla="*/ 13 w 124"/>
                <a:gd name="T41" fmla="*/ 26 h 125"/>
                <a:gd name="T42" fmla="*/ 18 w 124"/>
                <a:gd name="T43" fmla="*/ 19 h 125"/>
                <a:gd name="T44" fmla="*/ 25 w 124"/>
                <a:gd name="T45" fmla="*/ 14 h 125"/>
                <a:gd name="T46" fmla="*/ 37 w 124"/>
                <a:gd name="T47" fmla="*/ 12 h 125"/>
                <a:gd name="T48" fmla="*/ 62 w 124"/>
                <a:gd name="T49" fmla="*/ 11 h 125"/>
                <a:gd name="T50" fmla="*/ 62 w 124"/>
                <a:gd name="T51" fmla="*/ 0 h 125"/>
                <a:gd name="T52" fmla="*/ 36 w 124"/>
                <a:gd name="T53" fmla="*/ 1 h 125"/>
                <a:gd name="T54" fmla="*/ 21 w 124"/>
                <a:gd name="T55" fmla="*/ 3 h 125"/>
                <a:gd name="T56" fmla="*/ 10 w 124"/>
                <a:gd name="T57" fmla="*/ 11 h 125"/>
                <a:gd name="T58" fmla="*/ 3 w 124"/>
                <a:gd name="T59" fmla="*/ 22 h 125"/>
                <a:gd name="T60" fmla="*/ 0 w 124"/>
                <a:gd name="T61" fmla="*/ 37 h 125"/>
                <a:gd name="T62" fmla="*/ 0 w 124"/>
                <a:gd name="T63" fmla="*/ 62 h 125"/>
                <a:gd name="T64" fmla="*/ 0 w 124"/>
                <a:gd name="T65" fmla="*/ 88 h 125"/>
                <a:gd name="T66" fmla="*/ 3 w 124"/>
                <a:gd name="T67" fmla="*/ 103 h 125"/>
                <a:gd name="T68" fmla="*/ 10 w 124"/>
                <a:gd name="T69" fmla="*/ 114 h 125"/>
                <a:gd name="T70" fmla="*/ 21 w 124"/>
                <a:gd name="T71" fmla="*/ 121 h 125"/>
                <a:gd name="T72" fmla="*/ 36 w 124"/>
                <a:gd name="T73" fmla="*/ 124 h 125"/>
                <a:gd name="T74" fmla="*/ 62 w 124"/>
                <a:gd name="T75" fmla="*/ 125 h 125"/>
                <a:gd name="T76" fmla="*/ 88 w 124"/>
                <a:gd name="T77" fmla="*/ 124 h 125"/>
                <a:gd name="T78" fmla="*/ 103 w 124"/>
                <a:gd name="T79" fmla="*/ 121 h 125"/>
                <a:gd name="T80" fmla="*/ 114 w 124"/>
                <a:gd name="T81" fmla="*/ 114 h 125"/>
                <a:gd name="T82" fmla="*/ 121 w 124"/>
                <a:gd name="T83" fmla="*/ 103 h 125"/>
                <a:gd name="T84" fmla="*/ 124 w 124"/>
                <a:gd name="T85" fmla="*/ 88 h 125"/>
                <a:gd name="T86" fmla="*/ 124 w 124"/>
                <a:gd name="T87" fmla="*/ 62 h 125"/>
                <a:gd name="T88" fmla="*/ 124 w 124"/>
                <a:gd name="T89" fmla="*/ 37 h 125"/>
                <a:gd name="T90" fmla="*/ 121 w 124"/>
                <a:gd name="T91" fmla="*/ 22 h 125"/>
                <a:gd name="T92" fmla="*/ 114 w 124"/>
                <a:gd name="T93" fmla="*/ 11 h 125"/>
                <a:gd name="T94" fmla="*/ 103 w 124"/>
                <a:gd name="T95" fmla="*/ 3 h 125"/>
                <a:gd name="T96" fmla="*/ 88 w 124"/>
                <a:gd name="T97" fmla="*/ 1 h 125"/>
                <a:gd name="T98" fmla="*/ 62 w 124"/>
                <a:gd name="T99"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4" h="125">
                  <a:moveTo>
                    <a:pt x="62" y="11"/>
                  </a:moveTo>
                  <a:cubicBezTo>
                    <a:pt x="79" y="11"/>
                    <a:pt x="81" y="11"/>
                    <a:pt x="87" y="12"/>
                  </a:cubicBezTo>
                  <a:cubicBezTo>
                    <a:pt x="93" y="12"/>
                    <a:pt x="97" y="13"/>
                    <a:pt x="99" y="14"/>
                  </a:cubicBezTo>
                  <a:cubicBezTo>
                    <a:pt x="102" y="15"/>
                    <a:pt x="104" y="16"/>
                    <a:pt x="106" y="19"/>
                  </a:cubicBezTo>
                  <a:cubicBezTo>
                    <a:pt x="108" y="21"/>
                    <a:pt x="109" y="23"/>
                    <a:pt x="111" y="26"/>
                  </a:cubicBezTo>
                  <a:cubicBezTo>
                    <a:pt x="111" y="28"/>
                    <a:pt x="112" y="31"/>
                    <a:pt x="113" y="37"/>
                  </a:cubicBezTo>
                  <a:cubicBezTo>
                    <a:pt x="113" y="44"/>
                    <a:pt x="113" y="46"/>
                    <a:pt x="113" y="62"/>
                  </a:cubicBezTo>
                  <a:cubicBezTo>
                    <a:pt x="113" y="79"/>
                    <a:pt x="113" y="81"/>
                    <a:pt x="113" y="88"/>
                  </a:cubicBezTo>
                  <a:cubicBezTo>
                    <a:pt x="112" y="94"/>
                    <a:pt x="111" y="97"/>
                    <a:pt x="111" y="99"/>
                  </a:cubicBezTo>
                  <a:cubicBezTo>
                    <a:pt x="109" y="102"/>
                    <a:pt x="108" y="104"/>
                    <a:pt x="106" y="106"/>
                  </a:cubicBezTo>
                  <a:cubicBezTo>
                    <a:pt x="104" y="109"/>
                    <a:pt x="102" y="110"/>
                    <a:pt x="99" y="111"/>
                  </a:cubicBezTo>
                  <a:cubicBezTo>
                    <a:pt x="97" y="112"/>
                    <a:pt x="93" y="113"/>
                    <a:pt x="87" y="113"/>
                  </a:cubicBezTo>
                  <a:cubicBezTo>
                    <a:pt x="81" y="113"/>
                    <a:pt x="79" y="114"/>
                    <a:pt x="62" y="114"/>
                  </a:cubicBezTo>
                  <a:cubicBezTo>
                    <a:pt x="45" y="114"/>
                    <a:pt x="43" y="113"/>
                    <a:pt x="37" y="113"/>
                  </a:cubicBezTo>
                  <a:cubicBezTo>
                    <a:pt x="31" y="113"/>
                    <a:pt x="27" y="112"/>
                    <a:pt x="25" y="111"/>
                  </a:cubicBezTo>
                  <a:cubicBezTo>
                    <a:pt x="22" y="110"/>
                    <a:pt x="20" y="109"/>
                    <a:pt x="18" y="106"/>
                  </a:cubicBezTo>
                  <a:cubicBezTo>
                    <a:pt x="16" y="104"/>
                    <a:pt x="15" y="102"/>
                    <a:pt x="13" y="99"/>
                  </a:cubicBezTo>
                  <a:cubicBezTo>
                    <a:pt x="13" y="97"/>
                    <a:pt x="12" y="94"/>
                    <a:pt x="11" y="88"/>
                  </a:cubicBezTo>
                  <a:cubicBezTo>
                    <a:pt x="11" y="81"/>
                    <a:pt x="11" y="79"/>
                    <a:pt x="11" y="62"/>
                  </a:cubicBezTo>
                  <a:cubicBezTo>
                    <a:pt x="11" y="46"/>
                    <a:pt x="11" y="44"/>
                    <a:pt x="11" y="37"/>
                  </a:cubicBezTo>
                  <a:cubicBezTo>
                    <a:pt x="12" y="31"/>
                    <a:pt x="13" y="28"/>
                    <a:pt x="13" y="26"/>
                  </a:cubicBezTo>
                  <a:cubicBezTo>
                    <a:pt x="15" y="23"/>
                    <a:pt x="16" y="21"/>
                    <a:pt x="18" y="19"/>
                  </a:cubicBezTo>
                  <a:cubicBezTo>
                    <a:pt x="20" y="16"/>
                    <a:pt x="22" y="15"/>
                    <a:pt x="25" y="14"/>
                  </a:cubicBezTo>
                  <a:cubicBezTo>
                    <a:pt x="27" y="13"/>
                    <a:pt x="31" y="12"/>
                    <a:pt x="37" y="12"/>
                  </a:cubicBezTo>
                  <a:cubicBezTo>
                    <a:pt x="43" y="11"/>
                    <a:pt x="45" y="11"/>
                    <a:pt x="62" y="11"/>
                  </a:cubicBezTo>
                  <a:moveTo>
                    <a:pt x="62" y="0"/>
                  </a:moveTo>
                  <a:cubicBezTo>
                    <a:pt x="45" y="0"/>
                    <a:pt x="43" y="0"/>
                    <a:pt x="36" y="1"/>
                  </a:cubicBezTo>
                  <a:cubicBezTo>
                    <a:pt x="30" y="1"/>
                    <a:pt x="25" y="2"/>
                    <a:pt x="21" y="3"/>
                  </a:cubicBezTo>
                  <a:cubicBezTo>
                    <a:pt x="17" y="5"/>
                    <a:pt x="14" y="7"/>
                    <a:pt x="10" y="11"/>
                  </a:cubicBezTo>
                  <a:cubicBezTo>
                    <a:pt x="7" y="14"/>
                    <a:pt x="5" y="18"/>
                    <a:pt x="3" y="22"/>
                  </a:cubicBezTo>
                  <a:cubicBezTo>
                    <a:pt x="1" y="26"/>
                    <a:pt x="0" y="30"/>
                    <a:pt x="0" y="37"/>
                  </a:cubicBezTo>
                  <a:cubicBezTo>
                    <a:pt x="0" y="43"/>
                    <a:pt x="0" y="46"/>
                    <a:pt x="0" y="62"/>
                  </a:cubicBezTo>
                  <a:cubicBezTo>
                    <a:pt x="0" y="79"/>
                    <a:pt x="0" y="81"/>
                    <a:pt x="0" y="88"/>
                  </a:cubicBezTo>
                  <a:cubicBezTo>
                    <a:pt x="0" y="95"/>
                    <a:pt x="1" y="99"/>
                    <a:pt x="3" y="103"/>
                  </a:cubicBezTo>
                  <a:cubicBezTo>
                    <a:pt x="5" y="107"/>
                    <a:pt x="7" y="111"/>
                    <a:pt x="10" y="114"/>
                  </a:cubicBezTo>
                  <a:cubicBezTo>
                    <a:pt x="14" y="118"/>
                    <a:pt x="17" y="120"/>
                    <a:pt x="21" y="121"/>
                  </a:cubicBezTo>
                  <a:cubicBezTo>
                    <a:pt x="25" y="123"/>
                    <a:pt x="30" y="124"/>
                    <a:pt x="36" y="124"/>
                  </a:cubicBezTo>
                  <a:cubicBezTo>
                    <a:pt x="43" y="125"/>
                    <a:pt x="45" y="125"/>
                    <a:pt x="62" y="125"/>
                  </a:cubicBezTo>
                  <a:cubicBezTo>
                    <a:pt x="79" y="125"/>
                    <a:pt x="81" y="125"/>
                    <a:pt x="88" y="124"/>
                  </a:cubicBezTo>
                  <a:cubicBezTo>
                    <a:pt x="94" y="124"/>
                    <a:pt x="99" y="123"/>
                    <a:pt x="103" y="121"/>
                  </a:cubicBezTo>
                  <a:cubicBezTo>
                    <a:pt x="107" y="120"/>
                    <a:pt x="110" y="118"/>
                    <a:pt x="114" y="114"/>
                  </a:cubicBezTo>
                  <a:cubicBezTo>
                    <a:pt x="117" y="111"/>
                    <a:pt x="119" y="107"/>
                    <a:pt x="121" y="103"/>
                  </a:cubicBezTo>
                  <a:cubicBezTo>
                    <a:pt x="123" y="99"/>
                    <a:pt x="124" y="95"/>
                    <a:pt x="124" y="88"/>
                  </a:cubicBezTo>
                  <a:cubicBezTo>
                    <a:pt x="124" y="81"/>
                    <a:pt x="124" y="79"/>
                    <a:pt x="124" y="62"/>
                  </a:cubicBezTo>
                  <a:cubicBezTo>
                    <a:pt x="124" y="46"/>
                    <a:pt x="124" y="43"/>
                    <a:pt x="124" y="37"/>
                  </a:cubicBezTo>
                  <a:cubicBezTo>
                    <a:pt x="124" y="30"/>
                    <a:pt x="123" y="26"/>
                    <a:pt x="121" y="22"/>
                  </a:cubicBezTo>
                  <a:cubicBezTo>
                    <a:pt x="119" y="18"/>
                    <a:pt x="117" y="14"/>
                    <a:pt x="114" y="11"/>
                  </a:cubicBezTo>
                  <a:cubicBezTo>
                    <a:pt x="110" y="7"/>
                    <a:pt x="107" y="5"/>
                    <a:pt x="103" y="3"/>
                  </a:cubicBezTo>
                  <a:cubicBezTo>
                    <a:pt x="99" y="2"/>
                    <a:pt x="94" y="1"/>
                    <a:pt x="88" y="1"/>
                  </a:cubicBezTo>
                  <a:cubicBezTo>
                    <a:pt x="81" y="0"/>
                    <a:pt x="79" y="0"/>
                    <a:pt x="6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bg1"/>
                </a:solidFill>
                <a:latin typeface="Calibri" panose="020F0502020204030204" pitchFamily="34" charset="0"/>
                <a:ea typeface="Calibri" panose="020F0502020204030204" pitchFamily="34" charset="0"/>
              </a:endParaRPr>
            </a:p>
          </p:txBody>
        </p:sp>
        <p:sp>
          <p:nvSpPr>
            <p:cNvPr id="17" name="Freeform 7">
              <a:extLst>
                <a:ext uri="{FF2B5EF4-FFF2-40B4-BE49-F238E27FC236}">
                  <a16:creationId xmlns:a16="http://schemas.microsoft.com/office/drawing/2014/main" id="{663FF02F-9E1A-EFD9-F6BE-E81B0D8A2FFB}"/>
                </a:ext>
              </a:extLst>
            </p:cNvPr>
            <p:cNvSpPr>
              <a:spLocks noEditPoints="1"/>
            </p:cNvSpPr>
            <p:nvPr/>
          </p:nvSpPr>
          <p:spPr bwMode="auto">
            <a:xfrm>
              <a:off x="4613113" y="5786370"/>
              <a:ext cx="100284" cy="100285"/>
            </a:xfrm>
            <a:custGeom>
              <a:avLst/>
              <a:gdLst>
                <a:gd name="T0" fmla="*/ 32 w 64"/>
                <a:gd name="T1" fmla="*/ 0 h 64"/>
                <a:gd name="T2" fmla="*/ 0 w 64"/>
                <a:gd name="T3" fmla="*/ 32 h 64"/>
                <a:gd name="T4" fmla="*/ 32 w 64"/>
                <a:gd name="T5" fmla="*/ 64 h 64"/>
                <a:gd name="T6" fmla="*/ 64 w 64"/>
                <a:gd name="T7" fmla="*/ 32 h 64"/>
                <a:gd name="T8" fmla="*/ 32 w 64"/>
                <a:gd name="T9" fmla="*/ 0 h 64"/>
                <a:gd name="T10" fmla="*/ 32 w 64"/>
                <a:gd name="T11" fmla="*/ 53 h 64"/>
                <a:gd name="T12" fmla="*/ 11 w 64"/>
                <a:gd name="T13" fmla="*/ 32 h 64"/>
                <a:gd name="T14" fmla="*/ 32 w 64"/>
                <a:gd name="T15" fmla="*/ 12 h 64"/>
                <a:gd name="T16" fmla="*/ 53 w 64"/>
                <a:gd name="T17" fmla="*/ 32 h 64"/>
                <a:gd name="T18" fmla="*/ 32 w 64"/>
                <a:gd name="T19" fmla="*/ 5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0"/>
                  </a:moveTo>
                  <a:cubicBezTo>
                    <a:pt x="14" y="0"/>
                    <a:pt x="0" y="15"/>
                    <a:pt x="0" y="32"/>
                  </a:cubicBezTo>
                  <a:cubicBezTo>
                    <a:pt x="0" y="50"/>
                    <a:pt x="14" y="64"/>
                    <a:pt x="32" y="64"/>
                  </a:cubicBezTo>
                  <a:cubicBezTo>
                    <a:pt x="50" y="64"/>
                    <a:pt x="64" y="50"/>
                    <a:pt x="64" y="32"/>
                  </a:cubicBezTo>
                  <a:cubicBezTo>
                    <a:pt x="64" y="15"/>
                    <a:pt x="50" y="0"/>
                    <a:pt x="32" y="0"/>
                  </a:cubicBezTo>
                  <a:close/>
                  <a:moveTo>
                    <a:pt x="32" y="53"/>
                  </a:moveTo>
                  <a:cubicBezTo>
                    <a:pt x="21" y="53"/>
                    <a:pt x="11" y="44"/>
                    <a:pt x="11" y="32"/>
                  </a:cubicBezTo>
                  <a:cubicBezTo>
                    <a:pt x="11" y="21"/>
                    <a:pt x="21" y="12"/>
                    <a:pt x="32" y="12"/>
                  </a:cubicBezTo>
                  <a:cubicBezTo>
                    <a:pt x="43" y="12"/>
                    <a:pt x="53" y="21"/>
                    <a:pt x="53" y="32"/>
                  </a:cubicBezTo>
                  <a:cubicBezTo>
                    <a:pt x="53" y="44"/>
                    <a:pt x="43" y="53"/>
                    <a:pt x="32" y="5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bg1"/>
                </a:solidFill>
                <a:latin typeface="Calibri" panose="020F0502020204030204" pitchFamily="34" charset="0"/>
                <a:ea typeface="Calibri" panose="020F0502020204030204" pitchFamily="34" charset="0"/>
              </a:endParaRPr>
            </a:p>
          </p:txBody>
        </p:sp>
        <p:sp>
          <p:nvSpPr>
            <p:cNvPr id="18" name="Oval 8">
              <a:extLst>
                <a:ext uri="{FF2B5EF4-FFF2-40B4-BE49-F238E27FC236}">
                  <a16:creationId xmlns:a16="http://schemas.microsoft.com/office/drawing/2014/main" id="{0E7709AD-D773-02CA-0A92-DC156CF5307D}"/>
                </a:ext>
              </a:extLst>
            </p:cNvPr>
            <p:cNvSpPr>
              <a:spLocks noChangeArrowheads="1"/>
            </p:cNvSpPr>
            <p:nvPr/>
          </p:nvSpPr>
          <p:spPr bwMode="auto">
            <a:xfrm>
              <a:off x="4704161" y="5773835"/>
              <a:ext cx="23752" cy="23752"/>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a:solidFill>
                  <a:schemeClr val="bg1"/>
                </a:solidFill>
                <a:latin typeface="Calibri" panose="020F0502020204030204" pitchFamily="34" charset="0"/>
                <a:ea typeface="Calibri" panose="020F0502020204030204" pitchFamily="34" charset="0"/>
              </a:endParaRPr>
            </a:p>
          </p:txBody>
        </p:sp>
      </p:grpSp>
      <p:sp>
        <p:nvSpPr>
          <p:cNvPr id="19" name="Freeform 60">
            <a:extLst>
              <a:ext uri="{FF2B5EF4-FFF2-40B4-BE49-F238E27FC236}">
                <a16:creationId xmlns:a16="http://schemas.microsoft.com/office/drawing/2014/main" id="{8C142375-EC99-6A80-9E76-86D5F6E01BA3}"/>
              </a:ext>
            </a:extLst>
          </p:cNvPr>
          <p:cNvSpPr>
            <a:spLocks/>
          </p:cNvSpPr>
          <p:nvPr userDrawn="1"/>
        </p:nvSpPr>
        <p:spPr bwMode="auto">
          <a:xfrm>
            <a:off x="7566615" y="2376320"/>
            <a:ext cx="328928" cy="539598"/>
          </a:xfrm>
          <a:custGeom>
            <a:avLst/>
            <a:gdLst>
              <a:gd name="T0" fmla="*/ 79 w 85"/>
              <a:gd name="T1" fmla="*/ 89 h 159"/>
              <a:gd name="T2" fmla="*/ 84 w 85"/>
              <a:gd name="T3" fmla="*/ 60 h 159"/>
              <a:gd name="T4" fmla="*/ 56 w 85"/>
              <a:gd name="T5" fmla="*/ 60 h 159"/>
              <a:gd name="T6" fmla="*/ 56 w 85"/>
              <a:gd name="T7" fmla="*/ 42 h 159"/>
              <a:gd name="T8" fmla="*/ 72 w 85"/>
              <a:gd name="T9" fmla="*/ 26 h 159"/>
              <a:gd name="T10" fmla="*/ 85 w 85"/>
              <a:gd name="T11" fmla="*/ 26 h 159"/>
              <a:gd name="T12" fmla="*/ 85 w 85"/>
              <a:gd name="T13" fmla="*/ 2 h 159"/>
              <a:gd name="T14" fmla="*/ 63 w 85"/>
              <a:gd name="T15" fmla="*/ 0 h 159"/>
              <a:gd name="T16" fmla="*/ 25 w 85"/>
              <a:gd name="T17" fmla="*/ 39 h 159"/>
              <a:gd name="T18" fmla="*/ 25 w 85"/>
              <a:gd name="T19" fmla="*/ 60 h 159"/>
              <a:gd name="T20" fmla="*/ 0 w 85"/>
              <a:gd name="T21" fmla="*/ 60 h 159"/>
              <a:gd name="T22" fmla="*/ 0 w 85"/>
              <a:gd name="T23" fmla="*/ 89 h 159"/>
              <a:gd name="T24" fmla="*/ 25 w 85"/>
              <a:gd name="T25" fmla="*/ 89 h 159"/>
              <a:gd name="T26" fmla="*/ 25 w 85"/>
              <a:gd name="T27" fmla="*/ 158 h 159"/>
              <a:gd name="T28" fmla="*/ 41 w 85"/>
              <a:gd name="T29" fmla="*/ 159 h 159"/>
              <a:gd name="T30" fmla="*/ 56 w 85"/>
              <a:gd name="T31" fmla="*/ 158 h 159"/>
              <a:gd name="T32" fmla="*/ 56 w 85"/>
              <a:gd name="T33" fmla="*/ 89 h 159"/>
              <a:gd name="T34" fmla="*/ 79 w 85"/>
              <a:gd name="T35" fmla="*/ 8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5" h="159">
                <a:moveTo>
                  <a:pt x="79" y="89"/>
                </a:moveTo>
                <a:cubicBezTo>
                  <a:pt x="84" y="60"/>
                  <a:pt x="84" y="60"/>
                  <a:pt x="84" y="60"/>
                </a:cubicBezTo>
                <a:cubicBezTo>
                  <a:pt x="56" y="60"/>
                  <a:pt x="56" y="60"/>
                  <a:pt x="56" y="60"/>
                </a:cubicBezTo>
                <a:cubicBezTo>
                  <a:pt x="56" y="42"/>
                  <a:pt x="56" y="42"/>
                  <a:pt x="56" y="42"/>
                </a:cubicBezTo>
                <a:cubicBezTo>
                  <a:pt x="56" y="34"/>
                  <a:pt x="60" y="26"/>
                  <a:pt x="72" y="26"/>
                </a:cubicBezTo>
                <a:cubicBezTo>
                  <a:pt x="85" y="26"/>
                  <a:pt x="85" y="26"/>
                  <a:pt x="85" y="26"/>
                </a:cubicBezTo>
                <a:cubicBezTo>
                  <a:pt x="85" y="2"/>
                  <a:pt x="85" y="2"/>
                  <a:pt x="85" y="2"/>
                </a:cubicBezTo>
                <a:cubicBezTo>
                  <a:pt x="85" y="2"/>
                  <a:pt x="73" y="0"/>
                  <a:pt x="63" y="0"/>
                </a:cubicBezTo>
                <a:cubicBezTo>
                  <a:pt x="40" y="0"/>
                  <a:pt x="25" y="14"/>
                  <a:pt x="25" y="39"/>
                </a:cubicBezTo>
                <a:cubicBezTo>
                  <a:pt x="25" y="60"/>
                  <a:pt x="25" y="60"/>
                  <a:pt x="25" y="60"/>
                </a:cubicBezTo>
                <a:cubicBezTo>
                  <a:pt x="0" y="60"/>
                  <a:pt x="0" y="60"/>
                  <a:pt x="0" y="60"/>
                </a:cubicBezTo>
                <a:cubicBezTo>
                  <a:pt x="0" y="89"/>
                  <a:pt x="0" y="89"/>
                  <a:pt x="0" y="89"/>
                </a:cubicBezTo>
                <a:cubicBezTo>
                  <a:pt x="25" y="89"/>
                  <a:pt x="25" y="89"/>
                  <a:pt x="25" y="89"/>
                </a:cubicBezTo>
                <a:cubicBezTo>
                  <a:pt x="25" y="158"/>
                  <a:pt x="25" y="158"/>
                  <a:pt x="25" y="158"/>
                </a:cubicBezTo>
                <a:cubicBezTo>
                  <a:pt x="30" y="159"/>
                  <a:pt x="35" y="159"/>
                  <a:pt x="41" y="159"/>
                </a:cubicBezTo>
                <a:cubicBezTo>
                  <a:pt x="46" y="159"/>
                  <a:pt x="51" y="159"/>
                  <a:pt x="56" y="158"/>
                </a:cubicBezTo>
                <a:cubicBezTo>
                  <a:pt x="56" y="89"/>
                  <a:pt x="56" y="89"/>
                  <a:pt x="56" y="89"/>
                </a:cubicBezTo>
                <a:lnTo>
                  <a:pt x="79" y="8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latin typeface="Calibri" panose="020F0502020204030204" pitchFamily="34" charset="0"/>
              <a:ea typeface="Calibri" panose="020F0502020204030204" pitchFamily="34" charset="0"/>
            </a:endParaRPr>
          </a:p>
        </p:txBody>
      </p:sp>
      <p:sp>
        <p:nvSpPr>
          <p:cNvPr id="45" name="Text Placeholder 44">
            <a:extLst>
              <a:ext uri="{FF2B5EF4-FFF2-40B4-BE49-F238E27FC236}">
                <a16:creationId xmlns:a16="http://schemas.microsoft.com/office/drawing/2014/main" id="{4C51EC0D-B6B7-1C11-8C69-839D66BFEB54}"/>
              </a:ext>
            </a:extLst>
          </p:cNvPr>
          <p:cNvSpPr>
            <a:spLocks noGrp="1"/>
          </p:cNvSpPr>
          <p:nvPr>
            <p:ph type="body" sz="quarter" idx="10"/>
          </p:nvPr>
        </p:nvSpPr>
        <p:spPr>
          <a:xfrm>
            <a:off x="1077913" y="3379788"/>
            <a:ext cx="1597025" cy="1555750"/>
          </a:xfrm>
        </p:spPr>
        <p:txBody>
          <a:bodyPr>
            <a:noAutofit/>
          </a:bodyPr>
          <a:lstStyle>
            <a:lvl1pPr marL="0" indent="0">
              <a:buNone/>
              <a:defRPr sz="2000" b="1">
                <a:solidFill>
                  <a:schemeClr val="accent3"/>
                </a:solidFill>
              </a:defRPr>
            </a:lvl1pPr>
            <a:lvl2pPr>
              <a:defRPr sz="1400"/>
            </a:lvl2pPr>
            <a:lvl3pPr>
              <a:defRPr sz="1400"/>
            </a:lvl3pPr>
            <a:lvl4pPr>
              <a:defRPr sz="1400"/>
            </a:lvl4pPr>
            <a:lvl5pPr>
              <a:defRPr sz="1400"/>
            </a:lvl5pPr>
          </a:lstStyle>
          <a:p>
            <a:pPr lvl="0"/>
            <a:r>
              <a:rPr lang="en-US"/>
              <a:t>Click to edit Master text styles</a:t>
            </a:r>
          </a:p>
        </p:txBody>
      </p:sp>
      <p:sp>
        <p:nvSpPr>
          <p:cNvPr id="46" name="Text Placeholder 44">
            <a:extLst>
              <a:ext uri="{FF2B5EF4-FFF2-40B4-BE49-F238E27FC236}">
                <a16:creationId xmlns:a16="http://schemas.microsoft.com/office/drawing/2014/main" id="{1BABE66C-0E1B-8436-6E69-C74AEDEF5395}"/>
              </a:ext>
            </a:extLst>
          </p:cNvPr>
          <p:cNvSpPr>
            <a:spLocks noGrp="1"/>
          </p:cNvSpPr>
          <p:nvPr>
            <p:ph type="body" sz="quarter" idx="11"/>
          </p:nvPr>
        </p:nvSpPr>
        <p:spPr>
          <a:xfrm>
            <a:off x="3444917" y="3470049"/>
            <a:ext cx="1482561" cy="1214725"/>
          </a:xfrm>
        </p:spPr>
        <p:txBody>
          <a:bodyPr>
            <a:noAutofit/>
          </a:bodyPr>
          <a:lstStyle>
            <a:lvl1pPr marL="0" indent="0">
              <a:buNone/>
              <a:defRPr sz="1800" b="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47" name="Text Placeholder 44">
            <a:extLst>
              <a:ext uri="{FF2B5EF4-FFF2-40B4-BE49-F238E27FC236}">
                <a16:creationId xmlns:a16="http://schemas.microsoft.com/office/drawing/2014/main" id="{6D796278-0B94-805A-C7A8-D11BBC7919D6}"/>
              </a:ext>
            </a:extLst>
          </p:cNvPr>
          <p:cNvSpPr>
            <a:spLocks noGrp="1"/>
          </p:cNvSpPr>
          <p:nvPr>
            <p:ph type="body" sz="quarter" idx="12"/>
          </p:nvPr>
        </p:nvSpPr>
        <p:spPr>
          <a:xfrm>
            <a:off x="7049700" y="2500250"/>
            <a:ext cx="2844577" cy="916527"/>
          </a:xfrm>
        </p:spPr>
        <p:txBody>
          <a:bodyPr>
            <a:noAutofit/>
          </a:bodyPr>
          <a:lstStyle>
            <a:lvl1pPr marL="0" indent="0">
              <a:buNone/>
              <a:defRPr sz="2000" b="1">
                <a:solidFill>
                  <a:schemeClr val="accent3"/>
                </a:solidFill>
              </a:defRPr>
            </a:lvl1pPr>
            <a:lvl2pPr>
              <a:defRPr sz="1400"/>
            </a:lvl2pPr>
            <a:lvl3pPr>
              <a:defRPr sz="1400"/>
            </a:lvl3pPr>
            <a:lvl4pPr>
              <a:defRPr sz="1400"/>
            </a:lvl4pPr>
            <a:lvl5pPr>
              <a:defRPr sz="1400"/>
            </a:lvl5pPr>
          </a:lstStyle>
          <a:p>
            <a:pPr lvl="0"/>
            <a:r>
              <a:rPr lang="en-US"/>
              <a:t>Click to edit Master text styles</a:t>
            </a:r>
          </a:p>
        </p:txBody>
      </p:sp>
      <p:sp>
        <p:nvSpPr>
          <p:cNvPr id="48" name="Text Placeholder 44">
            <a:extLst>
              <a:ext uri="{FF2B5EF4-FFF2-40B4-BE49-F238E27FC236}">
                <a16:creationId xmlns:a16="http://schemas.microsoft.com/office/drawing/2014/main" id="{34F88004-A35C-1B61-A145-F2DE190CDFF6}"/>
              </a:ext>
            </a:extLst>
          </p:cNvPr>
          <p:cNvSpPr>
            <a:spLocks noGrp="1"/>
          </p:cNvSpPr>
          <p:nvPr>
            <p:ph type="body" sz="quarter" idx="13"/>
          </p:nvPr>
        </p:nvSpPr>
        <p:spPr>
          <a:xfrm>
            <a:off x="7049700" y="3714755"/>
            <a:ext cx="2844577" cy="916527"/>
          </a:xfrm>
        </p:spPr>
        <p:txBody>
          <a:bodyPr>
            <a:noAutofit/>
          </a:bodyPr>
          <a:lstStyle>
            <a:lvl1pPr marL="0" indent="0">
              <a:buNone/>
              <a:defRPr sz="2000" b="1">
                <a:solidFill>
                  <a:schemeClr val="accent3"/>
                </a:solidFill>
              </a:defRPr>
            </a:lvl1pPr>
            <a:lvl2pPr>
              <a:defRPr sz="1400"/>
            </a:lvl2pPr>
            <a:lvl3pPr>
              <a:defRPr sz="1400"/>
            </a:lvl3pPr>
            <a:lvl4pPr>
              <a:defRPr sz="1400"/>
            </a:lvl4pPr>
            <a:lvl5pPr>
              <a:defRPr sz="1400"/>
            </a:lvl5pPr>
          </a:lstStyle>
          <a:p>
            <a:pPr lvl="0"/>
            <a:r>
              <a:rPr lang="en-US"/>
              <a:t>Click to edit Master text styles</a:t>
            </a:r>
          </a:p>
        </p:txBody>
      </p:sp>
      <p:sp>
        <p:nvSpPr>
          <p:cNvPr id="49" name="Text Placeholder 44">
            <a:extLst>
              <a:ext uri="{FF2B5EF4-FFF2-40B4-BE49-F238E27FC236}">
                <a16:creationId xmlns:a16="http://schemas.microsoft.com/office/drawing/2014/main" id="{4F242415-795B-CCA8-A484-520E4CAB7BF6}"/>
              </a:ext>
            </a:extLst>
          </p:cNvPr>
          <p:cNvSpPr>
            <a:spLocks noGrp="1"/>
          </p:cNvSpPr>
          <p:nvPr>
            <p:ph type="body" sz="quarter" idx="14"/>
          </p:nvPr>
        </p:nvSpPr>
        <p:spPr>
          <a:xfrm>
            <a:off x="7049699" y="4868327"/>
            <a:ext cx="2844577" cy="916527"/>
          </a:xfrm>
        </p:spPr>
        <p:txBody>
          <a:bodyPr>
            <a:noAutofit/>
          </a:bodyPr>
          <a:lstStyle>
            <a:lvl1pPr marL="0" indent="0">
              <a:buNone/>
              <a:defRPr sz="2000" b="1">
                <a:solidFill>
                  <a:schemeClr val="accent3"/>
                </a:solidFill>
              </a:defRPr>
            </a:lvl1pPr>
            <a:lvl2pPr>
              <a:defRPr sz="1400"/>
            </a:lvl2pPr>
            <a:lvl3pPr>
              <a:defRPr sz="1400"/>
            </a:lvl3pPr>
            <a:lvl4pPr>
              <a:defRPr sz="1400"/>
            </a:lvl4pPr>
            <a:lvl5pPr>
              <a:defRPr sz="1400"/>
            </a:lvl5pPr>
          </a:lstStyle>
          <a:p>
            <a:pPr lvl="0"/>
            <a:r>
              <a:rPr lang="en-US"/>
              <a:t>Click to edit Master text styles</a:t>
            </a:r>
          </a:p>
        </p:txBody>
      </p:sp>
      <p:grpSp>
        <p:nvGrpSpPr>
          <p:cNvPr id="2" name="Group 1">
            <a:extLst>
              <a:ext uri="{FF2B5EF4-FFF2-40B4-BE49-F238E27FC236}">
                <a16:creationId xmlns:a16="http://schemas.microsoft.com/office/drawing/2014/main" id="{823BD959-CB6B-805C-D21D-342BC08CAA62}"/>
              </a:ext>
            </a:extLst>
          </p:cNvPr>
          <p:cNvGrpSpPr/>
          <p:nvPr userDrawn="1"/>
        </p:nvGrpSpPr>
        <p:grpSpPr>
          <a:xfrm>
            <a:off x="726651" y="6283402"/>
            <a:ext cx="10868638" cy="474125"/>
            <a:chOff x="726651" y="6283402"/>
            <a:chExt cx="10868638" cy="474125"/>
          </a:xfrm>
        </p:grpSpPr>
        <p:grpSp>
          <p:nvGrpSpPr>
            <p:cNvPr id="3" name="Group 2">
              <a:extLst>
                <a:ext uri="{FF2B5EF4-FFF2-40B4-BE49-F238E27FC236}">
                  <a16:creationId xmlns:a16="http://schemas.microsoft.com/office/drawing/2014/main" id="{F5C9E3D4-B11E-ABB8-1BBA-B772ADDD174B}"/>
                </a:ext>
              </a:extLst>
            </p:cNvPr>
            <p:cNvGrpSpPr/>
            <p:nvPr userDrawn="1"/>
          </p:nvGrpSpPr>
          <p:grpSpPr>
            <a:xfrm>
              <a:off x="726651" y="6283402"/>
              <a:ext cx="10868638" cy="362289"/>
              <a:chOff x="731293" y="6099767"/>
              <a:chExt cx="10868638" cy="362289"/>
            </a:xfrm>
          </p:grpSpPr>
          <p:cxnSp>
            <p:nvCxnSpPr>
              <p:cNvPr id="20" name="Google Shape;86;p30">
                <a:extLst>
                  <a:ext uri="{FF2B5EF4-FFF2-40B4-BE49-F238E27FC236}">
                    <a16:creationId xmlns:a16="http://schemas.microsoft.com/office/drawing/2014/main" id="{8F569FFB-1107-82BE-2ECD-B978003F990A}"/>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66BB27E9-59A0-5BA0-506F-8BE49EB0AC67}"/>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4" name="Picture 3" descr="A logo on a black background&#10;&#10;AI-generated content may be incorrect.">
              <a:extLst>
                <a:ext uri="{FF2B5EF4-FFF2-40B4-BE49-F238E27FC236}">
                  <a16:creationId xmlns:a16="http://schemas.microsoft.com/office/drawing/2014/main" id="{100FEE1A-771A-33F2-11F5-E87390C8A88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22" name="Text Placeholder 25">
            <a:extLst>
              <a:ext uri="{FF2B5EF4-FFF2-40B4-BE49-F238E27FC236}">
                <a16:creationId xmlns:a16="http://schemas.microsoft.com/office/drawing/2014/main" id="{53BC112D-25BB-393E-25D9-861ED0E57066}"/>
              </a:ext>
            </a:extLst>
          </p:cNvPr>
          <p:cNvSpPr>
            <a:spLocks noGrp="1"/>
          </p:cNvSpPr>
          <p:nvPr>
            <p:ph type="body" sz="quarter" idx="15"/>
          </p:nvPr>
        </p:nvSpPr>
        <p:spPr>
          <a:xfrm>
            <a:off x="986807" y="536358"/>
            <a:ext cx="7869810" cy="704850"/>
          </a:xfrm>
        </p:spPr>
        <p:txBody>
          <a:bodyPr>
            <a:noAutofit/>
          </a:bodyPr>
          <a:lstStyle>
            <a:lvl1pPr marL="0" indent="0">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38733521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929462" y="2400562"/>
            <a:ext cx="3032940" cy="3742218"/>
          </a:xfrm>
          <a:custGeom>
            <a:avLst/>
            <a:gdLst>
              <a:gd name="connsiteX0" fmla="*/ 0 w 3627052"/>
              <a:gd name="connsiteY0" fmla="*/ 0 h 6862565"/>
              <a:gd name="connsiteX1" fmla="*/ 3627052 w 3627052"/>
              <a:gd name="connsiteY1" fmla="*/ 0 h 6862565"/>
              <a:gd name="connsiteX2" fmla="*/ 3627052 w 3627052"/>
              <a:gd name="connsiteY2" fmla="*/ 6862565 h 6862565"/>
              <a:gd name="connsiteX3" fmla="*/ 0 w 3627052"/>
              <a:gd name="connsiteY3" fmla="*/ 6862565 h 6862565"/>
            </a:gdLst>
            <a:ahLst/>
            <a:cxnLst>
              <a:cxn ang="0">
                <a:pos x="connsiteX0" y="connsiteY0"/>
              </a:cxn>
              <a:cxn ang="0">
                <a:pos x="connsiteX1" y="connsiteY1"/>
              </a:cxn>
              <a:cxn ang="0">
                <a:pos x="connsiteX2" y="connsiteY2"/>
              </a:cxn>
              <a:cxn ang="0">
                <a:pos x="connsiteX3" y="connsiteY3"/>
              </a:cxn>
            </a:cxnLst>
            <a:rect l="l" t="t" r="r" b="b"/>
            <a:pathLst>
              <a:path w="3627052" h="6862565">
                <a:moveTo>
                  <a:pt x="0" y="0"/>
                </a:moveTo>
                <a:lnTo>
                  <a:pt x="3627052" y="0"/>
                </a:lnTo>
                <a:lnTo>
                  <a:pt x="3627052" y="6862565"/>
                </a:lnTo>
                <a:lnTo>
                  <a:pt x="0" y="6862565"/>
                </a:ln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sp>
        <p:nvSpPr>
          <p:cNvPr id="5" name="Picture Placeholder 4"/>
          <p:cNvSpPr>
            <a:spLocks noGrp="1"/>
          </p:cNvSpPr>
          <p:nvPr>
            <p:ph type="pic" sz="quarter" idx="12"/>
          </p:nvPr>
        </p:nvSpPr>
        <p:spPr>
          <a:xfrm>
            <a:off x="4143476" y="2400562"/>
            <a:ext cx="3032940" cy="3742218"/>
          </a:xfrm>
          <a:custGeom>
            <a:avLst/>
            <a:gdLst>
              <a:gd name="connsiteX0" fmla="*/ 0 w 3627052"/>
              <a:gd name="connsiteY0" fmla="*/ 0 h 6862565"/>
              <a:gd name="connsiteX1" fmla="*/ 3627052 w 3627052"/>
              <a:gd name="connsiteY1" fmla="*/ 0 h 6862565"/>
              <a:gd name="connsiteX2" fmla="*/ 3627052 w 3627052"/>
              <a:gd name="connsiteY2" fmla="*/ 6862565 h 6862565"/>
              <a:gd name="connsiteX3" fmla="*/ 0 w 3627052"/>
              <a:gd name="connsiteY3" fmla="*/ 6862565 h 6862565"/>
            </a:gdLst>
            <a:ahLst/>
            <a:cxnLst>
              <a:cxn ang="0">
                <a:pos x="connsiteX0" y="connsiteY0"/>
              </a:cxn>
              <a:cxn ang="0">
                <a:pos x="connsiteX1" y="connsiteY1"/>
              </a:cxn>
              <a:cxn ang="0">
                <a:pos x="connsiteX2" y="connsiteY2"/>
              </a:cxn>
              <a:cxn ang="0">
                <a:pos x="connsiteX3" y="connsiteY3"/>
              </a:cxn>
            </a:cxnLst>
            <a:rect l="l" t="t" r="r" b="b"/>
            <a:pathLst>
              <a:path w="3627052" h="6862565">
                <a:moveTo>
                  <a:pt x="0" y="0"/>
                </a:moveTo>
                <a:lnTo>
                  <a:pt x="3627052" y="0"/>
                </a:lnTo>
                <a:lnTo>
                  <a:pt x="3627052" y="6862565"/>
                </a:lnTo>
                <a:lnTo>
                  <a:pt x="0" y="6862565"/>
                </a:ln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grpSp>
        <p:nvGrpSpPr>
          <p:cNvPr id="14" name="Group 13">
            <a:extLst>
              <a:ext uri="{FF2B5EF4-FFF2-40B4-BE49-F238E27FC236}">
                <a16:creationId xmlns:a16="http://schemas.microsoft.com/office/drawing/2014/main" id="{8F022A22-7A3E-E5F6-481F-C19C74B96559}"/>
              </a:ext>
            </a:extLst>
          </p:cNvPr>
          <p:cNvGrpSpPr/>
          <p:nvPr userDrawn="1"/>
        </p:nvGrpSpPr>
        <p:grpSpPr>
          <a:xfrm>
            <a:off x="726651" y="6283402"/>
            <a:ext cx="10868638" cy="474125"/>
            <a:chOff x="726651" y="6283402"/>
            <a:chExt cx="10868638" cy="474125"/>
          </a:xfrm>
        </p:grpSpPr>
        <p:grpSp>
          <p:nvGrpSpPr>
            <p:cNvPr id="15" name="Group 14">
              <a:extLst>
                <a:ext uri="{FF2B5EF4-FFF2-40B4-BE49-F238E27FC236}">
                  <a16:creationId xmlns:a16="http://schemas.microsoft.com/office/drawing/2014/main" id="{9CF51669-6815-29EF-43F2-8BE05D584F17}"/>
                </a:ext>
              </a:extLst>
            </p:cNvPr>
            <p:cNvGrpSpPr/>
            <p:nvPr userDrawn="1"/>
          </p:nvGrpSpPr>
          <p:grpSpPr>
            <a:xfrm>
              <a:off x="726651" y="6283402"/>
              <a:ext cx="10868638" cy="362289"/>
              <a:chOff x="731293" y="6099767"/>
              <a:chExt cx="10868638" cy="362289"/>
            </a:xfrm>
          </p:grpSpPr>
          <p:cxnSp>
            <p:nvCxnSpPr>
              <p:cNvPr id="17" name="Google Shape;86;p30">
                <a:extLst>
                  <a:ext uri="{FF2B5EF4-FFF2-40B4-BE49-F238E27FC236}">
                    <a16:creationId xmlns:a16="http://schemas.microsoft.com/office/drawing/2014/main" id="{7947AB2D-FE2E-9271-DFF0-5EC157244568}"/>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9339D869-8F1E-C69C-0DEA-F5BF3634697A}"/>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16" name="Picture 15" descr="A logo on a black background&#10;&#10;AI-generated content may be incorrect.">
              <a:extLst>
                <a:ext uri="{FF2B5EF4-FFF2-40B4-BE49-F238E27FC236}">
                  <a16:creationId xmlns:a16="http://schemas.microsoft.com/office/drawing/2014/main" id="{3859AB48-173C-1E70-407D-59604CEA2F3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19" name="Text Placeholder 25">
            <a:extLst>
              <a:ext uri="{FF2B5EF4-FFF2-40B4-BE49-F238E27FC236}">
                <a16:creationId xmlns:a16="http://schemas.microsoft.com/office/drawing/2014/main" id="{47784BF6-8ECC-C360-A0A3-781B8B6DB0B0}"/>
              </a:ext>
            </a:extLst>
          </p:cNvPr>
          <p:cNvSpPr>
            <a:spLocks noGrp="1"/>
          </p:cNvSpPr>
          <p:nvPr>
            <p:ph type="body" sz="quarter" idx="13"/>
          </p:nvPr>
        </p:nvSpPr>
        <p:spPr>
          <a:xfrm>
            <a:off x="986807" y="536358"/>
            <a:ext cx="7869810" cy="704850"/>
          </a:xfrm>
        </p:spPr>
        <p:txBody>
          <a:bodyPr>
            <a:noAutofit/>
          </a:bodyPr>
          <a:lstStyle>
            <a:lvl1pPr marL="0" indent="0">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17058465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tory of Hop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5342946" y="2843379"/>
            <a:ext cx="2458176" cy="2458176"/>
          </a:xfrm>
          <a:custGeom>
            <a:avLst/>
            <a:gdLst>
              <a:gd name="connsiteX0" fmla="*/ 1391311 w 2782622"/>
              <a:gd name="connsiteY0" fmla="*/ 0 h 2782622"/>
              <a:gd name="connsiteX1" fmla="*/ 2782622 w 2782622"/>
              <a:gd name="connsiteY1" fmla="*/ 1391311 h 2782622"/>
              <a:gd name="connsiteX2" fmla="*/ 1391311 w 2782622"/>
              <a:gd name="connsiteY2" fmla="*/ 2782622 h 2782622"/>
              <a:gd name="connsiteX3" fmla="*/ 0 w 2782622"/>
              <a:gd name="connsiteY3" fmla="*/ 1391311 h 2782622"/>
              <a:gd name="connsiteX4" fmla="*/ 1391311 w 2782622"/>
              <a:gd name="connsiteY4" fmla="*/ 0 h 2782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622" h="2782622">
                <a:moveTo>
                  <a:pt x="1391311" y="0"/>
                </a:moveTo>
                <a:cubicBezTo>
                  <a:pt x="2159711" y="0"/>
                  <a:pt x="2782622" y="622911"/>
                  <a:pt x="2782622" y="1391311"/>
                </a:cubicBezTo>
                <a:cubicBezTo>
                  <a:pt x="2782622" y="2159711"/>
                  <a:pt x="2159711" y="2782622"/>
                  <a:pt x="1391311" y="2782622"/>
                </a:cubicBezTo>
                <a:cubicBezTo>
                  <a:pt x="622911" y="2782622"/>
                  <a:pt x="0" y="2159711"/>
                  <a:pt x="0" y="1391311"/>
                </a:cubicBezTo>
                <a:cubicBezTo>
                  <a:pt x="0" y="622911"/>
                  <a:pt x="622911" y="0"/>
                  <a:pt x="1391311" y="0"/>
                </a:cubicBez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sp>
        <p:nvSpPr>
          <p:cNvPr id="2" name="Rectangle 1">
            <a:extLst>
              <a:ext uri="{FF2B5EF4-FFF2-40B4-BE49-F238E27FC236}">
                <a16:creationId xmlns:a16="http://schemas.microsoft.com/office/drawing/2014/main" id="{8AF91D85-FDE2-CBE9-650C-D9AE0222ED63}"/>
              </a:ext>
            </a:extLst>
          </p:cNvPr>
          <p:cNvSpPr/>
          <p:nvPr userDrawn="1"/>
        </p:nvSpPr>
        <p:spPr>
          <a:xfrm>
            <a:off x="844550" y="1650999"/>
            <a:ext cx="5788480" cy="4778829"/>
          </a:xfrm>
          <a:prstGeom prst="rect">
            <a:avLst/>
          </a:prstGeom>
          <a:gradFill>
            <a:gsLst>
              <a:gs pos="35000">
                <a:schemeClr val="accent1"/>
              </a:gs>
              <a:gs pos="100000">
                <a:schemeClr val="accent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alibri" panose="020F050202020403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B4A29BCD-69B5-74F9-E2A2-946F3B89A95A}"/>
              </a:ext>
            </a:extLst>
          </p:cNvPr>
          <p:cNvSpPr txBox="1"/>
          <p:nvPr userDrawn="1"/>
        </p:nvSpPr>
        <p:spPr>
          <a:xfrm>
            <a:off x="929462" y="728843"/>
            <a:ext cx="3947338" cy="578428"/>
          </a:xfrm>
          <a:prstGeom prst="rect">
            <a:avLst/>
          </a:prstGeom>
          <a:noFill/>
        </p:spPr>
        <p:txBody>
          <a:bodyPr wrap="square" rtlCol="0">
            <a:spAutoFit/>
          </a:bodyPr>
          <a:lstStyle/>
          <a:p>
            <a:pPr>
              <a:lnSpc>
                <a:spcPts val="4000"/>
              </a:lnSpc>
            </a:pPr>
            <a:r>
              <a:rPr lang="en-US" sz="3200">
                <a:latin typeface="+mj-lt"/>
                <a:ea typeface="Calibri" panose="020F0502020204030204" pitchFamily="34" charset="0"/>
                <a:cs typeface="Poppins Medium" panose="00000600000000000000" pitchFamily="2" charset="0"/>
              </a:rPr>
              <a:t>Clothe</a:t>
            </a:r>
          </a:p>
        </p:txBody>
      </p:sp>
      <p:sp>
        <p:nvSpPr>
          <p:cNvPr id="5" name="Oval 4">
            <a:extLst>
              <a:ext uri="{FF2B5EF4-FFF2-40B4-BE49-F238E27FC236}">
                <a16:creationId xmlns:a16="http://schemas.microsoft.com/office/drawing/2014/main" id="{CC449AFF-977F-9D2F-6EEB-C70165542497}"/>
              </a:ext>
            </a:extLst>
          </p:cNvPr>
          <p:cNvSpPr/>
          <p:nvPr userDrawn="1"/>
        </p:nvSpPr>
        <p:spPr>
          <a:xfrm>
            <a:off x="4948540" y="2445389"/>
            <a:ext cx="3254156" cy="3254156"/>
          </a:xfrm>
          <a:prstGeom prst="ellipse">
            <a:avLst/>
          </a:prstGeom>
          <a:noFill/>
          <a:ln>
            <a:solidFill>
              <a:schemeClr val="bg1">
                <a:lumMod val="85000"/>
              </a:schemeClr>
            </a:solidFill>
          </a:ln>
          <a:effectLst>
            <a:outerShdw blurRad="88900" dist="76200" dir="5400000" algn="tl" rotWithShape="0">
              <a:schemeClr val="accent2">
                <a:alpha val="7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endParaRPr>
          </a:p>
        </p:txBody>
      </p:sp>
      <p:sp>
        <p:nvSpPr>
          <p:cNvPr id="6" name="TextBox 5">
            <a:extLst>
              <a:ext uri="{FF2B5EF4-FFF2-40B4-BE49-F238E27FC236}">
                <a16:creationId xmlns:a16="http://schemas.microsoft.com/office/drawing/2014/main" id="{06C6CD02-D26F-B29E-FF77-8BD224C39200}"/>
              </a:ext>
            </a:extLst>
          </p:cNvPr>
          <p:cNvSpPr txBox="1"/>
          <p:nvPr userDrawn="1"/>
        </p:nvSpPr>
        <p:spPr>
          <a:xfrm>
            <a:off x="8597102" y="2634717"/>
            <a:ext cx="2522206" cy="2123658"/>
          </a:xfrm>
          <a:prstGeom prst="rect">
            <a:avLst/>
          </a:prstGeom>
          <a:noFill/>
        </p:spPr>
        <p:txBody>
          <a:bodyPr wrap="square">
            <a:spAutoFit/>
          </a:bodyPr>
          <a:lstStyle/>
          <a:p>
            <a:pPr defTabSz="609585"/>
            <a:r>
              <a:rPr lang="en-US" sz="3600" b="1">
                <a:solidFill>
                  <a:schemeClr val="accent3"/>
                </a:solidFill>
                <a:latin typeface="Calibri" panose="020F0502020204030204" pitchFamily="34" charset="0"/>
                <a:ea typeface="Calibri" panose="020F0502020204030204" pitchFamily="34" charset="0"/>
                <a:cs typeface="Noto Serif" panose="02020600060500020200" pitchFamily="18" charset="0"/>
              </a:rPr>
              <a:t>9 Thrift Stores </a:t>
            </a:r>
            <a:r>
              <a:rPr lang="en-US">
                <a:latin typeface="Calibri" panose="020F0502020204030204" pitchFamily="34" charset="0"/>
                <a:ea typeface="Calibri" panose="020F0502020204030204" pitchFamily="34" charset="0"/>
                <a:cs typeface="Noto Serif" panose="02020600060500020200" pitchFamily="18" charset="0"/>
              </a:rPr>
              <a:t>+ </a:t>
            </a:r>
          </a:p>
          <a:p>
            <a:pPr defTabSz="609585"/>
            <a:r>
              <a:rPr lang="en-US" sz="2000">
                <a:latin typeface="Calibri" panose="020F0502020204030204" pitchFamily="34" charset="0"/>
                <a:ea typeface="Calibri" panose="020F0502020204030204" pitchFamily="34" charset="0"/>
                <a:cs typeface="Noto Serif" panose="02020600060500020200" pitchFamily="18" charset="0"/>
              </a:rPr>
              <a:t>E-Commerce Store “Vinny’s Thrift &amp; Collectibles”</a:t>
            </a:r>
            <a:endParaRPr lang="en-ID" sz="2000">
              <a:latin typeface="Calibri" panose="020F0502020204030204" pitchFamily="34" charset="0"/>
              <a:ea typeface="Calibri" panose="020F0502020204030204" pitchFamily="34" charset="0"/>
              <a:cs typeface="Noto Serif" panose="02020600060500020200" pitchFamily="18" charset="0"/>
            </a:endParaRPr>
          </a:p>
        </p:txBody>
      </p:sp>
      <p:sp>
        <p:nvSpPr>
          <p:cNvPr id="7" name="TextBox 6">
            <a:extLst>
              <a:ext uri="{FF2B5EF4-FFF2-40B4-BE49-F238E27FC236}">
                <a16:creationId xmlns:a16="http://schemas.microsoft.com/office/drawing/2014/main" id="{F3AD78BF-F6A1-F17E-430F-39AABEE57364}"/>
              </a:ext>
            </a:extLst>
          </p:cNvPr>
          <p:cNvSpPr txBox="1"/>
          <p:nvPr userDrawn="1"/>
        </p:nvSpPr>
        <p:spPr>
          <a:xfrm>
            <a:off x="8639926" y="4796166"/>
            <a:ext cx="2787409" cy="646331"/>
          </a:xfrm>
          <a:prstGeom prst="rect">
            <a:avLst/>
          </a:prstGeom>
          <a:noFill/>
        </p:spPr>
        <p:txBody>
          <a:bodyPr wrap="square">
            <a:spAutoFit/>
          </a:bodyPr>
          <a:lstStyle/>
          <a:p>
            <a:pPr defTabSz="609585"/>
            <a:r>
              <a:rPr lang="en-US" sz="3600" b="1">
                <a:solidFill>
                  <a:schemeClr val="accent3"/>
                </a:solidFill>
                <a:latin typeface="Calibri" panose="020F0502020204030204" pitchFamily="34" charset="0"/>
                <a:ea typeface="Calibri" panose="020F0502020204030204" pitchFamily="34" charset="0"/>
                <a:cs typeface="Noto Serif" panose="02020600060500020200" pitchFamily="18" charset="0"/>
              </a:rPr>
              <a:t>50</a:t>
            </a:r>
            <a:r>
              <a:rPr lang="en-US" sz="2000" b="1">
                <a:solidFill>
                  <a:schemeClr val="accent3"/>
                </a:solidFill>
                <a:latin typeface="Calibri" panose="020F0502020204030204" pitchFamily="34" charset="0"/>
                <a:ea typeface="Calibri" panose="020F0502020204030204" pitchFamily="34" charset="0"/>
                <a:cs typeface="Noto Serif" panose="02020600060500020200" pitchFamily="18" charset="0"/>
              </a:rPr>
              <a:t> </a:t>
            </a:r>
            <a:r>
              <a:rPr lang="en-US" b="1">
                <a:solidFill>
                  <a:schemeClr val="accent3"/>
                </a:solidFill>
                <a:latin typeface="Calibri" panose="020F0502020204030204" pitchFamily="34" charset="0"/>
                <a:ea typeface="Calibri" panose="020F0502020204030204" pitchFamily="34" charset="0"/>
                <a:cs typeface="Noto Serif" panose="02020600060500020200" pitchFamily="18" charset="0"/>
              </a:rPr>
              <a:t>Employees</a:t>
            </a:r>
            <a:endParaRPr lang="en-ID" sz="2000" b="1">
              <a:solidFill>
                <a:schemeClr val="accent3"/>
              </a:solidFill>
              <a:latin typeface="Calibri" panose="020F0502020204030204" pitchFamily="34" charset="0"/>
              <a:ea typeface="Calibri" panose="020F0502020204030204" pitchFamily="34" charset="0"/>
              <a:cs typeface="Noto Serif" panose="02020600060500020200" pitchFamily="18" charset="0"/>
            </a:endParaRPr>
          </a:p>
        </p:txBody>
      </p:sp>
      <p:sp>
        <p:nvSpPr>
          <p:cNvPr id="8" name="TextBox 7">
            <a:extLst>
              <a:ext uri="{FF2B5EF4-FFF2-40B4-BE49-F238E27FC236}">
                <a16:creationId xmlns:a16="http://schemas.microsoft.com/office/drawing/2014/main" id="{C4CE1BC8-B114-9F29-347A-59A748A73B6C}"/>
              </a:ext>
            </a:extLst>
          </p:cNvPr>
          <p:cNvSpPr txBox="1"/>
          <p:nvPr userDrawn="1"/>
        </p:nvSpPr>
        <p:spPr>
          <a:xfrm>
            <a:off x="2270719" y="1945568"/>
            <a:ext cx="2207753" cy="954107"/>
          </a:xfrm>
          <a:prstGeom prst="rect">
            <a:avLst/>
          </a:prstGeom>
          <a:noFill/>
        </p:spPr>
        <p:txBody>
          <a:bodyPr wrap="square">
            <a:spAutoFit/>
          </a:bodyPr>
          <a:lstStyle/>
          <a:p>
            <a:pPr algn="ctr" defTabSz="609585"/>
            <a:r>
              <a:rPr lang="en-US" sz="3600" b="1">
                <a:solidFill>
                  <a:prstClr val="white"/>
                </a:solidFill>
                <a:latin typeface="Calibri" panose="020F0502020204030204" pitchFamily="34" charset="0"/>
                <a:ea typeface="Calibri" panose="020F0502020204030204" pitchFamily="34" charset="0"/>
                <a:cs typeface="Lato" panose="020F0502020204030203" pitchFamily="34" charset="0"/>
              </a:rPr>
              <a:t>$4.6M </a:t>
            </a:r>
          </a:p>
          <a:p>
            <a:pPr algn="ctr" defTabSz="609585"/>
            <a:r>
              <a:rPr lang="en-US" sz="2000" b="1">
                <a:solidFill>
                  <a:prstClr val="white"/>
                </a:solidFill>
                <a:latin typeface="Calibri" panose="020F0502020204030204" pitchFamily="34" charset="0"/>
                <a:ea typeface="Calibri" panose="020F0502020204030204" pitchFamily="34" charset="0"/>
                <a:cs typeface="Lato" panose="020F0502020204030203" pitchFamily="34" charset="0"/>
              </a:rPr>
              <a:t>Revenue</a:t>
            </a:r>
            <a:endParaRPr lang="en-ID" b="1">
              <a:solidFill>
                <a:prstClr val="white"/>
              </a:solidFill>
              <a:latin typeface="Calibri" panose="020F0502020204030204" pitchFamily="34" charset="0"/>
              <a:ea typeface="Calibri" panose="020F0502020204030204" pitchFamily="34" charset="0"/>
              <a:cs typeface="Lato" panose="020F0502020204030203" pitchFamily="34" charset="0"/>
            </a:endParaRPr>
          </a:p>
        </p:txBody>
      </p:sp>
      <p:sp>
        <p:nvSpPr>
          <p:cNvPr id="9" name="TextBox 8">
            <a:extLst>
              <a:ext uri="{FF2B5EF4-FFF2-40B4-BE49-F238E27FC236}">
                <a16:creationId xmlns:a16="http://schemas.microsoft.com/office/drawing/2014/main" id="{83E65EA7-38F3-411E-2DF2-54B74DB0CE3C}"/>
              </a:ext>
            </a:extLst>
          </p:cNvPr>
          <p:cNvSpPr txBox="1"/>
          <p:nvPr userDrawn="1"/>
        </p:nvSpPr>
        <p:spPr>
          <a:xfrm>
            <a:off x="1121663" y="3327885"/>
            <a:ext cx="2039769" cy="1261884"/>
          </a:xfrm>
          <a:prstGeom prst="rect">
            <a:avLst/>
          </a:prstGeom>
          <a:noFill/>
        </p:spPr>
        <p:txBody>
          <a:bodyPr wrap="square">
            <a:spAutoFit/>
          </a:bodyPr>
          <a:lstStyle/>
          <a:p>
            <a:pPr defTabSz="609585"/>
            <a:r>
              <a:rPr lang="en-US" sz="3600" b="1">
                <a:solidFill>
                  <a:prstClr val="white"/>
                </a:solidFill>
                <a:latin typeface="Calibri" panose="020F0502020204030204" pitchFamily="34" charset="0"/>
                <a:ea typeface="Calibri" panose="020F0502020204030204" pitchFamily="34" charset="0"/>
                <a:cs typeface="Noto Serif" panose="02020600060500020200" pitchFamily="18" charset="0"/>
              </a:rPr>
              <a:t>$1.8M </a:t>
            </a:r>
            <a:r>
              <a:rPr lang="en-US" sz="2000" b="1">
                <a:solidFill>
                  <a:prstClr val="white"/>
                </a:solidFill>
                <a:latin typeface="Calibri" panose="020F0502020204030204" pitchFamily="34" charset="0"/>
                <a:ea typeface="Calibri" panose="020F0502020204030204" pitchFamily="34" charset="0"/>
                <a:cs typeface="Noto Serif" panose="02020600060500020200" pitchFamily="18" charset="0"/>
              </a:rPr>
              <a:t>Conference Direct Aid</a:t>
            </a:r>
            <a:endParaRPr lang="en-ID" sz="2000" b="1">
              <a:solidFill>
                <a:prstClr val="white"/>
              </a:solidFill>
              <a:latin typeface="Calibri" panose="020F0502020204030204" pitchFamily="34" charset="0"/>
              <a:ea typeface="Calibri" panose="020F0502020204030204" pitchFamily="34" charset="0"/>
              <a:cs typeface="Noto Serif" panose="02020600060500020200" pitchFamily="18" charset="0"/>
            </a:endParaRPr>
          </a:p>
        </p:txBody>
      </p:sp>
      <p:sp>
        <p:nvSpPr>
          <p:cNvPr id="10" name="TextBox 9">
            <a:extLst>
              <a:ext uri="{FF2B5EF4-FFF2-40B4-BE49-F238E27FC236}">
                <a16:creationId xmlns:a16="http://schemas.microsoft.com/office/drawing/2014/main" id="{662A8D40-4779-D1FE-8233-05C6CDD08798}"/>
              </a:ext>
            </a:extLst>
          </p:cNvPr>
          <p:cNvSpPr txBox="1"/>
          <p:nvPr userDrawn="1"/>
        </p:nvSpPr>
        <p:spPr>
          <a:xfrm>
            <a:off x="3073777" y="4255917"/>
            <a:ext cx="1874763" cy="1569660"/>
          </a:xfrm>
          <a:prstGeom prst="rect">
            <a:avLst/>
          </a:prstGeom>
          <a:noFill/>
        </p:spPr>
        <p:txBody>
          <a:bodyPr wrap="square">
            <a:spAutoFit/>
          </a:bodyPr>
          <a:lstStyle/>
          <a:p>
            <a:pPr defTabSz="609585"/>
            <a:r>
              <a:rPr lang="en-US" sz="3600" b="1">
                <a:solidFill>
                  <a:prstClr val="white"/>
                </a:solidFill>
                <a:latin typeface="Calibri" panose="020F0502020204030204" pitchFamily="34" charset="0"/>
                <a:ea typeface="Calibri" panose="020F0502020204030204" pitchFamily="34" charset="0"/>
                <a:cs typeface="Noto Serif" panose="02020600060500020200" pitchFamily="18" charset="0"/>
              </a:rPr>
              <a:t>$50K</a:t>
            </a:r>
            <a:r>
              <a:rPr lang="en-US" sz="1600" b="1">
                <a:solidFill>
                  <a:prstClr val="white"/>
                </a:solidFill>
                <a:latin typeface="Calibri" panose="020F0502020204030204" pitchFamily="34" charset="0"/>
                <a:ea typeface="Calibri" panose="020F0502020204030204" pitchFamily="34" charset="0"/>
                <a:cs typeface="Noto Serif" panose="02020600060500020200" pitchFamily="18" charset="0"/>
              </a:rPr>
              <a:t> </a:t>
            </a:r>
            <a:r>
              <a:rPr lang="en-US" sz="2000" b="1">
                <a:solidFill>
                  <a:prstClr val="white"/>
                </a:solidFill>
                <a:latin typeface="Calibri" panose="020F0502020204030204" pitchFamily="34" charset="0"/>
                <a:ea typeface="Calibri" panose="020F0502020204030204" pitchFamily="34" charset="0"/>
                <a:cs typeface="Noto Serif" panose="02020600060500020200" pitchFamily="18" charset="0"/>
              </a:rPr>
              <a:t>Merchandise Vouchers to Neighbors</a:t>
            </a:r>
            <a:endParaRPr lang="en-ID" b="1">
              <a:solidFill>
                <a:prstClr val="white"/>
              </a:solidFill>
              <a:latin typeface="Calibri" panose="020F0502020204030204" pitchFamily="34" charset="0"/>
              <a:ea typeface="Calibri" panose="020F0502020204030204" pitchFamily="34" charset="0"/>
              <a:cs typeface="Noto Serif" panose="02020600060500020200" pitchFamily="18" charset="0"/>
            </a:endParaRPr>
          </a:p>
        </p:txBody>
      </p:sp>
      <p:grpSp>
        <p:nvGrpSpPr>
          <p:cNvPr id="11" name="Group 10">
            <a:extLst>
              <a:ext uri="{FF2B5EF4-FFF2-40B4-BE49-F238E27FC236}">
                <a16:creationId xmlns:a16="http://schemas.microsoft.com/office/drawing/2014/main" id="{CFCD6EE1-53B2-F632-1D79-C7C3457303A9}"/>
              </a:ext>
            </a:extLst>
          </p:cNvPr>
          <p:cNvGrpSpPr/>
          <p:nvPr userDrawn="1"/>
        </p:nvGrpSpPr>
        <p:grpSpPr>
          <a:xfrm>
            <a:off x="726651" y="6283402"/>
            <a:ext cx="10868638" cy="474125"/>
            <a:chOff x="726651" y="6283402"/>
            <a:chExt cx="10868638" cy="474125"/>
          </a:xfrm>
        </p:grpSpPr>
        <p:grpSp>
          <p:nvGrpSpPr>
            <p:cNvPr id="12" name="Group 11">
              <a:extLst>
                <a:ext uri="{FF2B5EF4-FFF2-40B4-BE49-F238E27FC236}">
                  <a16:creationId xmlns:a16="http://schemas.microsoft.com/office/drawing/2014/main" id="{3EEB88D5-2C86-5360-2428-0CEC5CD09681}"/>
                </a:ext>
              </a:extLst>
            </p:cNvPr>
            <p:cNvGrpSpPr/>
            <p:nvPr userDrawn="1"/>
          </p:nvGrpSpPr>
          <p:grpSpPr>
            <a:xfrm>
              <a:off x="726651" y="6283402"/>
              <a:ext cx="10868638" cy="362289"/>
              <a:chOff x="731293" y="6099767"/>
              <a:chExt cx="10868638" cy="362289"/>
            </a:xfrm>
          </p:grpSpPr>
          <p:cxnSp>
            <p:nvCxnSpPr>
              <p:cNvPr id="14" name="Google Shape;86;p30">
                <a:extLst>
                  <a:ext uri="{FF2B5EF4-FFF2-40B4-BE49-F238E27FC236}">
                    <a16:creationId xmlns:a16="http://schemas.microsoft.com/office/drawing/2014/main" id="{24B62B79-9ECD-0922-0E8E-0E4B65696CC0}"/>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0E30268E-0AB2-C022-72CA-80ACB29595BC}"/>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13" name="Picture 12" descr="A logo on a black background&#10;&#10;AI-generated content may be incorrect.">
              <a:extLst>
                <a:ext uri="{FF2B5EF4-FFF2-40B4-BE49-F238E27FC236}">
                  <a16:creationId xmlns:a16="http://schemas.microsoft.com/office/drawing/2014/main" id="{35FD9C61-D395-32C1-238F-93A28C4EDC5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Tree>
    <p:extLst>
      <p:ext uri="{BB962C8B-B14F-4D97-AF65-F5344CB8AC3E}">
        <p14:creationId xmlns:p14="http://schemas.microsoft.com/office/powerpoint/2010/main" val="394181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tory of Hop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5342946" y="2843379"/>
            <a:ext cx="2458176" cy="2458176"/>
          </a:xfrm>
          <a:custGeom>
            <a:avLst/>
            <a:gdLst>
              <a:gd name="connsiteX0" fmla="*/ 1391311 w 2782622"/>
              <a:gd name="connsiteY0" fmla="*/ 0 h 2782622"/>
              <a:gd name="connsiteX1" fmla="*/ 2782622 w 2782622"/>
              <a:gd name="connsiteY1" fmla="*/ 1391311 h 2782622"/>
              <a:gd name="connsiteX2" fmla="*/ 1391311 w 2782622"/>
              <a:gd name="connsiteY2" fmla="*/ 2782622 h 2782622"/>
              <a:gd name="connsiteX3" fmla="*/ 0 w 2782622"/>
              <a:gd name="connsiteY3" fmla="*/ 1391311 h 2782622"/>
              <a:gd name="connsiteX4" fmla="*/ 1391311 w 2782622"/>
              <a:gd name="connsiteY4" fmla="*/ 0 h 2782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622" h="2782622">
                <a:moveTo>
                  <a:pt x="1391311" y="0"/>
                </a:moveTo>
                <a:cubicBezTo>
                  <a:pt x="2159711" y="0"/>
                  <a:pt x="2782622" y="622911"/>
                  <a:pt x="2782622" y="1391311"/>
                </a:cubicBezTo>
                <a:cubicBezTo>
                  <a:pt x="2782622" y="2159711"/>
                  <a:pt x="2159711" y="2782622"/>
                  <a:pt x="1391311" y="2782622"/>
                </a:cubicBezTo>
                <a:cubicBezTo>
                  <a:pt x="622911" y="2782622"/>
                  <a:pt x="0" y="2159711"/>
                  <a:pt x="0" y="1391311"/>
                </a:cubicBezTo>
                <a:cubicBezTo>
                  <a:pt x="0" y="622911"/>
                  <a:pt x="622911" y="0"/>
                  <a:pt x="1391311" y="0"/>
                </a:cubicBez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grpSp>
        <p:nvGrpSpPr>
          <p:cNvPr id="13" name="Group 12">
            <a:extLst>
              <a:ext uri="{FF2B5EF4-FFF2-40B4-BE49-F238E27FC236}">
                <a16:creationId xmlns:a16="http://schemas.microsoft.com/office/drawing/2014/main" id="{906A9271-C914-BA60-A2BB-CE0E64A42F8C}"/>
              </a:ext>
            </a:extLst>
          </p:cNvPr>
          <p:cNvGrpSpPr/>
          <p:nvPr userDrawn="1"/>
        </p:nvGrpSpPr>
        <p:grpSpPr>
          <a:xfrm>
            <a:off x="726651" y="6283402"/>
            <a:ext cx="10868638" cy="474125"/>
            <a:chOff x="726651" y="6283402"/>
            <a:chExt cx="10868638" cy="474125"/>
          </a:xfrm>
        </p:grpSpPr>
        <p:grpSp>
          <p:nvGrpSpPr>
            <p:cNvPr id="14" name="Group 13">
              <a:extLst>
                <a:ext uri="{FF2B5EF4-FFF2-40B4-BE49-F238E27FC236}">
                  <a16:creationId xmlns:a16="http://schemas.microsoft.com/office/drawing/2014/main" id="{DE4DDAA8-23AA-0E38-30EC-ED31FE52B84C}"/>
                </a:ext>
              </a:extLst>
            </p:cNvPr>
            <p:cNvGrpSpPr/>
            <p:nvPr userDrawn="1"/>
          </p:nvGrpSpPr>
          <p:grpSpPr>
            <a:xfrm>
              <a:off x="726651" y="6283402"/>
              <a:ext cx="10868638" cy="362289"/>
              <a:chOff x="731293" y="6099767"/>
              <a:chExt cx="10868638" cy="362289"/>
            </a:xfrm>
          </p:grpSpPr>
          <p:cxnSp>
            <p:nvCxnSpPr>
              <p:cNvPr id="16" name="Google Shape;86;p30">
                <a:extLst>
                  <a:ext uri="{FF2B5EF4-FFF2-40B4-BE49-F238E27FC236}">
                    <a16:creationId xmlns:a16="http://schemas.microsoft.com/office/drawing/2014/main" id="{6A1A1CFC-E759-64AB-AA52-AC0DE7E43800}"/>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E68B868F-FBD4-2632-8F63-E99C7C66DA37}"/>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15" name="Picture 14" descr="A logo on a black background&#10;&#10;AI-generated content may be incorrect.">
              <a:extLst>
                <a:ext uri="{FF2B5EF4-FFF2-40B4-BE49-F238E27FC236}">
                  <a16:creationId xmlns:a16="http://schemas.microsoft.com/office/drawing/2014/main" id="{380A9C4A-0AA0-6AE1-25AF-AFCD454BE4E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18" name="Text Placeholder 25">
            <a:extLst>
              <a:ext uri="{FF2B5EF4-FFF2-40B4-BE49-F238E27FC236}">
                <a16:creationId xmlns:a16="http://schemas.microsoft.com/office/drawing/2014/main" id="{91A2491C-C7A9-49BB-F9AA-61D0851BB177}"/>
              </a:ext>
            </a:extLst>
          </p:cNvPr>
          <p:cNvSpPr>
            <a:spLocks noGrp="1"/>
          </p:cNvSpPr>
          <p:nvPr>
            <p:ph type="body" sz="quarter" idx="12"/>
          </p:nvPr>
        </p:nvSpPr>
        <p:spPr>
          <a:xfrm>
            <a:off x="986807" y="536358"/>
            <a:ext cx="7869810" cy="704850"/>
          </a:xfrm>
        </p:spPr>
        <p:txBody>
          <a:bodyPr>
            <a:noAutofit/>
          </a:bodyPr>
          <a:lstStyle>
            <a:lvl1pPr marL="0" indent="0">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20349819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2307689" y="2734340"/>
            <a:ext cx="1452820" cy="1452820"/>
          </a:xfrm>
          <a:custGeom>
            <a:avLst/>
            <a:gdLst>
              <a:gd name="connsiteX0" fmla="*/ 1391311 w 2782622"/>
              <a:gd name="connsiteY0" fmla="*/ 0 h 2782622"/>
              <a:gd name="connsiteX1" fmla="*/ 2782622 w 2782622"/>
              <a:gd name="connsiteY1" fmla="*/ 1391311 h 2782622"/>
              <a:gd name="connsiteX2" fmla="*/ 1391311 w 2782622"/>
              <a:gd name="connsiteY2" fmla="*/ 2782622 h 2782622"/>
              <a:gd name="connsiteX3" fmla="*/ 0 w 2782622"/>
              <a:gd name="connsiteY3" fmla="*/ 1391311 h 2782622"/>
              <a:gd name="connsiteX4" fmla="*/ 1391311 w 2782622"/>
              <a:gd name="connsiteY4" fmla="*/ 0 h 2782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622" h="2782622">
                <a:moveTo>
                  <a:pt x="1391311" y="0"/>
                </a:moveTo>
                <a:cubicBezTo>
                  <a:pt x="2159711" y="0"/>
                  <a:pt x="2782622" y="622911"/>
                  <a:pt x="2782622" y="1391311"/>
                </a:cubicBezTo>
                <a:cubicBezTo>
                  <a:pt x="2782622" y="2159711"/>
                  <a:pt x="2159711" y="2782622"/>
                  <a:pt x="1391311" y="2782622"/>
                </a:cubicBezTo>
                <a:cubicBezTo>
                  <a:pt x="622911" y="2782622"/>
                  <a:pt x="0" y="2159711"/>
                  <a:pt x="0" y="1391311"/>
                </a:cubicBezTo>
                <a:cubicBezTo>
                  <a:pt x="0" y="622911"/>
                  <a:pt x="622911" y="0"/>
                  <a:pt x="1391311" y="0"/>
                </a:cubicBez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sp>
        <p:nvSpPr>
          <p:cNvPr id="6" name="Picture Placeholder 5"/>
          <p:cNvSpPr>
            <a:spLocks noGrp="1"/>
          </p:cNvSpPr>
          <p:nvPr>
            <p:ph type="pic" sz="quarter" idx="12"/>
          </p:nvPr>
        </p:nvSpPr>
        <p:spPr>
          <a:xfrm>
            <a:off x="5498206" y="2734340"/>
            <a:ext cx="1452820" cy="1452820"/>
          </a:xfrm>
          <a:custGeom>
            <a:avLst/>
            <a:gdLst>
              <a:gd name="connsiteX0" fmla="*/ 1391311 w 2782622"/>
              <a:gd name="connsiteY0" fmla="*/ 0 h 2782622"/>
              <a:gd name="connsiteX1" fmla="*/ 2782622 w 2782622"/>
              <a:gd name="connsiteY1" fmla="*/ 1391311 h 2782622"/>
              <a:gd name="connsiteX2" fmla="*/ 1391311 w 2782622"/>
              <a:gd name="connsiteY2" fmla="*/ 2782622 h 2782622"/>
              <a:gd name="connsiteX3" fmla="*/ 0 w 2782622"/>
              <a:gd name="connsiteY3" fmla="*/ 1391311 h 2782622"/>
              <a:gd name="connsiteX4" fmla="*/ 1391311 w 2782622"/>
              <a:gd name="connsiteY4" fmla="*/ 0 h 2782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622" h="2782622">
                <a:moveTo>
                  <a:pt x="1391311" y="0"/>
                </a:moveTo>
                <a:cubicBezTo>
                  <a:pt x="2159711" y="0"/>
                  <a:pt x="2782622" y="622911"/>
                  <a:pt x="2782622" y="1391311"/>
                </a:cubicBezTo>
                <a:cubicBezTo>
                  <a:pt x="2782622" y="2159711"/>
                  <a:pt x="2159711" y="2782622"/>
                  <a:pt x="1391311" y="2782622"/>
                </a:cubicBezTo>
                <a:cubicBezTo>
                  <a:pt x="622911" y="2782622"/>
                  <a:pt x="0" y="2159711"/>
                  <a:pt x="0" y="1391311"/>
                </a:cubicBezTo>
                <a:cubicBezTo>
                  <a:pt x="0" y="622911"/>
                  <a:pt x="622911" y="0"/>
                  <a:pt x="1391311" y="0"/>
                </a:cubicBez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sp>
        <p:nvSpPr>
          <p:cNvPr id="7" name="Picture Placeholder 6"/>
          <p:cNvSpPr>
            <a:spLocks noGrp="1"/>
          </p:cNvSpPr>
          <p:nvPr>
            <p:ph type="pic" sz="quarter" idx="13"/>
          </p:nvPr>
        </p:nvSpPr>
        <p:spPr>
          <a:xfrm>
            <a:off x="8720377" y="2734340"/>
            <a:ext cx="1452820" cy="1452820"/>
          </a:xfrm>
          <a:custGeom>
            <a:avLst/>
            <a:gdLst>
              <a:gd name="connsiteX0" fmla="*/ 1391311 w 2782622"/>
              <a:gd name="connsiteY0" fmla="*/ 0 h 2782622"/>
              <a:gd name="connsiteX1" fmla="*/ 2782622 w 2782622"/>
              <a:gd name="connsiteY1" fmla="*/ 1391311 h 2782622"/>
              <a:gd name="connsiteX2" fmla="*/ 1391311 w 2782622"/>
              <a:gd name="connsiteY2" fmla="*/ 2782622 h 2782622"/>
              <a:gd name="connsiteX3" fmla="*/ 0 w 2782622"/>
              <a:gd name="connsiteY3" fmla="*/ 1391311 h 2782622"/>
              <a:gd name="connsiteX4" fmla="*/ 1391311 w 2782622"/>
              <a:gd name="connsiteY4" fmla="*/ 0 h 2782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622" h="2782622">
                <a:moveTo>
                  <a:pt x="1391311" y="0"/>
                </a:moveTo>
                <a:cubicBezTo>
                  <a:pt x="2159711" y="0"/>
                  <a:pt x="2782622" y="622911"/>
                  <a:pt x="2782622" y="1391311"/>
                </a:cubicBezTo>
                <a:cubicBezTo>
                  <a:pt x="2782622" y="2159711"/>
                  <a:pt x="2159711" y="2782622"/>
                  <a:pt x="1391311" y="2782622"/>
                </a:cubicBezTo>
                <a:cubicBezTo>
                  <a:pt x="622911" y="2782622"/>
                  <a:pt x="0" y="2159711"/>
                  <a:pt x="0" y="1391311"/>
                </a:cubicBezTo>
                <a:cubicBezTo>
                  <a:pt x="0" y="622911"/>
                  <a:pt x="622911" y="0"/>
                  <a:pt x="1391311" y="0"/>
                </a:cubicBez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grpSp>
        <p:nvGrpSpPr>
          <p:cNvPr id="16" name="Group 15">
            <a:extLst>
              <a:ext uri="{FF2B5EF4-FFF2-40B4-BE49-F238E27FC236}">
                <a16:creationId xmlns:a16="http://schemas.microsoft.com/office/drawing/2014/main" id="{A100E5D1-4A63-3F22-659E-B760239C3506}"/>
              </a:ext>
            </a:extLst>
          </p:cNvPr>
          <p:cNvGrpSpPr/>
          <p:nvPr userDrawn="1"/>
        </p:nvGrpSpPr>
        <p:grpSpPr>
          <a:xfrm>
            <a:off x="726651" y="6283402"/>
            <a:ext cx="10868638" cy="474125"/>
            <a:chOff x="726651" y="6283402"/>
            <a:chExt cx="10868638" cy="474125"/>
          </a:xfrm>
        </p:grpSpPr>
        <p:grpSp>
          <p:nvGrpSpPr>
            <p:cNvPr id="17" name="Group 16">
              <a:extLst>
                <a:ext uri="{FF2B5EF4-FFF2-40B4-BE49-F238E27FC236}">
                  <a16:creationId xmlns:a16="http://schemas.microsoft.com/office/drawing/2014/main" id="{2581CDC2-F125-2292-93C6-808DE4C73D6D}"/>
                </a:ext>
              </a:extLst>
            </p:cNvPr>
            <p:cNvGrpSpPr/>
            <p:nvPr userDrawn="1"/>
          </p:nvGrpSpPr>
          <p:grpSpPr>
            <a:xfrm>
              <a:off x="726651" y="6283402"/>
              <a:ext cx="10868638" cy="362289"/>
              <a:chOff x="731293" y="6099767"/>
              <a:chExt cx="10868638" cy="362289"/>
            </a:xfrm>
          </p:grpSpPr>
          <p:cxnSp>
            <p:nvCxnSpPr>
              <p:cNvPr id="19" name="Google Shape;86;p30">
                <a:extLst>
                  <a:ext uri="{FF2B5EF4-FFF2-40B4-BE49-F238E27FC236}">
                    <a16:creationId xmlns:a16="http://schemas.microsoft.com/office/drawing/2014/main" id="{7FA3760D-B86D-892A-5737-8E07E740DEF5}"/>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D826211F-2C05-900D-90C7-92E6CA7A560F}"/>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18" name="Picture 17" descr="A logo on a black background&#10;&#10;AI-generated content may be incorrect.">
              <a:extLst>
                <a:ext uri="{FF2B5EF4-FFF2-40B4-BE49-F238E27FC236}">
                  <a16:creationId xmlns:a16="http://schemas.microsoft.com/office/drawing/2014/main" id="{AC2E0DC0-BC0C-26AC-D13C-B14E597FF3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21" name="Text Placeholder 25">
            <a:extLst>
              <a:ext uri="{FF2B5EF4-FFF2-40B4-BE49-F238E27FC236}">
                <a16:creationId xmlns:a16="http://schemas.microsoft.com/office/drawing/2014/main" id="{B69845A3-EA17-1422-C37F-95459E9C1F9A}"/>
              </a:ext>
            </a:extLst>
          </p:cNvPr>
          <p:cNvSpPr>
            <a:spLocks noGrp="1"/>
          </p:cNvSpPr>
          <p:nvPr>
            <p:ph type="body" sz="quarter" idx="14"/>
          </p:nvPr>
        </p:nvSpPr>
        <p:spPr>
          <a:xfrm>
            <a:off x="986807" y="536358"/>
            <a:ext cx="7869810" cy="704850"/>
          </a:xfrm>
        </p:spPr>
        <p:txBody>
          <a:bodyPr>
            <a:noAutofit/>
          </a:bodyPr>
          <a:lstStyle>
            <a:lvl1pPr marL="0" indent="0">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19254014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Title and Vertical Text">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4241800" y="1800696"/>
            <a:ext cx="3032940" cy="4267199"/>
          </a:xfrm>
          <a:custGeom>
            <a:avLst/>
            <a:gdLst>
              <a:gd name="connsiteX0" fmla="*/ 0 w 3627052"/>
              <a:gd name="connsiteY0" fmla="*/ 0 h 6862565"/>
              <a:gd name="connsiteX1" fmla="*/ 3627052 w 3627052"/>
              <a:gd name="connsiteY1" fmla="*/ 0 h 6862565"/>
              <a:gd name="connsiteX2" fmla="*/ 3627052 w 3627052"/>
              <a:gd name="connsiteY2" fmla="*/ 6862565 h 6862565"/>
              <a:gd name="connsiteX3" fmla="*/ 0 w 3627052"/>
              <a:gd name="connsiteY3" fmla="*/ 6862565 h 6862565"/>
            </a:gdLst>
            <a:ahLst/>
            <a:cxnLst>
              <a:cxn ang="0">
                <a:pos x="connsiteX0" y="connsiteY0"/>
              </a:cxn>
              <a:cxn ang="0">
                <a:pos x="connsiteX1" y="connsiteY1"/>
              </a:cxn>
              <a:cxn ang="0">
                <a:pos x="connsiteX2" y="connsiteY2"/>
              </a:cxn>
              <a:cxn ang="0">
                <a:pos x="connsiteX3" y="connsiteY3"/>
              </a:cxn>
            </a:cxnLst>
            <a:rect l="l" t="t" r="r" b="b"/>
            <a:pathLst>
              <a:path w="3627052" h="6862565">
                <a:moveTo>
                  <a:pt x="0" y="0"/>
                </a:moveTo>
                <a:lnTo>
                  <a:pt x="3627052" y="0"/>
                </a:lnTo>
                <a:lnTo>
                  <a:pt x="3627052" y="6862565"/>
                </a:lnTo>
                <a:lnTo>
                  <a:pt x="0" y="6862565"/>
                </a:ln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grpSp>
        <p:nvGrpSpPr>
          <p:cNvPr id="14" name="Group 13">
            <a:extLst>
              <a:ext uri="{FF2B5EF4-FFF2-40B4-BE49-F238E27FC236}">
                <a16:creationId xmlns:a16="http://schemas.microsoft.com/office/drawing/2014/main" id="{20ADBB11-A1B8-F794-0EF8-B7E11E6A0BA0}"/>
              </a:ext>
            </a:extLst>
          </p:cNvPr>
          <p:cNvGrpSpPr/>
          <p:nvPr userDrawn="1"/>
        </p:nvGrpSpPr>
        <p:grpSpPr>
          <a:xfrm>
            <a:off x="726651" y="6283402"/>
            <a:ext cx="10868638" cy="474125"/>
            <a:chOff x="726651" y="6283402"/>
            <a:chExt cx="10868638" cy="474125"/>
          </a:xfrm>
        </p:grpSpPr>
        <p:grpSp>
          <p:nvGrpSpPr>
            <p:cNvPr id="15" name="Group 14">
              <a:extLst>
                <a:ext uri="{FF2B5EF4-FFF2-40B4-BE49-F238E27FC236}">
                  <a16:creationId xmlns:a16="http://schemas.microsoft.com/office/drawing/2014/main" id="{EF66123D-4395-9D96-3C76-C15A18D66FC8}"/>
                </a:ext>
              </a:extLst>
            </p:cNvPr>
            <p:cNvGrpSpPr/>
            <p:nvPr userDrawn="1"/>
          </p:nvGrpSpPr>
          <p:grpSpPr>
            <a:xfrm>
              <a:off x="726651" y="6283402"/>
              <a:ext cx="10868638" cy="362289"/>
              <a:chOff x="731293" y="6099767"/>
              <a:chExt cx="10868638" cy="362289"/>
            </a:xfrm>
          </p:grpSpPr>
          <p:cxnSp>
            <p:nvCxnSpPr>
              <p:cNvPr id="17" name="Google Shape;86;p30">
                <a:extLst>
                  <a:ext uri="{FF2B5EF4-FFF2-40B4-BE49-F238E27FC236}">
                    <a16:creationId xmlns:a16="http://schemas.microsoft.com/office/drawing/2014/main" id="{BED36E85-AA1A-2BC0-E559-7EC5BE7C9D50}"/>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291409D6-7674-4E9F-0468-5EA4BF27FE7A}"/>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16" name="Picture 15" descr="A logo on a black background&#10;&#10;AI-generated content may be incorrect.">
              <a:extLst>
                <a:ext uri="{FF2B5EF4-FFF2-40B4-BE49-F238E27FC236}">
                  <a16:creationId xmlns:a16="http://schemas.microsoft.com/office/drawing/2014/main" id="{0631587E-9581-08EA-6396-D17C2D73C6C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19" name="Text Placeholder 25">
            <a:extLst>
              <a:ext uri="{FF2B5EF4-FFF2-40B4-BE49-F238E27FC236}">
                <a16:creationId xmlns:a16="http://schemas.microsoft.com/office/drawing/2014/main" id="{34E015AE-28BE-5BCB-EC8C-1678C90B0EE0}"/>
              </a:ext>
            </a:extLst>
          </p:cNvPr>
          <p:cNvSpPr>
            <a:spLocks noGrp="1"/>
          </p:cNvSpPr>
          <p:nvPr>
            <p:ph type="body" sz="quarter" idx="11"/>
          </p:nvPr>
        </p:nvSpPr>
        <p:spPr>
          <a:xfrm>
            <a:off x="986807" y="536358"/>
            <a:ext cx="7869810" cy="704850"/>
          </a:xfrm>
        </p:spPr>
        <p:txBody>
          <a:bodyPr>
            <a:noAutofit/>
          </a:bodyPr>
          <a:lstStyle>
            <a:lvl1pPr marL="0" indent="0">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4380230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Title and Vertical Text">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2872132"/>
            <a:ext cx="4284667" cy="3235704"/>
          </a:xfrm>
          <a:custGeom>
            <a:avLst/>
            <a:gdLst>
              <a:gd name="connsiteX0" fmla="*/ 0 w 3627052"/>
              <a:gd name="connsiteY0" fmla="*/ 0 h 6862565"/>
              <a:gd name="connsiteX1" fmla="*/ 3627052 w 3627052"/>
              <a:gd name="connsiteY1" fmla="*/ 0 h 6862565"/>
              <a:gd name="connsiteX2" fmla="*/ 3627052 w 3627052"/>
              <a:gd name="connsiteY2" fmla="*/ 6862565 h 6862565"/>
              <a:gd name="connsiteX3" fmla="*/ 0 w 3627052"/>
              <a:gd name="connsiteY3" fmla="*/ 6862565 h 6862565"/>
            </a:gdLst>
            <a:ahLst/>
            <a:cxnLst>
              <a:cxn ang="0">
                <a:pos x="connsiteX0" y="connsiteY0"/>
              </a:cxn>
              <a:cxn ang="0">
                <a:pos x="connsiteX1" y="connsiteY1"/>
              </a:cxn>
              <a:cxn ang="0">
                <a:pos x="connsiteX2" y="connsiteY2"/>
              </a:cxn>
              <a:cxn ang="0">
                <a:pos x="connsiteX3" y="connsiteY3"/>
              </a:cxn>
            </a:cxnLst>
            <a:rect l="l" t="t" r="r" b="b"/>
            <a:pathLst>
              <a:path w="3627052" h="6862565">
                <a:moveTo>
                  <a:pt x="0" y="0"/>
                </a:moveTo>
                <a:lnTo>
                  <a:pt x="3627052" y="0"/>
                </a:lnTo>
                <a:lnTo>
                  <a:pt x="3627052" y="6862565"/>
                </a:lnTo>
                <a:lnTo>
                  <a:pt x="0" y="6862565"/>
                </a:ln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sp>
        <p:nvSpPr>
          <p:cNvPr id="5" name="Text Placeholder 4">
            <a:extLst>
              <a:ext uri="{FF2B5EF4-FFF2-40B4-BE49-F238E27FC236}">
                <a16:creationId xmlns:a16="http://schemas.microsoft.com/office/drawing/2014/main" id="{B443BD13-C6E1-E0EC-B10A-9AF0893624C3}"/>
              </a:ext>
            </a:extLst>
          </p:cNvPr>
          <p:cNvSpPr>
            <a:spLocks noGrp="1"/>
          </p:cNvSpPr>
          <p:nvPr>
            <p:ph type="body" sz="quarter" idx="13"/>
          </p:nvPr>
        </p:nvSpPr>
        <p:spPr>
          <a:xfrm>
            <a:off x="5167313" y="2405063"/>
            <a:ext cx="6329362" cy="3702773"/>
          </a:xfrm>
        </p:spPr>
        <p:txBody>
          <a:bodyPr/>
          <a:lstStyle>
            <a:lvl1pPr marL="0" indent="0">
              <a:buNone/>
              <a:defRPr sz="1400"/>
            </a:lvl1pPr>
          </a:lstStyle>
          <a:p>
            <a:pPr lvl="0"/>
            <a:r>
              <a:rPr lang="en-US"/>
              <a:t>Click to edit Master text styles</a:t>
            </a:r>
          </a:p>
        </p:txBody>
      </p:sp>
      <p:grpSp>
        <p:nvGrpSpPr>
          <p:cNvPr id="4" name="Group 3">
            <a:extLst>
              <a:ext uri="{FF2B5EF4-FFF2-40B4-BE49-F238E27FC236}">
                <a16:creationId xmlns:a16="http://schemas.microsoft.com/office/drawing/2014/main" id="{4590D483-FC44-F5BE-2EA5-CD8BF8A6B7C3}"/>
              </a:ext>
            </a:extLst>
          </p:cNvPr>
          <p:cNvGrpSpPr/>
          <p:nvPr userDrawn="1"/>
        </p:nvGrpSpPr>
        <p:grpSpPr>
          <a:xfrm>
            <a:off x="726651" y="6283402"/>
            <a:ext cx="10868638" cy="474125"/>
            <a:chOff x="726651" y="6283402"/>
            <a:chExt cx="10868638" cy="474125"/>
          </a:xfrm>
        </p:grpSpPr>
        <p:grpSp>
          <p:nvGrpSpPr>
            <p:cNvPr id="16" name="Group 15">
              <a:extLst>
                <a:ext uri="{FF2B5EF4-FFF2-40B4-BE49-F238E27FC236}">
                  <a16:creationId xmlns:a16="http://schemas.microsoft.com/office/drawing/2014/main" id="{5362044D-99C3-BEBA-43BD-9E6C071F324E}"/>
                </a:ext>
              </a:extLst>
            </p:cNvPr>
            <p:cNvGrpSpPr/>
            <p:nvPr userDrawn="1"/>
          </p:nvGrpSpPr>
          <p:grpSpPr>
            <a:xfrm>
              <a:off x="726651" y="6283402"/>
              <a:ext cx="10868638" cy="362289"/>
              <a:chOff x="731293" y="6099767"/>
              <a:chExt cx="10868638" cy="362289"/>
            </a:xfrm>
          </p:grpSpPr>
          <p:cxnSp>
            <p:nvCxnSpPr>
              <p:cNvPr id="18" name="Google Shape;86;p30">
                <a:extLst>
                  <a:ext uri="{FF2B5EF4-FFF2-40B4-BE49-F238E27FC236}">
                    <a16:creationId xmlns:a16="http://schemas.microsoft.com/office/drawing/2014/main" id="{A60C9B68-D4A8-1350-C01D-7FFC1183E897}"/>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B621E4F1-0FC4-7BE9-C898-73D9CD1E3923}"/>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17" name="Picture 16" descr="A logo on a black background&#10;&#10;AI-generated content may be incorrect.">
              <a:extLst>
                <a:ext uri="{FF2B5EF4-FFF2-40B4-BE49-F238E27FC236}">
                  <a16:creationId xmlns:a16="http://schemas.microsoft.com/office/drawing/2014/main" id="{A3A6787C-DA7E-36B0-702E-ECB739BA3B4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20" name="Text Placeholder 25">
            <a:extLst>
              <a:ext uri="{FF2B5EF4-FFF2-40B4-BE49-F238E27FC236}">
                <a16:creationId xmlns:a16="http://schemas.microsoft.com/office/drawing/2014/main" id="{1B4996D5-E273-FFCB-8E10-AC63C1AA9E93}"/>
              </a:ext>
            </a:extLst>
          </p:cNvPr>
          <p:cNvSpPr>
            <a:spLocks noGrp="1"/>
          </p:cNvSpPr>
          <p:nvPr>
            <p:ph type="body" sz="quarter" idx="11"/>
          </p:nvPr>
        </p:nvSpPr>
        <p:spPr>
          <a:xfrm>
            <a:off x="986807" y="536358"/>
            <a:ext cx="7869810" cy="704850"/>
          </a:xfrm>
        </p:spPr>
        <p:txBody>
          <a:bodyPr>
            <a:noAutofit/>
          </a:bodyPr>
          <a:lstStyle>
            <a:lvl1pPr marL="0" indent="0">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2766230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 Circle Picture">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6473026" y="2673713"/>
            <a:ext cx="4028316" cy="3604546"/>
          </a:xfrm>
          <a:custGeom>
            <a:avLst/>
            <a:gdLst>
              <a:gd name="connsiteX0" fmla="*/ 2543175 w 5086350"/>
              <a:gd name="connsiteY0" fmla="*/ 0 h 4551278"/>
              <a:gd name="connsiteX1" fmla="*/ 5086350 w 5086350"/>
              <a:gd name="connsiteY1" fmla="*/ 2543175 h 4551278"/>
              <a:gd name="connsiteX2" fmla="*/ 4160871 w 5086350"/>
              <a:gd name="connsiteY2" fmla="*/ 4505613 h 4551278"/>
              <a:gd name="connsiteX3" fmla="*/ 4099804 w 5086350"/>
              <a:gd name="connsiteY3" fmla="*/ 4551278 h 4551278"/>
              <a:gd name="connsiteX4" fmla="*/ 986547 w 5086350"/>
              <a:gd name="connsiteY4" fmla="*/ 4551278 h 4551278"/>
              <a:gd name="connsiteX5" fmla="*/ 925479 w 5086350"/>
              <a:gd name="connsiteY5" fmla="*/ 4505613 h 4551278"/>
              <a:gd name="connsiteX6" fmla="*/ 0 w 5086350"/>
              <a:gd name="connsiteY6" fmla="*/ 2543175 h 4551278"/>
              <a:gd name="connsiteX7" fmla="*/ 2543175 w 5086350"/>
              <a:gd name="connsiteY7" fmla="*/ 0 h 455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6350" h="4551278">
                <a:moveTo>
                  <a:pt x="2543175" y="0"/>
                </a:moveTo>
                <a:cubicBezTo>
                  <a:pt x="3947732" y="0"/>
                  <a:pt x="5086350" y="1138618"/>
                  <a:pt x="5086350" y="2543175"/>
                </a:cubicBezTo>
                <a:cubicBezTo>
                  <a:pt x="5086350" y="3333238"/>
                  <a:pt x="4726084" y="4039157"/>
                  <a:pt x="4160871" y="4505613"/>
                </a:cubicBezTo>
                <a:lnTo>
                  <a:pt x="4099804" y="4551278"/>
                </a:lnTo>
                <a:lnTo>
                  <a:pt x="986547" y="4551278"/>
                </a:lnTo>
                <a:lnTo>
                  <a:pt x="925479" y="4505613"/>
                </a:lnTo>
                <a:cubicBezTo>
                  <a:pt x="360266" y="4039157"/>
                  <a:pt x="0" y="3333238"/>
                  <a:pt x="0" y="2543175"/>
                </a:cubicBezTo>
                <a:cubicBezTo>
                  <a:pt x="0" y="1138618"/>
                  <a:pt x="1138618" y="0"/>
                  <a:pt x="2543175" y="0"/>
                </a:cubicBezTo>
                <a:close/>
              </a:path>
            </a:pathLst>
          </a:custGeom>
        </p:spPr>
        <p:txBody>
          <a:bodyPr wrap="square">
            <a:noAutofit/>
          </a:bodyPr>
          <a:lstStyle>
            <a:lvl1pPr>
              <a:defRPr sz="1000">
                <a:latin typeface="Poppins" panose="00000500000000000000" pitchFamily="2" charset="0"/>
                <a:cs typeface="Poppins" panose="00000500000000000000" pitchFamily="2" charset="0"/>
              </a:defRPr>
            </a:lvl1pPr>
          </a:lstStyle>
          <a:p>
            <a:r>
              <a:rPr lang="en-US"/>
              <a:t>Click icon to add picture</a:t>
            </a:r>
          </a:p>
        </p:txBody>
      </p:sp>
      <p:sp>
        <p:nvSpPr>
          <p:cNvPr id="2" name="Arc 1">
            <a:extLst>
              <a:ext uri="{FF2B5EF4-FFF2-40B4-BE49-F238E27FC236}">
                <a16:creationId xmlns:a16="http://schemas.microsoft.com/office/drawing/2014/main" id="{CBDB1A1D-BDAD-0F1D-6449-47842476D0BE}"/>
              </a:ext>
            </a:extLst>
          </p:cNvPr>
          <p:cNvSpPr/>
          <p:nvPr userDrawn="1"/>
        </p:nvSpPr>
        <p:spPr>
          <a:xfrm>
            <a:off x="6173460" y="2647431"/>
            <a:ext cx="4438123" cy="4178183"/>
          </a:xfrm>
          <a:prstGeom prst="arc">
            <a:avLst>
              <a:gd name="adj1" fmla="val 8485088"/>
              <a:gd name="adj2" fmla="val 12570782"/>
            </a:avLst>
          </a:prstGeom>
          <a:ln>
            <a:gradFill>
              <a:gsLst>
                <a:gs pos="0">
                  <a:schemeClr val="accent1"/>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panose="020F0502020204030204" pitchFamily="34" charset="0"/>
              <a:ea typeface="Calibri" panose="020F0502020204030204" pitchFamily="34" charset="0"/>
            </a:endParaRPr>
          </a:p>
        </p:txBody>
      </p:sp>
      <p:sp>
        <p:nvSpPr>
          <p:cNvPr id="3" name="Arc 2">
            <a:extLst>
              <a:ext uri="{FF2B5EF4-FFF2-40B4-BE49-F238E27FC236}">
                <a16:creationId xmlns:a16="http://schemas.microsoft.com/office/drawing/2014/main" id="{7EC7A8FB-0AB9-A9C4-D04F-325F386AC4F1}"/>
              </a:ext>
            </a:extLst>
          </p:cNvPr>
          <p:cNvSpPr/>
          <p:nvPr userDrawn="1"/>
        </p:nvSpPr>
        <p:spPr>
          <a:xfrm>
            <a:off x="6352940" y="2658920"/>
            <a:ext cx="4438123" cy="4178183"/>
          </a:xfrm>
          <a:prstGeom prst="arc">
            <a:avLst>
              <a:gd name="adj1" fmla="val 20782156"/>
              <a:gd name="adj2" fmla="val 2175158"/>
            </a:avLst>
          </a:prstGeom>
          <a:ln>
            <a:gradFill>
              <a:gsLst>
                <a:gs pos="0">
                  <a:schemeClr val="accent1"/>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panose="020F0502020204030204" pitchFamily="34" charset="0"/>
              <a:ea typeface="Calibri" panose="020F0502020204030204" pitchFamily="34" charset="0"/>
            </a:endParaRPr>
          </a:p>
        </p:txBody>
      </p:sp>
      <p:sp>
        <p:nvSpPr>
          <p:cNvPr id="26" name="Text Placeholder 25">
            <a:extLst>
              <a:ext uri="{FF2B5EF4-FFF2-40B4-BE49-F238E27FC236}">
                <a16:creationId xmlns:a16="http://schemas.microsoft.com/office/drawing/2014/main" id="{1F0BC814-14CF-BCFC-1968-3561FDB0C085}"/>
              </a:ext>
            </a:extLst>
          </p:cNvPr>
          <p:cNvSpPr>
            <a:spLocks noGrp="1"/>
          </p:cNvSpPr>
          <p:nvPr>
            <p:ph type="body" sz="quarter" idx="11"/>
          </p:nvPr>
        </p:nvSpPr>
        <p:spPr>
          <a:xfrm>
            <a:off x="986807" y="536358"/>
            <a:ext cx="7869810" cy="704850"/>
          </a:xfrm>
        </p:spPr>
        <p:txBody>
          <a:bodyPr>
            <a:noAutofit/>
          </a:bodyPr>
          <a:lstStyle>
            <a:lvl1pPr marL="0" indent="0">
              <a:buNone/>
              <a:defRPr sz="3200">
                <a:latin typeface="+mj-lt"/>
              </a:defRPr>
            </a:lvl1pPr>
          </a:lstStyle>
          <a:p>
            <a:pPr lvl="0"/>
            <a:r>
              <a:rPr lang="en-US"/>
              <a:t>Click to edit Master text styles</a:t>
            </a:r>
          </a:p>
        </p:txBody>
      </p:sp>
      <p:sp>
        <p:nvSpPr>
          <p:cNvPr id="27" name="Text Placeholder 25">
            <a:extLst>
              <a:ext uri="{FF2B5EF4-FFF2-40B4-BE49-F238E27FC236}">
                <a16:creationId xmlns:a16="http://schemas.microsoft.com/office/drawing/2014/main" id="{65E483EE-557F-7717-CC08-187ADE476D94}"/>
              </a:ext>
            </a:extLst>
          </p:cNvPr>
          <p:cNvSpPr>
            <a:spLocks noGrp="1"/>
          </p:cNvSpPr>
          <p:nvPr>
            <p:ph type="body" sz="quarter" idx="12" hasCustomPrompt="1"/>
          </p:nvPr>
        </p:nvSpPr>
        <p:spPr>
          <a:xfrm>
            <a:off x="996251" y="1278135"/>
            <a:ext cx="4632325" cy="704850"/>
          </a:xfrm>
        </p:spPr>
        <p:txBody>
          <a:bodyPr>
            <a:noAutofit/>
          </a:bodyPr>
          <a:lstStyle>
            <a:lvl1pPr marL="0" indent="0">
              <a:buNone/>
              <a:defRPr sz="2000"/>
            </a:lvl1pPr>
          </a:lstStyle>
          <a:p>
            <a:pPr lvl="0"/>
            <a:r>
              <a:rPr lang="en-US"/>
              <a:t>[subtitle]</a:t>
            </a:r>
          </a:p>
        </p:txBody>
      </p:sp>
      <p:grpSp>
        <p:nvGrpSpPr>
          <p:cNvPr id="8" name="Group 7">
            <a:extLst>
              <a:ext uri="{FF2B5EF4-FFF2-40B4-BE49-F238E27FC236}">
                <a16:creationId xmlns:a16="http://schemas.microsoft.com/office/drawing/2014/main" id="{8C44E94F-8BEF-E4CB-EC37-C74E402CF677}"/>
              </a:ext>
            </a:extLst>
          </p:cNvPr>
          <p:cNvGrpSpPr/>
          <p:nvPr userDrawn="1"/>
        </p:nvGrpSpPr>
        <p:grpSpPr>
          <a:xfrm>
            <a:off x="726651" y="6283402"/>
            <a:ext cx="10868638" cy="474125"/>
            <a:chOff x="726651" y="6283402"/>
            <a:chExt cx="10868638" cy="474125"/>
          </a:xfrm>
        </p:grpSpPr>
        <p:grpSp>
          <p:nvGrpSpPr>
            <p:cNvPr id="15" name="Group 14">
              <a:extLst>
                <a:ext uri="{FF2B5EF4-FFF2-40B4-BE49-F238E27FC236}">
                  <a16:creationId xmlns:a16="http://schemas.microsoft.com/office/drawing/2014/main" id="{9D4D529F-2289-8B63-6D44-FC4D51FE9FDB}"/>
                </a:ext>
              </a:extLst>
            </p:cNvPr>
            <p:cNvGrpSpPr/>
            <p:nvPr userDrawn="1"/>
          </p:nvGrpSpPr>
          <p:grpSpPr>
            <a:xfrm>
              <a:off x="726651" y="6283402"/>
              <a:ext cx="10868638" cy="362289"/>
              <a:chOff x="731293" y="6099767"/>
              <a:chExt cx="10868638" cy="362289"/>
            </a:xfrm>
          </p:grpSpPr>
          <p:cxnSp>
            <p:nvCxnSpPr>
              <p:cNvPr id="18" name="Google Shape;86;p30">
                <a:extLst>
                  <a:ext uri="{FF2B5EF4-FFF2-40B4-BE49-F238E27FC236}">
                    <a16:creationId xmlns:a16="http://schemas.microsoft.com/office/drawing/2014/main" id="{04B6E030-7BAC-6C5D-B020-69EE0251DD98}"/>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E60728A0-6824-CE4C-ED6F-B8CC35693A6F}"/>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5" name="Picture 4" descr="A logo on a black background&#10;&#10;AI-generated content may be incorrect.">
              <a:extLst>
                <a:ext uri="{FF2B5EF4-FFF2-40B4-BE49-F238E27FC236}">
                  <a16:creationId xmlns:a16="http://schemas.microsoft.com/office/drawing/2014/main" id="{2D993626-AB3B-FA78-CCE4-6B77E01411A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14" name="Text Placeholder 13">
            <a:extLst>
              <a:ext uri="{FF2B5EF4-FFF2-40B4-BE49-F238E27FC236}">
                <a16:creationId xmlns:a16="http://schemas.microsoft.com/office/drawing/2014/main" id="{690870D4-8790-25CB-6D32-517856F43C1A}"/>
              </a:ext>
            </a:extLst>
          </p:cNvPr>
          <p:cNvSpPr>
            <a:spLocks noGrp="1"/>
          </p:cNvSpPr>
          <p:nvPr>
            <p:ph type="body" sz="quarter" idx="13"/>
          </p:nvPr>
        </p:nvSpPr>
        <p:spPr>
          <a:xfrm>
            <a:off x="987425" y="2467898"/>
            <a:ext cx="4738688" cy="3272502"/>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8637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preserve="1" userDrawn="1">
  <p:cSld name="3_Title slide">
    <p:spTree>
      <p:nvGrpSpPr>
        <p:cNvPr id="1" name="Shape 9"/>
        <p:cNvGrpSpPr/>
        <p:nvPr/>
      </p:nvGrpSpPr>
      <p:grpSpPr>
        <a:xfrm>
          <a:off x="0" y="0"/>
          <a:ext cx="0" cy="0"/>
          <a:chOff x="0" y="0"/>
          <a:chExt cx="0" cy="0"/>
        </a:xfrm>
      </p:grpSpPr>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40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r>
              <a:rPr lang="en-US"/>
              <a:t>Click to edit Master subtitle style</a:t>
            </a:r>
            <a:endParaRPr/>
          </a:p>
        </p:txBody>
      </p:sp>
      <p:grpSp>
        <p:nvGrpSpPr>
          <p:cNvPr id="10" name="Group 9">
            <a:extLst>
              <a:ext uri="{FF2B5EF4-FFF2-40B4-BE49-F238E27FC236}">
                <a16:creationId xmlns:a16="http://schemas.microsoft.com/office/drawing/2014/main" id="{3F7D5C4A-2951-5D67-A860-A4FAA649E7C5}"/>
              </a:ext>
            </a:extLst>
          </p:cNvPr>
          <p:cNvGrpSpPr/>
          <p:nvPr userDrawn="1"/>
        </p:nvGrpSpPr>
        <p:grpSpPr>
          <a:xfrm>
            <a:off x="726651" y="6283402"/>
            <a:ext cx="10868638" cy="474125"/>
            <a:chOff x="726651" y="6283402"/>
            <a:chExt cx="10868638" cy="474125"/>
          </a:xfrm>
        </p:grpSpPr>
        <p:grpSp>
          <p:nvGrpSpPr>
            <p:cNvPr id="15" name="Group 14">
              <a:extLst>
                <a:ext uri="{FF2B5EF4-FFF2-40B4-BE49-F238E27FC236}">
                  <a16:creationId xmlns:a16="http://schemas.microsoft.com/office/drawing/2014/main" id="{B4CCF325-FF58-6D2B-221B-E79E1D353742}"/>
                </a:ext>
              </a:extLst>
            </p:cNvPr>
            <p:cNvGrpSpPr/>
            <p:nvPr userDrawn="1"/>
          </p:nvGrpSpPr>
          <p:grpSpPr>
            <a:xfrm>
              <a:off x="726651" y="6283402"/>
              <a:ext cx="10868638" cy="362289"/>
              <a:chOff x="731293" y="6099767"/>
              <a:chExt cx="10868638" cy="362289"/>
            </a:xfrm>
          </p:grpSpPr>
          <p:cxnSp>
            <p:nvCxnSpPr>
              <p:cNvPr id="17" name="Google Shape;86;p30">
                <a:extLst>
                  <a:ext uri="{FF2B5EF4-FFF2-40B4-BE49-F238E27FC236}">
                    <a16:creationId xmlns:a16="http://schemas.microsoft.com/office/drawing/2014/main" id="{09DDCAFB-33A4-14D6-F1CB-83C2CAA657E9}"/>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5B5CF796-58A5-3A3F-718B-0B2F69466AE1}"/>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16" name="Picture 15" descr="A logo on a black background&#10;&#10;AI-generated content may be incorrect.">
              <a:extLst>
                <a:ext uri="{FF2B5EF4-FFF2-40B4-BE49-F238E27FC236}">
                  <a16:creationId xmlns:a16="http://schemas.microsoft.com/office/drawing/2014/main" id="{D7298A6A-769D-F73D-9A82-2AF0B2E04C1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19" name="Text Placeholder 25">
            <a:extLst>
              <a:ext uri="{FF2B5EF4-FFF2-40B4-BE49-F238E27FC236}">
                <a16:creationId xmlns:a16="http://schemas.microsoft.com/office/drawing/2014/main" id="{9019D9F0-DF9F-54B6-DDA4-1D58E9E0E312}"/>
              </a:ext>
            </a:extLst>
          </p:cNvPr>
          <p:cNvSpPr>
            <a:spLocks noGrp="1"/>
          </p:cNvSpPr>
          <p:nvPr>
            <p:ph type="body" sz="quarter" idx="11"/>
          </p:nvPr>
        </p:nvSpPr>
        <p:spPr>
          <a:xfrm>
            <a:off x="415600" y="3033810"/>
            <a:ext cx="11360800" cy="704850"/>
          </a:xfrm>
        </p:spPr>
        <p:txBody>
          <a:bodyPr>
            <a:noAutofit/>
          </a:bodyPr>
          <a:lstStyle>
            <a:lvl1pPr marL="0" indent="0" algn="ctr">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27346627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spTree>
      <p:nvGrpSpPr>
        <p:cNvPr id="1" name="Shape 13"/>
        <p:cNvGrpSpPr/>
        <p:nvPr/>
      </p:nvGrpSpPr>
      <p:grpSpPr>
        <a:xfrm>
          <a:off x="0" y="0"/>
          <a:ext cx="0" cy="0"/>
          <a:chOff x="0" y="0"/>
          <a:chExt cx="0" cy="0"/>
        </a:xfrm>
      </p:grpSpPr>
      <p:sp>
        <p:nvSpPr>
          <p:cNvPr id="19" name="Date Placeholder 18">
            <a:extLst>
              <a:ext uri="{FF2B5EF4-FFF2-40B4-BE49-F238E27FC236}">
                <a16:creationId xmlns:a16="http://schemas.microsoft.com/office/drawing/2014/main" id="{177AAEA6-5324-4061-C0B8-45D7C02AC884}"/>
              </a:ext>
            </a:extLst>
          </p:cNvPr>
          <p:cNvSpPr>
            <a:spLocks noGrp="1"/>
          </p:cNvSpPr>
          <p:nvPr>
            <p:ph type="dt" sz="half" idx="10"/>
          </p:nvPr>
        </p:nvSpPr>
        <p:spPr/>
        <p:txBody>
          <a:bodyPr/>
          <a:lstStyle/>
          <a:p>
            <a:endParaRPr lang="en-US"/>
          </a:p>
        </p:txBody>
      </p:sp>
      <p:sp>
        <p:nvSpPr>
          <p:cNvPr id="21" name="Slide Number Placeholder 20">
            <a:extLst>
              <a:ext uri="{FF2B5EF4-FFF2-40B4-BE49-F238E27FC236}">
                <a16:creationId xmlns:a16="http://schemas.microsoft.com/office/drawing/2014/main" id="{8FCA8499-1A66-45D5-C2F9-E37860CED671}"/>
              </a:ext>
            </a:extLst>
          </p:cNvPr>
          <p:cNvSpPr>
            <a:spLocks noGrp="1"/>
          </p:cNvSpPr>
          <p:nvPr>
            <p:ph type="sldNum" sz="quarter" idx="12"/>
          </p:nvPr>
        </p:nvSpPr>
        <p:spPr/>
        <p:txBody>
          <a:bodyPr/>
          <a:lstStyle/>
          <a:p>
            <a:fld id="{BDD166D6-38D1-4C6E-A253-D1BAED54E753}" type="slidenum">
              <a:rPr lang="en-US" smtClean="0"/>
              <a:pPr/>
              <a:t>‹#›</a:t>
            </a:fld>
            <a:endParaRPr lang="en-US"/>
          </a:p>
        </p:txBody>
      </p:sp>
      <p:grpSp>
        <p:nvGrpSpPr>
          <p:cNvPr id="12" name="Group 11">
            <a:extLst>
              <a:ext uri="{FF2B5EF4-FFF2-40B4-BE49-F238E27FC236}">
                <a16:creationId xmlns:a16="http://schemas.microsoft.com/office/drawing/2014/main" id="{A1D7D7B9-C8FE-3E2F-EC4B-9AC58BD7CF31}"/>
              </a:ext>
            </a:extLst>
          </p:cNvPr>
          <p:cNvGrpSpPr/>
          <p:nvPr userDrawn="1"/>
        </p:nvGrpSpPr>
        <p:grpSpPr>
          <a:xfrm>
            <a:off x="726651" y="6283402"/>
            <a:ext cx="10868638" cy="474125"/>
            <a:chOff x="726651" y="6283402"/>
            <a:chExt cx="10868638" cy="474125"/>
          </a:xfrm>
        </p:grpSpPr>
        <p:grpSp>
          <p:nvGrpSpPr>
            <p:cNvPr id="13" name="Group 12">
              <a:extLst>
                <a:ext uri="{FF2B5EF4-FFF2-40B4-BE49-F238E27FC236}">
                  <a16:creationId xmlns:a16="http://schemas.microsoft.com/office/drawing/2014/main" id="{42DE7106-3434-128D-F2D6-5AF35356D764}"/>
                </a:ext>
              </a:extLst>
            </p:cNvPr>
            <p:cNvGrpSpPr/>
            <p:nvPr userDrawn="1"/>
          </p:nvGrpSpPr>
          <p:grpSpPr>
            <a:xfrm>
              <a:off x="726651" y="6283402"/>
              <a:ext cx="10868638" cy="362289"/>
              <a:chOff x="731293" y="6099767"/>
              <a:chExt cx="10868638" cy="362289"/>
            </a:xfrm>
          </p:grpSpPr>
          <p:cxnSp>
            <p:nvCxnSpPr>
              <p:cNvPr id="16" name="Google Shape;86;p30">
                <a:extLst>
                  <a:ext uri="{FF2B5EF4-FFF2-40B4-BE49-F238E27FC236}">
                    <a16:creationId xmlns:a16="http://schemas.microsoft.com/office/drawing/2014/main" id="{CE5B549A-5664-17F6-F714-A85ED849911B}"/>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FBFD687B-D97E-E5F0-EA8A-352FCAFA65A3}"/>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15" name="Picture 14" descr="A logo on a black background&#10;&#10;AI-generated content may be incorrect.">
              <a:extLst>
                <a:ext uri="{FF2B5EF4-FFF2-40B4-BE49-F238E27FC236}">
                  <a16:creationId xmlns:a16="http://schemas.microsoft.com/office/drawing/2014/main" id="{FD0F0C68-582B-A8EC-1CE0-BFA4D2BFFD2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18" name="Text Placeholder 25">
            <a:extLst>
              <a:ext uri="{FF2B5EF4-FFF2-40B4-BE49-F238E27FC236}">
                <a16:creationId xmlns:a16="http://schemas.microsoft.com/office/drawing/2014/main" id="{D386CA5D-4514-C266-96AC-0F3A4C2BD2AF}"/>
              </a:ext>
            </a:extLst>
          </p:cNvPr>
          <p:cNvSpPr>
            <a:spLocks noGrp="1"/>
          </p:cNvSpPr>
          <p:nvPr>
            <p:ph type="body" sz="quarter" idx="11"/>
          </p:nvPr>
        </p:nvSpPr>
        <p:spPr>
          <a:xfrm>
            <a:off x="2161095" y="4309368"/>
            <a:ext cx="7869810" cy="704850"/>
          </a:xfrm>
        </p:spPr>
        <p:txBody>
          <a:bodyPr>
            <a:noAutofit/>
          </a:bodyPr>
          <a:lstStyle>
            <a:lvl1pPr marL="0" indent="0" algn="ctr">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23038299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sz="3200">
                <a:latin typeface="+mj-l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sz="2000"/>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pPr lvl="0"/>
            <a:r>
              <a:rPr lang="en-US"/>
              <a:t>Click to edit Master text styles</a:t>
            </a:r>
          </a:p>
        </p:txBody>
      </p:sp>
      <p:grpSp>
        <p:nvGrpSpPr>
          <p:cNvPr id="12" name="Group 11">
            <a:extLst>
              <a:ext uri="{FF2B5EF4-FFF2-40B4-BE49-F238E27FC236}">
                <a16:creationId xmlns:a16="http://schemas.microsoft.com/office/drawing/2014/main" id="{DB70D8E6-21E0-A607-E782-7A7CE578EEE6}"/>
              </a:ext>
            </a:extLst>
          </p:cNvPr>
          <p:cNvGrpSpPr/>
          <p:nvPr userDrawn="1"/>
        </p:nvGrpSpPr>
        <p:grpSpPr>
          <a:xfrm>
            <a:off x="726651" y="6283402"/>
            <a:ext cx="10868638" cy="474125"/>
            <a:chOff x="726651" y="6283402"/>
            <a:chExt cx="10868638" cy="474125"/>
          </a:xfrm>
        </p:grpSpPr>
        <p:grpSp>
          <p:nvGrpSpPr>
            <p:cNvPr id="13" name="Group 12">
              <a:extLst>
                <a:ext uri="{FF2B5EF4-FFF2-40B4-BE49-F238E27FC236}">
                  <a16:creationId xmlns:a16="http://schemas.microsoft.com/office/drawing/2014/main" id="{ACF09470-304A-BCF0-9CDC-5802DB19C9F3}"/>
                </a:ext>
              </a:extLst>
            </p:cNvPr>
            <p:cNvGrpSpPr/>
            <p:nvPr userDrawn="1"/>
          </p:nvGrpSpPr>
          <p:grpSpPr>
            <a:xfrm>
              <a:off x="726651" y="6283402"/>
              <a:ext cx="10868638" cy="362289"/>
              <a:chOff x="731293" y="6099767"/>
              <a:chExt cx="10868638" cy="362289"/>
            </a:xfrm>
          </p:grpSpPr>
          <p:cxnSp>
            <p:nvCxnSpPr>
              <p:cNvPr id="15" name="Google Shape;86;p30">
                <a:extLst>
                  <a:ext uri="{FF2B5EF4-FFF2-40B4-BE49-F238E27FC236}">
                    <a16:creationId xmlns:a16="http://schemas.microsoft.com/office/drawing/2014/main" id="{80980BC4-B411-2A6D-B052-64D73A866883}"/>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998EC5DF-6255-2AC3-1CF4-9EE84991EF26}"/>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14" name="Picture 13" descr="A logo on a black background&#10;&#10;AI-generated content may be incorrect.">
              <a:extLst>
                <a:ext uri="{FF2B5EF4-FFF2-40B4-BE49-F238E27FC236}">
                  <a16:creationId xmlns:a16="http://schemas.microsoft.com/office/drawing/2014/main" id="{1BE0912C-9146-73B3-DA02-D696037FDC3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Tree>
    <p:extLst>
      <p:ext uri="{BB962C8B-B14F-4D97-AF65-F5344CB8AC3E}">
        <p14:creationId xmlns:p14="http://schemas.microsoft.com/office/powerpoint/2010/main" val="32218414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sz="3200">
                <a:latin typeface="+mj-l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20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pPr lvl="0"/>
            <a:r>
              <a:rPr lang="en-US"/>
              <a:t>Click to edit Master text styles</a:t>
            </a: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20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pPr lvl="0"/>
            <a:r>
              <a:rPr lang="en-US"/>
              <a:t>Click to edit Master text styles</a:t>
            </a:r>
          </a:p>
        </p:txBody>
      </p:sp>
      <p:grpSp>
        <p:nvGrpSpPr>
          <p:cNvPr id="12" name="Group 11">
            <a:extLst>
              <a:ext uri="{FF2B5EF4-FFF2-40B4-BE49-F238E27FC236}">
                <a16:creationId xmlns:a16="http://schemas.microsoft.com/office/drawing/2014/main" id="{04621BB4-1D7F-A724-C61C-E461CF72CB29}"/>
              </a:ext>
            </a:extLst>
          </p:cNvPr>
          <p:cNvGrpSpPr/>
          <p:nvPr userDrawn="1"/>
        </p:nvGrpSpPr>
        <p:grpSpPr>
          <a:xfrm>
            <a:off x="726651" y="6283402"/>
            <a:ext cx="10868638" cy="474125"/>
            <a:chOff x="726651" y="6283402"/>
            <a:chExt cx="10868638" cy="474125"/>
          </a:xfrm>
        </p:grpSpPr>
        <p:grpSp>
          <p:nvGrpSpPr>
            <p:cNvPr id="13" name="Group 12">
              <a:extLst>
                <a:ext uri="{FF2B5EF4-FFF2-40B4-BE49-F238E27FC236}">
                  <a16:creationId xmlns:a16="http://schemas.microsoft.com/office/drawing/2014/main" id="{4D38BF44-CA62-97C0-39F5-BB219EEECF1E}"/>
                </a:ext>
              </a:extLst>
            </p:cNvPr>
            <p:cNvGrpSpPr/>
            <p:nvPr userDrawn="1"/>
          </p:nvGrpSpPr>
          <p:grpSpPr>
            <a:xfrm>
              <a:off x="726651" y="6283402"/>
              <a:ext cx="10868638" cy="362289"/>
              <a:chOff x="731293" y="6099767"/>
              <a:chExt cx="10868638" cy="362289"/>
            </a:xfrm>
          </p:grpSpPr>
          <p:cxnSp>
            <p:nvCxnSpPr>
              <p:cNvPr id="15" name="Google Shape;86;p30">
                <a:extLst>
                  <a:ext uri="{FF2B5EF4-FFF2-40B4-BE49-F238E27FC236}">
                    <a16:creationId xmlns:a16="http://schemas.microsoft.com/office/drawing/2014/main" id="{25406F4E-1992-02B2-1BC0-29F23BC7C2CE}"/>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E74061D4-8E56-4FC2-0685-CD6ED5FAA848}"/>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14" name="Picture 13" descr="A logo on a black background&#10;&#10;AI-generated content may be incorrect.">
              <a:extLst>
                <a:ext uri="{FF2B5EF4-FFF2-40B4-BE49-F238E27FC236}">
                  <a16:creationId xmlns:a16="http://schemas.microsoft.com/office/drawing/2014/main" id="{D85FE2DE-DAE6-499E-6FB7-EE4B312EB66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Tree>
    <p:extLst>
      <p:ext uri="{BB962C8B-B14F-4D97-AF65-F5344CB8AC3E}">
        <p14:creationId xmlns:p14="http://schemas.microsoft.com/office/powerpoint/2010/main" val="22209956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reserve="1">
  <p:cSld name="1_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sz="3200">
                <a:latin typeface="+mj-l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grpSp>
        <p:nvGrpSpPr>
          <p:cNvPr id="12" name="Group 11">
            <a:extLst>
              <a:ext uri="{FF2B5EF4-FFF2-40B4-BE49-F238E27FC236}">
                <a16:creationId xmlns:a16="http://schemas.microsoft.com/office/drawing/2014/main" id="{26A03E57-6E08-4DC5-B990-A980B4AB4638}"/>
              </a:ext>
            </a:extLst>
          </p:cNvPr>
          <p:cNvGrpSpPr/>
          <p:nvPr userDrawn="1"/>
        </p:nvGrpSpPr>
        <p:grpSpPr>
          <a:xfrm>
            <a:off x="726651" y="6283402"/>
            <a:ext cx="10868638" cy="474125"/>
            <a:chOff x="726651" y="6283402"/>
            <a:chExt cx="10868638" cy="474125"/>
          </a:xfrm>
        </p:grpSpPr>
        <p:grpSp>
          <p:nvGrpSpPr>
            <p:cNvPr id="13" name="Group 12">
              <a:extLst>
                <a:ext uri="{FF2B5EF4-FFF2-40B4-BE49-F238E27FC236}">
                  <a16:creationId xmlns:a16="http://schemas.microsoft.com/office/drawing/2014/main" id="{32B1EF6F-948A-265E-D4B5-B685DC9750AF}"/>
                </a:ext>
              </a:extLst>
            </p:cNvPr>
            <p:cNvGrpSpPr/>
            <p:nvPr userDrawn="1"/>
          </p:nvGrpSpPr>
          <p:grpSpPr>
            <a:xfrm>
              <a:off x="726651" y="6283402"/>
              <a:ext cx="10868638" cy="362289"/>
              <a:chOff x="731293" y="6099767"/>
              <a:chExt cx="10868638" cy="362289"/>
            </a:xfrm>
          </p:grpSpPr>
          <p:cxnSp>
            <p:nvCxnSpPr>
              <p:cNvPr id="15" name="Google Shape;86;p30">
                <a:extLst>
                  <a:ext uri="{FF2B5EF4-FFF2-40B4-BE49-F238E27FC236}">
                    <a16:creationId xmlns:a16="http://schemas.microsoft.com/office/drawing/2014/main" id="{B0168B23-420A-C5E4-F65C-91E70ACCF74C}"/>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F424D026-4C80-39BB-4F33-358D9E2497FF}"/>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14" name="Picture 13" descr="A logo on a black background&#10;&#10;AI-generated content may be incorrect.">
              <a:extLst>
                <a:ext uri="{FF2B5EF4-FFF2-40B4-BE49-F238E27FC236}">
                  <a16:creationId xmlns:a16="http://schemas.microsoft.com/office/drawing/2014/main" id="{AA35ECAD-A8BC-C832-F884-3F1ACA9BA9B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Tree>
    <p:extLst>
      <p:ext uri="{BB962C8B-B14F-4D97-AF65-F5344CB8AC3E}">
        <p14:creationId xmlns:p14="http://schemas.microsoft.com/office/powerpoint/2010/main" val="1272341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reserve="1" userDrawn="1">
  <p:cSld name="One column text">
    <p:spTree>
      <p:nvGrpSpPr>
        <p:cNvPr id="1" name="Shape 28"/>
        <p:cNvGrpSpPr/>
        <p:nvPr/>
      </p:nvGrpSpPr>
      <p:grpSpPr>
        <a:xfrm>
          <a:off x="0" y="0"/>
          <a:ext cx="0" cy="0"/>
          <a:chOff x="0" y="0"/>
          <a:chExt cx="0" cy="0"/>
        </a:xfrm>
      </p:grpSpPr>
      <p:sp>
        <p:nvSpPr>
          <p:cNvPr id="30" name="Google Shape;30;p7"/>
          <p:cNvSpPr txBox="1">
            <a:spLocks noGrp="1"/>
          </p:cNvSpPr>
          <p:nvPr>
            <p:ph type="body" idx="1"/>
          </p:nvPr>
        </p:nvSpPr>
        <p:spPr>
          <a:xfrm>
            <a:off x="384081"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20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pPr lvl="0"/>
            <a:r>
              <a:rPr lang="en-US"/>
              <a:t>Click to edit Master text styles</a:t>
            </a:r>
          </a:p>
        </p:txBody>
      </p:sp>
      <p:grpSp>
        <p:nvGrpSpPr>
          <p:cNvPr id="12" name="Group 11">
            <a:extLst>
              <a:ext uri="{FF2B5EF4-FFF2-40B4-BE49-F238E27FC236}">
                <a16:creationId xmlns:a16="http://schemas.microsoft.com/office/drawing/2014/main" id="{04ADEA44-147A-7079-BF67-3EF86CF02148}"/>
              </a:ext>
            </a:extLst>
          </p:cNvPr>
          <p:cNvGrpSpPr/>
          <p:nvPr userDrawn="1"/>
        </p:nvGrpSpPr>
        <p:grpSpPr>
          <a:xfrm>
            <a:off x="726651" y="6283402"/>
            <a:ext cx="10868638" cy="474125"/>
            <a:chOff x="726651" y="6283402"/>
            <a:chExt cx="10868638" cy="474125"/>
          </a:xfrm>
        </p:grpSpPr>
        <p:grpSp>
          <p:nvGrpSpPr>
            <p:cNvPr id="13" name="Group 12">
              <a:extLst>
                <a:ext uri="{FF2B5EF4-FFF2-40B4-BE49-F238E27FC236}">
                  <a16:creationId xmlns:a16="http://schemas.microsoft.com/office/drawing/2014/main" id="{CE931DA8-108E-190C-2B16-950405F3F4FD}"/>
                </a:ext>
              </a:extLst>
            </p:cNvPr>
            <p:cNvGrpSpPr/>
            <p:nvPr userDrawn="1"/>
          </p:nvGrpSpPr>
          <p:grpSpPr>
            <a:xfrm>
              <a:off x="726651" y="6283402"/>
              <a:ext cx="10868638" cy="362289"/>
              <a:chOff x="731293" y="6099767"/>
              <a:chExt cx="10868638" cy="362289"/>
            </a:xfrm>
          </p:grpSpPr>
          <p:cxnSp>
            <p:nvCxnSpPr>
              <p:cNvPr id="15" name="Google Shape;86;p30">
                <a:extLst>
                  <a:ext uri="{FF2B5EF4-FFF2-40B4-BE49-F238E27FC236}">
                    <a16:creationId xmlns:a16="http://schemas.microsoft.com/office/drawing/2014/main" id="{38331843-3B84-B6DC-F445-F31841BAEFE0}"/>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BB2EB252-9F79-A95E-6EA5-29AD5875B772}"/>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14" name="Picture 13" descr="A logo on a black background&#10;&#10;AI-generated content may be incorrect.">
              <a:extLst>
                <a:ext uri="{FF2B5EF4-FFF2-40B4-BE49-F238E27FC236}">
                  <a16:creationId xmlns:a16="http://schemas.microsoft.com/office/drawing/2014/main" id="{82D8BA57-3B08-A7CD-9ABF-2BF6BFC43D5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17" name="Text Placeholder 25">
            <a:extLst>
              <a:ext uri="{FF2B5EF4-FFF2-40B4-BE49-F238E27FC236}">
                <a16:creationId xmlns:a16="http://schemas.microsoft.com/office/drawing/2014/main" id="{E5ACB5A3-3B3C-E7B1-10C2-22B969E20B27}"/>
              </a:ext>
            </a:extLst>
          </p:cNvPr>
          <p:cNvSpPr>
            <a:spLocks noGrp="1"/>
          </p:cNvSpPr>
          <p:nvPr>
            <p:ph type="body" sz="quarter" idx="11"/>
          </p:nvPr>
        </p:nvSpPr>
        <p:spPr>
          <a:xfrm>
            <a:off x="384081" y="536358"/>
            <a:ext cx="8472536" cy="704850"/>
          </a:xfrm>
        </p:spPr>
        <p:txBody>
          <a:bodyPr>
            <a:noAutofit/>
          </a:bodyPr>
          <a:lstStyle>
            <a:lvl1pPr marL="0" indent="0">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14055916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3200">
                <a:latin typeface="+mj-lt"/>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r>
              <a:rPr lang="en-US"/>
              <a:t>Click to edit Master title style</a:t>
            </a:r>
            <a:endParaRPr/>
          </a:p>
        </p:txBody>
      </p:sp>
      <p:sp>
        <p:nvSpPr>
          <p:cNvPr id="4" name="Date Placeholder 3">
            <a:extLst>
              <a:ext uri="{FF2B5EF4-FFF2-40B4-BE49-F238E27FC236}">
                <a16:creationId xmlns:a16="http://schemas.microsoft.com/office/drawing/2014/main" id="{8E19BC92-31D6-2B56-E51B-D869661CC14F}"/>
              </a:ext>
            </a:extLst>
          </p:cNvPr>
          <p:cNvSpPr>
            <a:spLocks noGrp="1"/>
          </p:cNvSpPr>
          <p:nvPr>
            <p:ph type="dt" sz="half" idx="10"/>
          </p:nvPr>
        </p:nvSpPr>
        <p:spPr>
          <a:xfrm>
            <a:off x="8012782" y="6375091"/>
            <a:ext cx="1097132" cy="365125"/>
          </a:xfrm>
        </p:spPr>
        <p:txBody>
          <a:bodyPr/>
          <a:lstStyle>
            <a:lvl1pPr>
              <a:lnSpc>
                <a:spcPct val="150000"/>
              </a:lnSpc>
              <a:defRPr sz="1100">
                <a:solidFill>
                  <a:schemeClr val="accent3">
                    <a:lumMod val="75000"/>
                  </a:schemeClr>
                </a:solidFill>
              </a:defRPr>
            </a:lvl1pPr>
          </a:lstStyle>
          <a:p>
            <a:endParaRPr lang="en-US"/>
          </a:p>
        </p:txBody>
      </p:sp>
      <p:sp>
        <p:nvSpPr>
          <p:cNvPr id="6" name="Slide Number Placeholder 5">
            <a:extLst>
              <a:ext uri="{FF2B5EF4-FFF2-40B4-BE49-F238E27FC236}">
                <a16:creationId xmlns:a16="http://schemas.microsoft.com/office/drawing/2014/main" id="{2ABA7495-CA33-3344-32B7-E292103331A2}"/>
              </a:ext>
            </a:extLst>
          </p:cNvPr>
          <p:cNvSpPr>
            <a:spLocks noGrp="1"/>
          </p:cNvSpPr>
          <p:nvPr>
            <p:ph type="sldNum" sz="quarter" idx="12"/>
          </p:nvPr>
        </p:nvSpPr>
        <p:spPr>
          <a:xfrm>
            <a:off x="211901" y="6332323"/>
            <a:ext cx="432465" cy="365125"/>
          </a:xfrm>
        </p:spPr>
        <p:txBody>
          <a:bodyPr/>
          <a:lstStyle>
            <a:lvl1pPr algn="l">
              <a:defRPr b="1">
                <a:solidFill>
                  <a:schemeClr val="accent3">
                    <a:lumMod val="75000"/>
                  </a:schemeClr>
                </a:solidFill>
              </a:defRPr>
            </a:lvl1pPr>
          </a:lstStyle>
          <a:p>
            <a:fld id="{BDD166D6-38D1-4C6E-A253-D1BAED54E753}" type="slidenum">
              <a:rPr lang="en-US" smtClean="0"/>
              <a:pPr/>
              <a:t>‹#›</a:t>
            </a:fld>
            <a:endParaRPr lang="en-US"/>
          </a:p>
        </p:txBody>
      </p:sp>
      <p:grpSp>
        <p:nvGrpSpPr>
          <p:cNvPr id="2" name="Group 1">
            <a:extLst>
              <a:ext uri="{FF2B5EF4-FFF2-40B4-BE49-F238E27FC236}">
                <a16:creationId xmlns:a16="http://schemas.microsoft.com/office/drawing/2014/main" id="{909CE1A8-1549-4E5B-4DC0-969443E642E6}"/>
              </a:ext>
            </a:extLst>
          </p:cNvPr>
          <p:cNvGrpSpPr/>
          <p:nvPr userDrawn="1"/>
        </p:nvGrpSpPr>
        <p:grpSpPr>
          <a:xfrm>
            <a:off x="726651" y="6283402"/>
            <a:ext cx="10868638" cy="474125"/>
            <a:chOff x="726651" y="6283402"/>
            <a:chExt cx="10868638" cy="474125"/>
          </a:xfrm>
        </p:grpSpPr>
        <p:grpSp>
          <p:nvGrpSpPr>
            <p:cNvPr id="3" name="Group 2">
              <a:extLst>
                <a:ext uri="{FF2B5EF4-FFF2-40B4-BE49-F238E27FC236}">
                  <a16:creationId xmlns:a16="http://schemas.microsoft.com/office/drawing/2014/main" id="{62D9A298-8119-7353-F481-27B5B00E7988}"/>
                </a:ext>
              </a:extLst>
            </p:cNvPr>
            <p:cNvGrpSpPr/>
            <p:nvPr userDrawn="1"/>
          </p:nvGrpSpPr>
          <p:grpSpPr>
            <a:xfrm>
              <a:off x="726651" y="6283402"/>
              <a:ext cx="10868638" cy="362289"/>
              <a:chOff x="731293" y="6099767"/>
              <a:chExt cx="10868638" cy="362289"/>
            </a:xfrm>
          </p:grpSpPr>
          <p:cxnSp>
            <p:nvCxnSpPr>
              <p:cNvPr id="17" name="Google Shape;86;p30">
                <a:extLst>
                  <a:ext uri="{FF2B5EF4-FFF2-40B4-BE49-F238E27FC236}">
                    <a16:creationId xmlns:a16="http://schemas.microsoft.com/office/drawing/2014/main" id="{974B2967-86E7-2C57-273A-9E9D120C4EC2}"/>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6ADD8BFA-5FA3-6F39-7336-C8EA410B7683}"/>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5" name="Picture 4" descr="A logo on a black background&#10;&#10;AI-generated content may be incorrect.">
              <a:extLst>
                <a:ext uri="{FF2B5EF4-FFF2-40B4-BE49-F238E27FC236}">
                  <a16:creationId xmlns:a16="http://schemas.microsoft.com/office/drawing/2014/main" id="{7EEE8D3E-05EA-64F9-97E9-D2DE627C4CF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Tree>
    <p:extLst>
      <p:ext uri="{BB962C8B-B14F-4D97-AF65-F5344CB8AC3E}">
        <p14:creationId xmlns:p14="http://schemas.microsoft.com/office/powerpoint/2010/main" val="28686609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_Custom Layout" userDrawn="1">
  <p:cSld name="2_Custom Layout">
    <p:spTree>
      <p:nvGrpSpPr>
        <p:cNvPr id="1" name="Shape 54"/>
        <p:cNvGrpSpPr/>
        <p:nvPr/>
      </p:nvGrpSpPr>
      <p:grpSpPr>
        <a:xfrm>
          <a:off x="0" y="0"/>
          <a:ext cx="0" cy="0"/>
          <a:chOff x="0" y="0"/>
          <a:chExt cx="0" cy="0"/>
        </a:xfrm>
      </p:grpSpPr>
      <p:sp>
        <p:nvSpPr>
          <p:cNvPr id="2" name="Freeform 1">
            <a:extLst>
              <a:ext uri="{FF2B5EF4-FFF2-40B4-BE49-F238E27FC236}">
                <a16:creationId xmlns:a16="http://schemas.microsoft.com/office/drawing/2014/main" id="{D3CCE92A-A6BA-F556-761A-0F865D97BA9F}"/>
              </a:ext>
            </a:extLst>
          </p:cNvPr>
          <p:cNvSpPr/>
          <p:nvPr userDrawn="1"/>
        </p:nvSpPr>
        <p:spPr>
          <a:xfrm>
            <a:off x="0" y="0"/>
            <a:ext cx="3498347" cy="6873438"/>
          </a:xfrm>
          <a:custGeom>
            <a:avLst/>
            <a:gdLst>
              <a:gd name="connsiteX0" fmla="*/ 0 w 3498347"/>
              <a:gd name="connsiteY0" fmla="*/ 0 h 6873438"/>
              <a:gd name="connsiteX1" fmla="*/ 2038387 w 3498347"/>
              <a:gd name="connsiteY1" fmla="*/ 0 h 6873438"/>
              <a:gd name="connsiteX2" fmla="*/ 2111813 w 3498347"/>
              <a:gd name="connsiteY2" fmla="*/ 70005 h 6873438"/>
              <a:gd name="connsiteX3" fmla="*/ 3498347 w 3498347"/>
              <a:gd name="connsiteY3" fmla="*/ 3417396 h 6873438"/>
              <a:gd name="connsiteX4" fmla="*/ 2111813 w 3498347"/>
              <a:gd name="connsiteY4" fmla="*/ 6764787 h 6873438"/>
              <a:gd name="connsiteX5" fmla="*/ 1997852 w 3498347"/>
              <a:gd name="connsiteY5" fmla="*/ 6873438 h 6873438"/>
              <a:gd name="connsiteX6" fmla="*/ 0 w 3498347"/>
              <a:gd name="connsiteY6" fmla="*/ 6873438 h 6873438"/>
              <a:gd name="connsiteX7" fmla="*/ 0 w 3498347"/>
              <a:gd name="connsiteY7" fmla="*/ 0 h 687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8347" h="6873438">
                <a:moveTo>
                  <a:pt x="0" y="0"/>
                </a:moveTo>
                <a:lnTo>
                  <a:pt x="2038387" y="0"/>
                </a:lnTo>
                <a:lnTo>
                  <a:pt x="2111813" y="70005"/>
                </a:lnTo>
                <a:cubicBezTo>
                  <a:pt x="2968485" y="926677"/>
                  <a:pt x="3498347" y="2110159"/>
                  <a:pt x="3498347" y="3417396"/>
                </a:cubicBezTo>
                <a:cubicBezTo>
                  <a:pt x="3498347" y="4724634"/>
                  <a:pt x="2968485" y="5908115"/>
                  <a:pt x="2111813" y="6764787"/>
                </a:cubicBezTo>
                <a:lnTo>
                  <a:pt x="1997852" y="6873438"/>
                </a:lnTo>
                <a:lnTo>
                  <a:pt x="0" y="6873438"/>
                </a:lnTo>
                <a:lnTo>
                  <a:pt x="0" y="0"/>
                </a:lnTo>
                <a:close/>
              </a:path>
            </a:pathLst>
          </a:custGeom>
          <a:gradFill>
            <a:gsLst>
              <a:gs pos="35000">
                <a:schemeClr val="accent1"/>
              </a:gs>
              <a:gs pos="100000">
                <a:schemeClr val="accent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endParaRPr>
          </a:p>
        </p:txBody>
      </p:sp>
      <p:grpSp>
        <p:nvGrpSpPr>
          <p:cNvPr id="12" name="Group 11">
            <a:extLst>
              <a:ext uri="{FF2B5EF4-FFF2-40B4-BE49-F238E27FC236}">
                <a16:creationId xmlns:a16="http://schemas.microsoft.com/office/drawing/2014/main" id="{8FA97673-A9D7-8F84-AF76-0B87C702D5CD}"/>
              </a:ext>
            </a:extLst>
          </p:cNvPr>
          <p:cNvGrpSpPr/>
          <p:nvPr userDrawn="1"/>
        </p:nvGrpSpPr>
        <p:grpSpPr>
          <a:xfrm>
            <a:off x="726651" y="6283402"/>
            <a:ext cx="10868638" cy="396627"/>
            <a:chOff x="731293" y="6099767"/>
            <a:chExt cx="10868638" cy="396627"/>
          </a:xfrm>
        </p:grpSpPr>
        <p:sp>
          <p:nvSpPr>
            <p:cNvPr id="13" name="Google Shape;84;p30">
              <a:extLst>
                <a:ext uri="{FF2B5EF4-FFF2-40B4-BE49-F238E27FC236}">
                  <a16:creationId xmlns:a16="http://schemas.microsoft.com/office/drawing/2014/main" id="{56D8BA14-3FD8-B934-488E-5C5AD81C446B}"/>
                </a:ext>
              </a:extLst>
            </p:cNvPr>
            <p:cNvSpPr/>
            <p:nvPr/>
          </p:nvSpPr>
          <p:spPr>
            <a:xfrm>
              <a:off x="4479402" y="6181499"/>
              <a:ext cx="3747076" cy="314895"/>
            </a:xfrm>
            <a:prstGeom prst="rect">
              <a:avLst/>
            </a:prstGeom>
            <a:noFill/>
            <a:ln>
              <a:noFill/>
            </a:ln>
          </p:spPr>
          <p:txBody>
            <a:bodyPr spcFirstLastPara="1" wrap="square" lIns="91433" tIns="45700" rIns="91433" bIns="45700" anchor="t" anchorCtr="0">
              <a:noAutofit/>
            </a:bodyPr>
            <a:lstStyle/>
            <a:p>
              <a:pPr algn="ctr">
                <a:lnSpc>
                  <a:spcPct val="150000"/>
                </a:lnSpc>
              </a:pPr>
              <a:r>
                <a:rPr lang="en-US" sz="1100" spc="300">
                  <a:solidFill>
                    <a:schemeClr val="accent1"/>
                  </a:solidFill>
                  <a:latin typeface="Calibri" panose="020F0502020204030204" pitchFamily="34" charset="0"/>
                  <a:ea typeface="Calibri" panose="020F0502020204030204" pitchFamily="34" charset="0"/>
                  <a:cs typeface="Libre Franklin"/>
                  <a:sym typeface="Libre Franklin"/>
                </a:rPr>
                <a:t>@svdpgeorgia</a:t>
              </a:r>
              <a:endParaRPr sz="1100" spc="300">
                <a:solidFill>
                  <a:schemeClr val="accent1"/>
                </a:solidFill>
                <a:latin typeface="Calibri" panose="020F0502020204030204" pitchFamily="34" charset="0"/>
                <a:ea typeface="Calibri" panose="020F0502020204030204" pitchFamily="34" charset="0"/>
              </a:endParaRPr>
            </a:p>
          </p:txBody>
        </p:sp>
        <p:sp>
          <p:nvSpPr>
            <p:cNvPr id="14" name="Google Shape;85;p30">
              <a:extLst>
                <a:ext uri="{FF2B5EF4-FFF2-40B4-BE49-F238E27FC236}">
                  <a16:creationId xmlns:a16="http://schemas.microsoft.com/office/drawing/2014/main" id="{8F6B9ADE-FB72-4461-5494-B7904BA68101}"/>
                </a:ext>
              </a:extLst>
            </p:cNvPr>
            <p:cNvSpPr/>
            <p:nvPr/>
          </p:nvSpPr>
          <p:spPr>
            <a:xfrm>
              <a:off x="7852855" y="6181499"/>
              <a:ext cx="3747076" cy="314895"/>
            </a:xfrm>
            <a:prstGeom prst="rect">
              <a:avLst/>
            </a:prstGeom>
            <a:noFill/>
            <a:ln>
              <a:noFill/>
            </a:ln>
          </p:spPr>
          <p:txBody>
            <a:bodyPr spcFirstLastPara="1" wrap="square" lIns="91433" tIns="45700" rIns="91433" bIns="45700" anchor="t" anchorCtr="0">
              <a:noAutofit/>
            </a:bodyPr>
            <a:lstStyle/>
            <a:p>
              <a:pPr algn="r">
                <a:lnSpc>
                  <a:spcPct val="150000"/>
                </a:lnSpc>
              </a:pPr>
              <a:r>
                <a:rPr lang="en-US" sz="1100" spc="300">
                  <a:solidFill>
                    <a:schemeClr val="accent1"/>
                  </a:solidFill>
                  <a:latin typeface="Calibri" panose="020F0502020204030204" pitchFamily="34" charset="0"/>
                  <a:ea typeface="Calibri" panose="020F0502020204030204" pitchFamily="34" charset="0"/>
                  <a:cs typeface="Libre Franklin"/>
                  <a:sym typeface="Libre Franklin"/>
                </a:rPr>
                <a:t>svdpgeorgia.org</a:t>
              </a:r>
              <a:endParaRPr sz="1100" spc="300">
                <a:solidFill>
                  <a:schemeClr val="accent1"/>
                </a:solidFill>
                <a:latin typeface="Calibri" panose="020F0502020204030204" pitchFamily="34" charset="0"/>
                <a:ea typeface="Calibri" panose="020F0502020204030204" pitchFamily="34" charset="0"/>
              </a:endParaRPr>
            </a:p>
          </p:txBody>
        </p:sp>
        <p:cxnSp>
          <p:nvCxnSpPr>
            <p:cNvPr id="15" name="Google Shape;86;p30">
              <a:extLst>
                <a:ext uri="{FF2B5EF4-FFF2-40B4-BE49-F238E27FC236}">
                  <a16:creationId xmlns:a16="http://schemas.microsoft.com/office/drawing/2014/main" id="{74D74401-EAAB-C579-21B8-0B7D56EF0432}"/>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6C0FD335-9C1A-0678-3CAF-7E9811F15C44}"/>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300">
                  <a:solidFill>
                    <a:schemeClr val="accent1"/>
                  </a:solidFill>
                  <a:latin typeface="Calibri" panose="020F0502020204030204" pitchFamily="34" charset="0"/>
                  <a:ea typeface="Calibri" panose="020F0502020204030204" pitchFamily="34" charset="0"/>
                </a:rPr>
                <a:t>Feed. Clothe. House. Heal.</a:t>
              </a:r>
            </a:p>
          </p:txBody>
        </p:sp>
        <p:grpSp>
          <p:nvGrpSpPr>
            <p:cNvPr id="17" name="Group 16">
              <a:extLst>
                <a:ext uri="{FF2B5EF4-FFF2-40B4-BE49-F238E27FC236}">
                  <a16:creationId xmlns:a16="http://schemas.microsoft.com/office/drawing/2014/main" id="{D106E7F2-4813-1746-628B-42517308CA72}"/>
                </a:ext>
              </a:extLst>
            </p:cNvPr>
            <p:cNvGrpSpPr/>
            <p:nvPr/>
          </p:nvGrpSpPr>
          <p:grpSpPr>
            <a:xfrm>
              <a:off x="4740346" y="6265533"/>
              <a:ext cx="892872" cy="230861"/>
              <a:chOff x="718107" y="5159604"/>
              <a:chExt cx="1591443" cy="411484"/>
            </a:xfrm>
          </p:grpSpPr>
          <p:pic>
            <p:nvPicPr>
              <p:cNvPr id="18" name="Picture 17" descr="A blue and black logo&#10;&#10;AI-generated content may be incorrect.">
                <a:extLst>
                  <a:ext uri="{FF2B5EF4-FFF2-40B4-BE49-F238E27FC236}">
                    <a16:creationId xmlns:a16="http://schemas.microsoft.com/office/drawing/2014/main" id="{EDBEAC33-27EE-1B57-D76D-994C31FE25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107" y="5159608"/>
                <a:ext cx="411480" cy="411480"/>
              </a:xfrm>
              <a:prstGeom prst="rect">
                <a:avLst/>
              </a:prstGeom>
            </p:spPr>
          </p:pic>
          <p:pic>
            <p:nvPicPr>
              <p:cNvPr id="19" name="Picture 18" descr="A blue square with black letters&#10;&#10;AI-generated content may be incorrect.">
                <a:extLst>
                  <a:ext uri="{FF2B5EF4-FFF2-40B4-BE49-F238E27FC236}">
                    <a16:creationId xmlns:a16="http://schemas.microsoft.com/office/drawing/2014/main" id="{166A7C11-E5B0-7BCE-0867-128AF2799D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606" y="5159608"/>
                <a:ext cx="411480" cy="411480"/>
              </a:xfrm>
              <a:prstGeom prst="rect">
                <a:avLst/>
              </a:prstGeom>
            </p:spPr>
          </p:pic>
          <p:pic>
            <p:nvPicPr>
              <p:cNvPr id="20" name="Picture 19" descr="A blue square with a black x in it&#10;&#10;AI-generated content may be incorrect.">
                <a:extLst>
                  <a:ext uri="{FF2B5EF4-FFF2-40B4-BE49-F238E27FC236}">
                    <a16:creationId xmlns:a16="http://schemas.microsoft.com/office/drawing/2014/main" id="{A1C664AA-146A-1E0A-4915-697A1C565C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7105" y="5159608"/>
                <a:ext cx="411480" cy="411480"/>
              </a:xfrm>
              <a:prstGeom prst="rect">
                <a:avLst/>
              </a:prstGeom>
            </p:spPr>
          </p:pic>
          <p:pic>
            <p:nvPicPr>
              <p:cNvPr id="21" name="Picture 20" descr="A blue and black logo&#10;&#10;AI-generated content may be incorrect.">
                <a:extLst>
                  <a:ext uri="{FF2B5EF4-FFF2-40B4-BE49-F238E27FC236}">
                    <a16:creationId xmlns:a16="http://schemas.microsoft.com/office/drawing/2014/main" id="{FBED1124-646D-CCD8-4BED-6B52275C4D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1605" y="5159604"/>
                <a:ext cx="407945" cy="407945"/>
              </a:xfrm>
              <a:prstGeom prst="rect">
                <a:avLst/>
              </a:prstGeom>
            </p:spPr>
          </p:pic>
        </p:grpSp>
      </p:grpSp>
      <p:sp>
        <p:nvSpPr>
          <p:cNvPr id="24" name="Picture Placeholder 23">
            <a:extLst>
              <a:ext uri="{FF2B5EF4-FFF2-40B4-BE49-F238E27FC236}">
                <a16:creationId xmlns:a16="http://schemas.microsoft.com/office/drawing/2014/main" id="{B4E11456-F9F4-BE94-B79A-98C082BDF5B7}"/>
              </a:ext>
            </a:extLst>
          </p:cNvPr>
          <p:cNvSpPr>
            <a:spLocks noGrp="1"/>
          </p:cNvSpPr>
          <p:nvPr>
            <p:ph type="pic" sz="quarter" idx="10"/>
          </p:nvPr>
        </p:nvSpPr>
        <p:spPr>
          <a:xfrm>
            <a:off x="838200" y="1898650"/>
            <a:ext cx="6113463" cy="4157663"/>
          </a:xfrm>
        </p:spPr>
        <p:txBody>
          <a:bodyPr/>
          <a:lstStyle/>
          <a:p>
            <a:r>
              <a:rPr lang="en-US"/>
              <a:t>Click icon to add picture</a:t>
            </a:r>
          </a:p>
        </p:txBody>
      </p:sp>
      <p:sp>
        <p:nvSpPr>
          <p:cNvPr id="26" name="Title 25">
            <a:extLst>
              <a:ext uri="{FF2B5EF4-FFF2-40B4-BE49-F238E27FC236}">
                <a16:creationId xmlns:a16="http://schemas.microsoft.com/office/drawing/2014/main" id="{FD7BD970-2776-F874-367F-0F3015B212C0}"/>
              </a:ext>
            </a:extLst>
          </p:cNvPr>
          <p:cNvSpPr>
            <a:spLocks noGrp="1"/>
          </p:cNvSpPr>
          <p:nvPr>
            <p:ph type="title"/>
          </p:nvPr>
        </p:nvSpPr>
        <p:spPr/>
        <p:txBody>
          <a:bodyPr>
            <a:normAutofit/>
          </a:bodyPr>
          <a:lstStyle>
            <a:lvl1pPr>
              <a:defRPr sz="3600">
                <a:latin typeface="+mj-lt"/>
              </a:defRPr>
            </a:lvl1pPr>
          </a:lstStyle>
          <a:p>
            <a:r>
              <a:rPr lang="en-US"/>
              <a:t>Click to edit Master title style</a:t>
            </a:r>
          </a:p>
        </p:txBody>
      </p:sp>
      <p:sp>
        <p:nvSpPr>
          <p:cNvPr id="28" name="Text Placeholder 27">
            <a:extLst>
              <a:ext uri="{FF2B5EF4-FFF2-40B4-BE49-F238E27FC236}">
                <a16:creationId xmlns:a16="http://schemas.microsoft.com/office/drawing/2014/main" id="{44387E1F-1690-F592-9A64-B4D89B674A53}"/>
              </a:ext>
            </a:extLst>
          </p:cNvPr>
          <p:cNvSpPr>
            <a:spLocks noGrp="1"/>
          </p:cNvSpPr>
          <p:nvPr>
            <p:ph type="body" sz="quarter" idx="11"/>
          </p:nvPr>
        </p:nvSpPr>
        <p:spPr>
          <a:xfrm>
            <a:off x="7397750" y="2262188"/>
            <a:ext cx="3956050" cy="3794125"/>
          </a:xfrm>
        </p:spPr>
        <p:txBody>
          <a:bodyPr>
            <a:normAutofit/>
          </a:bodyPr>
          <a:lstStyle>
            <a:lvl1pPr marL="0" indent="0">
              <a:buNone/>
              <a:defRPr sz="1400"/>
            </a:lvl1pPr>
            <a:lvl2pPr>
              <a:defRPr sz="1400"/>
            </a:lvl2pPr>
            <a:lvl3pPr>
              <a:defRPr sz="1400"/>
            </a:lvl3pPr>
            <a:lvl4pPr>
              <a:defRPr sz="1400"/>
            </a:lvl4pPr>
            <a:lvl5pPr>
              <a:defRPr sz="1400"/>
            </a:lvl5pPr>
          </a:lstStyle>
          <a:p>
            <a:pPr lvl="0"/>
            <a:r>
              <a:rPr lang="en-US"/>
              <a:t>Click to edit Master text styles</a:t>
            </a:r>
          </a:p>
        </p:txBody>
      </p:sp>
    </p:spTree>
    <p:extLst>
      <p:ext uri="{BB962C8B-B14F-4D97-AF65-F5344CB8AC3E}">
        <p14:creationId xmlns:p14="http://schemas.microsoft.com/office/powerpoint/2010/main" val="35775465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 2 Round Picture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52CD8FF-E8DF-2AC3-7D84-79F68913DFAB}"/>
              </a:ext>
            </a:extLst>
          </p:cNvPr>
          <p:cNvSpPr>
            <a:spLocks noGrp="1"/>
          </p:cNvSpPr>
          <p:nvPr>
            <p:ph type="pic" sz="quarter" idx="10"/>
          </p:nvPr>
        </p:nvSpPr>
        <p:spPr>
          <a:xfrm>
            <a:off x="6829060" y="3355606"/>
            <a:ext cx="2771091" cy="2724918"/>
          </a:xfrm>
          <a:prstGeom prst="ellipse">
            <a:avLst/>
          </a:prstGeom>
        </p:spPr>
        <p:txBody>
          <a:bodyPr/>
          <a:lstStyle/>
          <a:p>
            <a:r>
              <a:rPr lang="en-US"/>
              <a:t>Click icon to add picture</a:t>
            </a:r>
          </a:p>
        </p:txBody>
      </p:sp>
      <p:sp>
        <p:nvSpPr>
          <p:cNvPr id="5" name="Picture Placeholder 3">
            <a:extLst>
              <a:ext uri="{FF2B5EF4-FFF2-40B4-BE49-F238E27FC236}">
                <a16:creationId xmlns:a16="http://schemas.microsoft.com/office/drawing/2014/main" id="{253050B4-E3BE-1542-DB74-FCD9887E18EC}"/>
              </a:ext>
            </a:extLst>
          </p:cNvPr>
          <p:cNvSpPr>
            <a:spLocks noGrp="1"/>
          </p:cNvSpPr>
          <p:nvPr>
            <p:ph type="pic" sz="quarter" idx="11"/>
          </p:nvPr>
        </p:nvSpPr>
        <p:spPr>
          <a:xfrm>
            <a:off x="9219111" y="1824219"/>
            <a:ext cx="2499963" cy="2436200"/>
          </a:xfrm>
          <a:prstGeom prst="ellipse">
            <a:avLst/>
          </a:prstGeom>
        </p:spPr>
        <p:txBody>
          <a:bodyPr/>
          <a:lstStyle/>
          <a:p>
            <a:r>
              <a:rPr lang="en-US"/>
              <a:t>Click icon to add picture</a:t>
            </a:r>
          </a:p>
        </p:txBody>
      </p:sp>
      <p:sp>
        <p:nvSpPr>
          <p:cNvPr id="10" name="Text Placeholder 9">
            <a:extLst>
              <a:ext uri="{FF2B5EF4-FFF2-40B4-BE49-F238E27FC236}">
                <a16:creationId xmlns:a16="http://schemas.microsoft.com/office/drawing/2014/main" id="{29181132-E52F-0812-5D80-CA899DE4B79E}"/>
              </a:ext>
            </a:extLst>
          </p:cNvPr>
          <p:cNvSpPr>
            <a:spLocks noGrp="1"/>
          </p:cNvSpPr>
          <p:nvPr>
            <p:ph type="body" sz="quarter" idx="12"/>
          </p:nvPr>
        </p:nvSpPr>
        <p:spPr>
          <a:xfrm>
            <a:off x="892174" y="657225"/>
            <a:ext cx="7846877" cy="576234"/>
          </a:xfrm>
        </p:spPr>
        <p:txBody>
          <a:bodyPr>
            <a:noAutofit/>
          </a:bodyPr>
          <a:lstStyle>
            <a:lvl1pPr marL="0" indent="0">
              <a:buNone/>
              <a:defRPr sz="3600">
                <a:latin typeface="+mj-lt"/>
              </a:defRPr>
            </a:lvl1pPr>
          </a:lstStyle>
          <a:p>
            <a:pPr lvl="0"/>
            <a:r>
              <a:rPr lang="en-US"/>
              <a:t>Click to edit Master text styles</a:t>
            </a:r>
          </a:p>
        </p:txBody>
      </p:sp>
      <p:grpSp>
        <p:nvGrpSpPr>
          <p:cNvPr id="29" name="Group 28">
            <a:extLst>
              <a:ext uri="{FF2B5EF4-FFF2-40B4-BE49-F238E27FC236}">
                <a16:creationId xmlns:a16="http://schemas.microsoft.com/office/drawing/2014/main" id="{B72285C2-192D-C49D-C074-3FDE3A752B8B}"/>
              </a:ext>
            </a:extLst>
          </p:cNvPr>
          <p:cNvGrpSpPr/>
          <p:nvPr userDrawn="1"/>
        </p:nvGrpSpPr>
        <p:grpSpPr>
          <a:xfrm>
            <a:off x="726651" y="6283402"/>
            <a:ext cx="10868638" cy="396627"/>
            <a:chOff x="731293" y="6099767"/>
            <a:chExt cx="10868638" cy="396627"/>
          </a:xfrm>
        </p:grpSpPr>
        <p:sp>
          <p:nvSpPr>
            <p:cNvPr id="30" name="Google Shape;84;p30">
              <a:extLst>
                <a:ext uri="{FF2B5EF4-FFF2-40B4-BE49-F238E27FC236}">
                  <a16:creationId xmlns:a16="http://schemas.microsoft.com/office/drawing/2014/main" id="{F24A9246-5E18-295B-82EE-F6C37334226C}"/>
                </a:ext>
              </a:extLst>
            </p:cNvPr>
            <p:cNvSpPr/>
            <p:nvPr/>
          </p:nvSpPr>
          <p:spPr>
            <a:xfrm>
              <a:off x="4479402" y="6181499"/>
              <a:ext cx="3747076" cy="314895"/>
            </a:xfrm>
            <a:prstGeom prst="rect">
              <a:avLst/>
            </a:prstGeom>
            <a:noFill/>
            <a:ln>
              <a:noFill/>
            </a:ln>
          </p:spPr>
          <p:txBody>
            <a:bodyPr spcFirstLastPara="1" wrap="square" lIns="91433" tIns="45700" rIns="91433" bIns="45700" anchor="t" anchorCtr="0">
              <a:noAutofit/>
            </a:bodyPr>
            <a:lstStyle/>
            <a:p>
              <a:pPr algn="ctr">
                <a:lnSpc>
                  <a:spcPct val="150000"/>
                </a:lnSpc>
              </a:pPr>
              <a:r>
                <a:rPr lang="en-US" sz="1100" spc="300">
                  <a:solidFill>
                    <a:schemeClr val="accent1"/>
                  </a:solidFill>
                  <a:latin typeface="Calibri" panose="020F0502020204030204" pitchFamily="34" charset="0"/>
                  <a:ea typeface="Calibri" panose="020F0502020204030204" pitchFamily="34" charset="0"/>
                  <a:cs typeface="Libre Franklin"/>
                  <a:sym typeface="Libre Franklin"/>
                </a:rPr>
                <a:t>@svdpgeorgia</a:t>
              </a:r>
              <a:endParaRPr sz="1100" spc="300">
                <a:solidFill>
                  <a:schemeClr val="accent1"/>
                </a:solidFill>
                <a:latin typeface="Calibri" panose="020F0502020204030204" pitchFamily="34" charset="0"/>
                <a:ea typeface="Calibri" panose="020F0502020204030204" pitchFamily="34" charset="0"/>
              </a:endParaRPr>
            </a:p>
          </p:txBody>
        </p:sp>
        <p:sp>
          <p:nvSpPr>
            <p:cNvPr id="31" name="Google Shape;85;p30">
              <a:extLst>
                <a:ext uri="{FF2B5EF4-FFF2-40B4-BE49-F238E27FC236}">
                  <a16:creationId xmlns:a16="http://schemas.microsoft.com/office/drawing/2014/main" id="{779D5444-9464-1698-7D2E-5F283D4722C3}"/>
                </a:ext>
              </a:extLst>
            </p:cNvPr>
            <p:cNvSpPr/>
            <p:nvPr/>
          </p:nvSpPr>
          <p:spPr>
            <a:xfrm>
              <a:off x="7852855" y="6181499"/>
              <a:ext cx="3747076" cy="314895"/>
            </a:xfrm>
            <a:prstGeom prst="rect">
              <a:avLst/>
            </a:prstGeom>
            <a:noFill/>
            <a:ln>
              <a:noFill/>
            </a:ln>
          </p:spPr>
          <p:txBody>
            <a:bodyPr spcFirstLastPara="1" wrap="square" lIns="91433" tIns="45700" rIns="91433" bIns="45700" anchor="t" anchorCtr="0">
              <a:noAutofit/>
            </a:bodyPr>
            <a:lstStyle/>
            <a:p>
              <a:pPr algn="r">
                <a:lnSpc>
                  <a:spcPct val="150000"/>
                </a:lnSpc>
              </a:pPr>
              <a:r>
                <a:rPr lang="en-US" sz="1100" spc="300">
                  <a:solidFill>
                    <a:schemeClr val="accent1"/>
                  </a:solidFill>
                  <a:latin typeface="Calibri" panose="020F0502020204030204" pitchFamily="34" charset="0"/>
                  <a:ea typeface="Calibri" panose="020F0502020204030204" pitchFamily="34" charset="0"/>
                  <a:cs typeface="Libre Franklin"/>
                  <a:sym typeface="Libre Franklin"/>
                </a:rPr>
                <a:t>svdpgeorgia.org</a:t>
              </a:r>
              <a:endParaRPr sz="1100" spc="300">
                <a:solidFill>
                  <a:schemeClr val="accent1"/>
                </a:solidFill>
                <a:latin typeface="Calibri" panose="020F0502020204030204" pitchFamily="34" charset="0"/>
                <a:ea typeface="Calibri" panose="020F0502020204030204" pitchFamily="34" charset="0"/>
              </a:endParaRPr>
            </a:p>
          </p:txBody>
        </p:sp>
        <p:cxnSp>
          <p:nvCxnSpPr>
            <p:cNvPr id="32" name="Google Shape;86;p30">
              <a:extLst>
                <a:ext uri="{FF2B5EF4-FFF2-40B4-BE49-F238E27FC236}">
                  <a16:creationId xmlns:a16="http://schemas.microsoft.com/office/drawing/2014/main" id="{675B7D52-B48B-8581-15D4-C2C5920DC2D8}"/>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1316A210-1C03-871E-B376-08E902AB45B2}"/>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300">
                  <a:solidFill>
                    <a:schemeClr val="accent1"/>
                  </a:solidFill>
                  <a:latin typeface="Calibri" panose="020F0502020204030204" pitchFamily="34" charset="0"/>
                  <a:ea typeface="Calibri" panose="020F0502020204030204" pitchFamily="34" charset="0"/>
                </a:rPr>
                <a:t>Feed. Clothe. House. Heal.</a:t>
              </a:r>
            </a:p>
          </p:txBody>
        </p:sp>
        <p:grpSp>
          <p:nvGrpSpPr>
            <p:cNvPr id="34" name="Group 33">
              <a:extLst>
                <a:ext uri="{FF2B5EF4-FFF2-40B4-BE49-F238E27FC236}">
                  <a16:creationId xmlns:a16="http://schemas.microsoft.com/office/drawing/2014/main" id="{9E788D94-8B5A-404A-7F8F-BB638DC789EC}"/>
                </a:ext>
              </a:extLst>
            </p:cNvPr>
            <p:cNvGrpSpPr/>
            <p:nvPr/>
          </p:nvGrpSpPr>
          <p:grpSpPr>
            <a:xfrm>
              <a:off x="4740346" y="6265533"/>
              <a:ext cx="892872" cy="230861"/>
              <a:chOff x="718107" y="5159604"/>
              <a:chExt cx="1591443" cy="411484"/>
            </a:xfrm>
          </p:grpSpPr>
          <p:pic>
            <p:nvPicPr>
              <p:cNvPr id="35" name="Picture 34" descr="A blue and black logo&#10;&#10;AI-generated content may be incorrect.">
                <a:extLst>
                  <a:ext uri="{FF2B5EF4-FFF2-40B4-BE49-F238E27FC236}">
                    <a16:creationId xmlns:a16="http://schemas.microsoft.com/office/drawing/2014/main" id="{F79517BF-0C06-ED1B-CB3D-0498D74E7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107" y="5159608"/>
                <a:ext cx="411480" cy="411480"/>
              </a:xfrm>
              <a:prstGeom prst="rect">
                <a:avLst/>
              </a:prstGeom>
            </p:spPr>
          </p:pic>
          <p:pic>
            <p:nvPicPr>
              <p:cNvPr id="36" name="Picture 35" descr="A blue square with black letters&#10;&#10;AI-generated content may be incorrect.">
                <a:extLst>
                  <a:ext uri="{FF2B5EF4-FFF2-40B4-BE49-F238E27FC236}">
                    <a16:creationId xmlns:a16="http://schemas.microsoft.com/office/drawing/2014/main" id="{95E37C1D-F6D5-F419-AA98-EF39B154E8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606" y="5159608"/>
                <a:ext cx="411480" cy="411480"/>
              </a:xfrm>
              <a:prstGeom prst="rect">
                <a:avLst/>
              </a:prstGeom>
            </p:spPr>
          </p:pic>
          <p:pic>
            <p:nvPicPr>
              <p:cNvPr id="37" name="Picture 36" descr="A blue square with a black x in it&#10;&#10;AI-generated content may be incorrect.">
                <a:extLst>
                  <a:ext uri="{FF2B5EF4-FFF2-40B4-BE49-F238E27FC236}">
                    <a16:creationId xmlns:a16="http://schemas.microsoft.com/office/drawing/2014/main" id="{A8AF8CED-0E9D-0FA5-7D2C-4A6B3536BA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7105" y="5159608"/>
                <a:ext cx="411480" cy="411480"/>
              </a:xfrm>
              <a:prstGeom prst="rect">
                <a:avLst/>
              </a:prstGeom>
            </p:spPr>
          </p:pic>
          <p:pic>
            <p:nvPicPr>
              <p:cNvPr id="38" name="Picture 37" descr="A blue and black logo&#10;&#10;AI-generated content may be incorrect.">
                <a:extLst>
                  <a:ext uri="{FF2B5EF4-FFF2-40B4-BE49-F238E27FC236}">
                    <a16:creationId xmlns:a16="http://schemas.microsoft.com/office/drawing/2014/main" id="{A0BB29E4-A2F4-143C-51AE-9DB9FF0852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1605" y="5159604"/>
                <a:ext cx="407945" cy="407945"/>
              </a:xfrm>
              <a:prstGeom prst="rect">
                <a:avLst/>
              </a:prstGeom>
            </p:spPr>
          </p:pic>
        </p:grpSp>
      </p:grpSp>
      <p:sp>
        <p:nvSpPr>
          <p:cNvPr id="39" name="Text Placeholder 9">
            <a:extLst>
              <a:ext uri="{FF2B5EF4-FFF2-40B4-BE49-F238E27FC236}">
                <a16:creationId xmlns:a16="http://schemas.microsoft.com/office/drawing/2014/main" id="{5EEE38E1-DC22-2208-B6DA-9FE99B817DD6}"/>
              </a:ext>
            </a:extLst>
          </p:cNvPr>
          <p:cNvSpPr>
            <a:spLocks noGrp="1"/>
          </p:cNvSpPr>
          <p:nvPr>
            <p:ph type="body" sz="quarter" idx="13"/>
          </p:nvPr>
        </p:nvSpPr>
        <p:spPr>
          <a:xfrm>
            <a:off x="892174" y="1255248"/>
            <a:ext cx="6634041" cy="576234"/>
          </a:xfrm>
        </p:spPr>
        <p:txBody>
          <a:bodyPr>
            <a:noAutofit/>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6492381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45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259140" y="2561291"/>
            <a:ext cx="2458176" cy="2458176"/>
          </a:xfrm>
          <a:custGeom>
            <a:avLst/>
            <a:gdLst>
              <a:gd name="connsiteX0" fmla="*/ 1391311 w 2782622"/>
              <a:gd name="connsiteY0" fmla="*/ 0 h 2782622"/>
              <a:gd name="connsiteX1" fmla="*/ 2782622 w 2782622"/>
              <a:gd name="connsiteY1" fmla="*/ 1391311 h 2782622"/>
              <a:gd name="connsiteX2" fmla="*/ 1391311 w 2782622"/>
              <a:gd name="connsiteY2" fmla="*/ 2782622 h 2782622"/>
              <a:gd name="connsiteX3" fmla="*/ 0 w 2782622"/>
              <a:gd name="connsiteY3" fmla="*/ 1391311 h 2782622"/>
              <a:gd name="connsiteX4" fmla="*/ 1391311 w 2782622"/>
              <a:gd name="connsiteY4" fmla="*/ 0 h 2782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622" h="2782622">
                <a:moveTo>
                  <a:pt x="1391311" y="0"/>
                </a:moveTo>
                <a:cubicBezTo>
                  <a:pt x="2159711" y="0"/>
                  <a:pt x="2782622" y="622911"/>
                  <a:pt x="2782622" y="1391311"/>
                </a:cubicBezTo>
                <a:cubicBezTo>
                  <a:pt x="2782622" y="2159711"/>
                  <a:pt x="2159711" y="2782622"/>
                  <a:pt x="1391311" y="2782622"/>
                </a:cubicBezTo>
                <a:cubicBezTo>
                  <a:pt x="622911" y="2782622"/>
                  <a:pt x="0" y="2159711"/>
                  <a:pt x="0" y="1391311"/>
                </a:cubicBezTo>
                <a:cubicBezTo>
                  <a:pt x="0" y="622911"/>
                  <a:pt x="622911" y="0"/>
                  <a:pt x="1391311" y="0"/>
                </a:cubicBez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sp>
        <p:nvSpPr>
          <p:cNvPr id="9" name="Picture Placeholder 8"/>
          <p:cNvSpPr>
            <a:spLocks noGrp="1"/>
          </p:cNvSpPr>
          <p:nvPr>
            <p:ph type="pic" sz="quarter" idx="11"/>
          </p:nvPr>
        </p:nvSpPr>
        <p:spPr>
          <a:xfrm>
            <a:off x="4871907" y="2561291"/>
            <a:ext cx="2458176" cy="2458176"/>
          </a:xfrm>
          <a:custGeom>
            <a:avLst/>
            <a:gdLst>
              <a:gd name="connsiteX0" fmla="*/ 1391311 w 2782622"/>
              <a:gd name="connsiteY0" fmla="*/ 0 h 2782622"/>
              <a:gd name="connsiteX1" fmla="*/ 2782622 w 2782622"/>
              <a:gd name="connsiteY1" fmla="*/ 1391311 h 2782622"/>
              <a:gd name="connsiteX2" fmla="*/ 1391311 w 2782622"/>
              <a:gd name="connsiteY2" fmla="*/ 2782622 h 2782622"/>
              <a:gd name="connsiteX3" fmla="*/ 0 w 2782622"/>
              <a:gd name="connsiteY3" fmla="*/ 1391311 h 2782622"/>
              <a:gd name="connsiteX4" fmla="*/ 1391311 w 2782622"/>
              <a:gd name="connsiteY4" fmla="*/ 0 h 2782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622" h="2782622">
                <a:moveTo>
                  <a:pt x="1391311" y="0"/>
                </a:moveTo>
                <a:cubicBezTo>
                  <a:pt x="2159711" y="0"/>
                  <a:pt x="2782622" y="622911"/>
                  <a:pt x="2782622" y="1391311"/>
                </a:cubicBezTo>
                <a:cubicBezTo>
                  <a:pt x="2782622" y="2159711"/>
                  <a:pt x="2159711" y="2782622"/>
                  <a:pt x="1391311" y="2782622"/>
                </a:cubicBezTo>
                <a:cubicBezTo>
                  <a:pt x="622911" y="2782622"/>
                  <a:pt x="0" y="2159711"/>
                  <a:pt x="0" y="1391311"/>
                </a:cubicBezTo>
                <a:cubicBezTo>
                  <a:pt x="0" y="622911"/>
                  <a:pt x="622911" y="0"/>
                  <a:pt x="1391311" y="0"/>
                </a:cubicBez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sp>
        <p:nvSpPr>
          <p:cNvPr id="10" name="Picture Placeholder 9"/>
          <p:cNvSpPr>
            <a:spLocks noGrp="1"/>
          </p:cNvSpPr>
          <p:nvPr>
            <p:ph type="pic" sz="quarter" idx="12"/>
          </p:nvPr>
        </p:nvSpPr>
        <p:spPr>
          <a:xfrm>
            <a:off x="8484674" y="2561291"/>
            <a:ext cx="2458176" cy="2458176"/>
          </a:xfrm>
          <a:custGeom>
            <a:avLst/>
            <a:gdLst>
              <a:gd name="connsiteX0" fmla="*/ 1391311 w 2782622"/>
              <a:gd name="connsiteY0" fmla="*/ 0 h 2782622"/>
              <a:gd name="connsiteX1" fmla="*/ 2782622 w 2782622"/>
              <a:gd name="connsiteY1" fmla="*/ 1391311 h 2782622"/>
              <a:gd name="connsiteX2" fmla="*/ 1391311 w 2782622"/>
              <a:gd name="connsiteY2" fmla="*/ 2782622 h 2782622"/>
              <a:gd name="connsiteX3" fmla="*/ 0 w 2782622"/>
              <a:gd name="connsiteY3" fmla="*/ 1391311 h 2782622"/>
              <a:gd name="connsiteX4" fmla="*/ 1391311 w 2782622"/>
              <a:gd name="connsiteY4" fmla="*/ 0 h 2782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622" h="2782622">
                <a:moveTo>
                  <a:pt x="1391311" y="0"/>
                </a:moveTo>
                <a:cubicBezTo>
                  <a:pt x="2159711" y="0"/>
                  <a:pt x="2782622" y="622911"/>
                  <a:pt x="2782622" y="1391311"/>
                </a:cubicBezTo>
                <a:cubicBezTo>
                  <a:pt x="2782622" y="2159711"/>
                  <a:pt x="2159711" y="2782622"/>
                  <a:pt x="1391311" y="2782622"/>
                </a:cubicBezTo>
                <a:cubicBezTo>
                  <a:pt x="622911" y="2782622"/>
                  <a:pt x="0" y="2159711"/>
                  <a:pt x="0" y="1391311"/>
                </a:cubicBezTo>
                <a:cubicBezTo>
                  <a:pt x="0" y="622911"/>
                  <a:pt x="622911" y="0"/>
                  <a:pt x="1391311" y="0"/>
                </a:cubicBez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grpSp>
        <p:nvGrpSpPr>
          <p:cNvPr id="2" name="Group 1">
            <a:extLst>
              <a:ext uri="{FF2B5EF4-FFF2-40B4-BE49-F238E27FC236}">
                <a16:creationId xmlns:a16="http://schemas.microsoft.com/office/drawing/2014/main" id="{D0D4D903-9166-EBA2-1DD3-836A0293EB38}"/>
              </a:ext>
            </a:extLst>
          </p:cNvPr>
          <p:cNvGrpSpPr/>
          <p:nvPr userDrawn="1"/>
        </p:nvGrpSpPr>
        <p:grpSpPr>
          <a:xfrm>
            <a:off x="726651" y="6283402"/>
            <a:ext cx="10868638" cy="396627"/>
            <a:chOff x="731293" y="6099767"/>
            <a:chExt cx="10868638" cy="396627"/>
          </a:xfrm>
        </p:grpSpPr>
        <p:sp>
          <p:nvSpPr>
            <p:cNvPr id="3" name="Google Shape;84;p30">
              <a:extLst>
                <a:ext uri="{FF2B5EF4-FFF2-40B4-BE49-F238E27FC236}">
                  <a16:creationId xmlns:a16="http://schemas.microsoft.com/office/drawing/2014/main" id="{D7DFF98B-3E2B-5A8C-4410-9DA37A9E8829}"/>
                </a:ext>
              </a:extLst>
            </p:cNvPr>
            <p:cNvSpPr/>
            <p:nvPr/>
          </p:nvSpPr>
          <p:spPr>
            <a:xfrm>
              <a:off x="4479402" y="6181499"/>
              <a:ext cx="3747076" cy="314895"/>
            </a:xfrm>
            <a:prstGeom prst="rect">
              <a:avLst/>
            </a:prstGeom>
            <a:noFill/>
            <a:ln>
              <a:noFill/>
            </a:ln>
          </p:spPr>
          <p:txBody>
            <a:bodyPr spcFirstLastPara="1" wrap="square" lIns="91433" tIns="45700" rIns="91433" bIns="45700" anchor="t" anchorCtr="0">
              <a:noAutofit/>
            </a:bodyPr>
            <a:lstStyle/>
            <a:p>
              <a:pPr algn="ctr">
                <a:lnSpc>
                  <a:spcPct val="150000"/>
                </a:lnSpc>
              </a:pPr>
              <a:r>
                <a:rPr lang="en-US" sz="1100" spc="300">
                  <a:solidFill>
                    <a:schemeClr val="accent1"/>
                  </a:solidFill>
                  <a:latin typeface="Calibri" panose="020F0502020204030204" pitchFamily="34" charset="0"/>
                  <a:ea typeface="Calibri" panose="020F0502020204030204" pitchFamily="34" charset="0"/>
                  <a:cs typeface="Libre Franklin"/>
                  <a:sym typeface="Libre Franklin"/>
                </a:rPr>
                <a:t>@svdpgeorgia</a:t>
              </a:r>
              <a:endParaRPr sz="1100" spc="300">
                <a:solidFill>
                  <a:schemeClr val="accent1"/>
                </a:solidFill>
                <a:latin typeface="Calibri" panose="020F0502020204030204" pitchFamily="34" charset="0"/>
                <a:ea typeface="Calibri" panose="020F0502020204030204" pitchFamily="34" charset="0"/>
              </a:endParaRPr>
            </a:p>
          </p:txBody>
        </p:sp>
        <p:sp>
          <p:nvSpPr>
            <p:cNvPr id="4" name="Google Shape;85;p30">
              <a:extLst>
                <a:ext uri="{FF2B5EF4-FFF2-40B4-BE49-F238E27FC236}">
                  <a16:creationId xmlns:a16="http://schemas.microsoft.com/office/drawing/2014/main" id="{0552A15F-434A-4920-3ADE-BF19490644D4}"/>
                </a:ext>
              </a:extLst>
            </p:cNvPr>
            <p:cNvSpPr/>
            <p:nvPr/>
          </p:nvSpPr>
          <p:spPr>
            <a:xfrm>
              <a:off x="7852855" y="6181499"/>
              <a:ext cx="3747076" cy="314895"/>
            </a:xfrm>
            <a:prstGeom prst="rect">
              <a:avLst/>
            </a:prstGeom>
            <a:noFill/>
            <a:ln>
              <a:noFill/>
            </a:ln>
          </p:spPr>
          <p:txBody>
            <a:bodyPr spcFirstLastPara="1" wrap="square" lIns="91433" tIns="45700" rIns="91433" bIns="45700" anchor="t" anchorCtr="0">
              <a:noAutofit/>
            </a:bodyPr>
            <a:lstStyle/>
            <a:p>
              <a:pPr algn="r">
                <a:lnSpc>
                  <a:spcPct val="150000"/>
                </a:lnSpc>
              </a:pPr>
              <a:r>
                <a:rPr lang="en-US" sz="1100" spc="300">
                  <a:solidFill>
                    <a:schemeClr val="accent1"/>
                  </a:solidFill>
                  <a:latin typeface="Calibri" panose="020F0502020204030204" pitchFamily="34" charset="0"/>
                  <a:ea typeface="Calibri" panose="020F0502020204030204" pitchFamily="34" charset="0"/>
                  <a:cs typeface="Libre Franklin"/>
                  <a:sym typeface="Libre Franklin"/>
                </a:rPr>
                <a:t>svdpgeorgia.org</a:t>
              </a:r>
              <a:endParaRPr sz="1100" spc="300">
                <a:solidFill>
                  <a:schemeClr val="accent1"/>
                </a:solidFill>
                <a:latin typeface="Calibri" panose="020F0502020204030204" pitchFamily="34" charset="0"/>
                <a:ea typeface="Calibri" panose="020F0502020204030204" pitchFamily="34" charset="0"/>
              </a:endParaRPr>
            </a:p>
          </p:txBody>
        </p:sp>
        <p:cxnSp>
          <p:nvCxnSpPr>
            <p:cNvPr id="5" name="Google Shape;86;p30">
              <a:extLst>
                <a:ext uri="{FF2B5EF4-FFF2-40B4-BE49-F238E27FC236}">
                  <a16:creationId xmlns:a16="http://schemas.microsoft.com/office/drawing/2014/main" id="{6A0E2882-908E-76A0-2E8C-F40F60C1BCCC}"/>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E9641BDC-4D90-47BE-48F9-09E49C96C4BC}"/>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300">
                  <a:solidFill>
                    <a:schemeClr val="accent1"/>
                  </a:solidFill>
                  <a:latin typeface="Calibri" panose="020F0502020204030204" pitchFamily="34" charset="0"/>
                  <a:ea typeface="Calibri" panose="020F0502020204030204" pitchFamily="34" charset="0"/>
                </a:rPr>
                <a:t>Feed. Clothe. House. Heal.</a:t>
              </a:r>
            </a:p>
          </p:txBody>
        </p:sp>
        <p:grpSp>
          <p:nvGrpSpPr>
            <p:cNvPr id="7" name="Group 6">
              <a:extLst>
                <a:ext uri="{FF2B5EF4-FFF2-40B4-BE49-F238E27FC236}">
                  <a16:creationId xmlns:a16="http://schemas.microsoft.com/office/drawing/2014/main" id="{CCC1E7A1-36CC-A8A4-E2F5-4454A48EFE1A}"/>
                </a:ext>
              </a:extLst>
            </p:cNvPr>
            <p:cNvGrpSpPr/>
            <p:nvPr/>
          </p:nvGrpSpPr>
          <p:grpSpPr>
            <a:xfrm>
              <a:off x="4740346" y="6265533"/>
              <a:ext cx="892872" cy="230861"/>
              <a:chOff x="718107" y="5159604"/>
              <a:chExt cx="1591443" cy="411484"/>
            </a:xfrm>
          </p:grpSpPr>
          <p:pic>
            <p:nvPicPr>
              <p:cNvPr id="11" name="Picture 10" descr="A blue and black logo&#10;&#10;AI-generated content may be incorrect.">
                <a:extLst>
                  <a:ext uri="{FF2B5EF4-FFF2-40B4-BE49-F238E27FC236}">
                    <a16:creationId xmlns:a16="http://schemas.microsoft.com/office/drawing/2014/main" id="{F8FDED53-5E30-2F0A-A074-98C192EBF9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107" y="5159608"/>
                <a:ext cx="411480" cy="411480"/>
              </a:xfrm>
              <a:prstGeom prst="rect">
                <a:avLst/>
              </a:prstGeom>
            </p:spPr>
          </p:pic>
          <p:pic>
            <p:nvPicPr>
              <p:cNvPr id="12" name="Picture 11" descr="A blue square with black letters&#10;&#10;AI-generated content may be incorrect.">
                <a:extLst>
                  <a:ext uri="{FF2B5EF4-FFF2-40B4-BE49-F238E27FC236}">
                    <a16:creationId xmlns:a16="http://schemas.microsoft.com/office/drawing/2014/main" id="{59DB66C9-5288-3684-DA05-AD3FD46835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606" y="5159608"/>
                <a:ext cx="411480" cy="411480"/>
              </a:xfrm>
              <a:prstGeom prst="rect">
                <a:avLst/>
              </a:prstGeom>
            </p:spPr>
          </p:pic>
          <p:pic>
            <p:nvPicPr>
              <p:cNvPr id="13" name="Picture 12" descr="A blue square with a black x in it&#10;&#10;AI-generated content may be incorrect.">
                <a:extLst>
                  <a:ext uri="{FF2B5EF4-FFF2-40B4-BE49-F238E27FC236}">
                    <a16:creationId xmlns:a16="http://schemas.microsoft.com/office/drawing/2014/main" id="{0741E81D-518F-89A7-0F12-68B4B74E2F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7105" y="5159608"/>
                <a:ext cx="411480" cy="411480"/>
              </a:xfrm>
              <a:prstGeom prst="rect">
                <a:avLst/>
              </a:prstGeom>
            </p:spPr>
          </p:pic>
          <p:pic>
            <p:nvPicPr>
              <p:cNvPr id="14" name="Picture 13" descr="A blue and black logo&#10;&#10;AI-generated content may be incorrect.">
                <a:extLst>
                  <a:ext uri="{FF2B5EF4-FFF2-40B4-BE49-F238E27FC236}">
                    <a16:creationId xmlns:a16="http://schemas.microsoft.com/office/drawing/2014/main" id="{C19576B0-E2A1-5E2C-65BF-0B9B538B22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1605" y="5159604"/>
                <a:ext cx="407945" cy="407945"/>
              </a:xfrm>
              <a:prstGeom prst="rect">
                <a:avLst/>
              </a:prstGeom>
            </p:spPr>
          </p:pic>
        </p:grpSp>
      </p:grpSp>
      <p:sp>
        <p:nvSpPr>
          <p:cNvPr id="15" name="Title 14">
            <a:extLst>
              <a:ext uri="{FF2B5EF4-FFF2-40B4-BE49-F238E27FC236}">
                <a16:creationId xmlns:a16="http://schemas.microsoft.com/office/drawing/2014/main" id="{E84BFABE-F06B-F10A-9A33-13ED94C24063}"/>
              </a:ext>
            </a:extLst>
          </p:cNvPr>
          <p:cNvSpPr>
            <a:spLocks noGrp="1"/>
          </p:cNvSpPr>
          <p:nvPr>
            <p:ph type="title"/>
          </p:nvPr>
        </p:nvSpPr>
        <p:spPr/>
        <p:txBody>
          <a:bodyPr>
            <a:normAutofit/>
          </a:bodyPr>
          <a:lstStyle>
            <a:lvl1pPr>
              <a:defRPr sz="3600">
                <a:latin typeface="+mj-lt"/>
              </a:defRPr>
            </a:lvl1pPr>
          </a:lstStyle>
          <a:p>
            <a:r>
              <a:rPr lang="en-US"/>
              <a:t>Click to edit Master title style</a:t>
            </a:r>
          </a:p>
        </p:txBody>
      </p:sp>
    </p:spTree>
    <p:extLst>
      <p:ext uri="{BB962C8B-B14F-4D97-AF65-F5344CB8AC3E}">
        <p14:creationId xmlns:p14="http://schemas.microsoft.com/office/powerpoint/2010/main" val="3524036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ft Picture +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9C0495-4CDA-2225-D8B0-7C1C79F73558}"/>
              </a:ext>
            </a:extLst>
          </p:cNvPr>
          <p:cNvSpPr/>
          <p:nvPr userDrawn="1"/>
        </p:nvSpPr>
        <p:spPr>
          <a:xfrm>
            <a:off x="0" y="-7700"/>
            <a:ext cx="3429001" cy="6865700"/>
          </a:xfrm>
          <a:prstGeom prst="rect">
            <a:avLst/>
          </a:prstGeom>
          <a:gradFill>
            <a:gsLst>
              <a:gs pos="0">
                <a:schemeClr val="accent1"/>
              </a:gs>
              <a:gs pos="100000">
                <a:schemeClr val="accent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endParaRPr>
          </a:p>
        </p:txBody>
      </p:sp>
      <p:sp>
        <p:nvSpPr>
          <p:cNvPr id="27" name="Text Placeholder 26">
            <a:extLst>
              <a:ext uri="{FF2B5EF4-FFF2-40B4-BE49-F238E27FC236}">
                <a16:creationId xmlns:a16="http://schemas.microsoft.com/office/drawing/2014/main" id="{9C4E9E13-03FC-53ED-33C3-F5D96D02EEA3}"/>
              </a:ext>
            </a:extLst>
          </p:cNvPr>
          <p:cNvSpPr>
            <a:spLocks noGrp="1"/>
          </p:cNvSpPr>
          <p:nvPr>
            <p:ph type="body" sz="quarter" idx="10" hasCustomPrompt="1"/>
          </p:nvPr>
        </p:nvSpPr>
        <p:spPr>
          <a:xfrm>
            <a:off x="4861488" y="2137983"/>
            <a:ext cx="4222750" cy="2276475"/>
          </a:xfrm>
        </p:spPr>
        <p:txBody>
          <a:bodyPr>
            <a:normAutofit/>
          </a:bodyPr>
          <a:lstStyle>
            <a:lvl2pPr marL="0" indent="0">
              <a:buFont typeface="Arial" panose="020B0604020202020204" pitchFamily="34" charset="0"/>
              <a:buNone/>
              <a:defRPr sz="1800"/>
            </a:lvl2pPr>
          </a:lstStyle>
          <a:p>
            <a:pPr lvl="1"/>
            <a:r>
              <a:rPr lang="en-US"/>
              <a:t>Text</a:t>
            </a:r>
          </a:p>
        </p:txBody>
      </p:sp>
      <p:sp>
        <p:nvSpPr>
          <p:cNvPr id="29" name="Picture Placeholder 28">
            <a:extLst>
              <a:ext uri="{FF2B5EF4-FFF2-40B4-BE49-F238E27FC236}">
                <a16:creationId xmlns:a16="http://schemas.microsoft.com/office/drawing/2014/main" id="{00608377-2A7B-6A53-2AF6-A878E0CF9EA0}"/>
              </a:ext>
            </a:extLst>
          </p:cNvPr>
          <p:cNvSpPr>
            <a:spLocks noGrp="1"/>
          </p:cNvSpPr>
          <p:nvPr>
            <p:ph type="pic" sz="quarter" idx="11"/>
          </p:nvPr>
        </p:nvSpPr>
        <p:spPr>
          <a:xfrm>
            <a:off x="756751" y="0"/>
            <a:ext cx="3657600" cy="5716588"/>
          </a:xfrm>
        </p:spPr>
        <p:txBody>
          <a:bodyPr/>
          <a:lstStyle/>
          <a:p>
            <a:r>
              <a:rPr lang="en-US"/>
              <a:t>Click icon to add picture</a:t>
            </a:r>
          </a:p>
        </p:txBody>
      </p:sp>
      <p:sp>
        <p:nvSpPr>
          <p:cNvPr id="3" name="Date Placeholder 2">
            <a:extLst>
              <a:ext uri="{FF2B5EF4-FFF2-40B4-BE49-F238E27FC236}">
                <a16:creationId xmlns:a16="http://schemas.microsoft.com/office/drawing/2014/main" id="{93E47D57-4848-7C55-8590-A735D2F86D48}"/>
              </a:ext>
            </a:extLst>
          </p:cNvPr>
          <p:cNvSpPr>
            <a:spLocks noGrp="1"/>
          </p:cNvSpPr>
          <p:nvPr>
            <p:ph type="dt" sz="half" idx="12"/>
          </p:nvPr>
        </p:nvSpPr>
        <p:spPr/>
        <p:txBody>
          <a:bodyPr/>
          <a:lstStyle/>
          <a:p>
            <a:endParaRPr lang="en-US"/>
          </a:p>
        </p:txBody>
      </p:sp>
      <p:sp>
        <p:nvSpPr>
          <p:cNvPr id="5" name="Slide Number Placeholder 4">
            <a:extLst>
              <a:ext uri="{FF2B5EF4-FFF2-40B4-BE49-F238E27FC236}">
                <a16:creationId xmlns:a16="http://schemas.microsoft.com/office/drawing/2014/main" id="{2BF31390-9143-BACE-6B65-6D7C61C13A37}"/>
              </a:ext>
            </a:extLst>
          </p:cNvPr>
          <p:cNvSpPr>
            <a:spLocks noGrp="1"/>
          </p:cNvSpPr>
          <p:nvPr>
            <p:ph type="sldNum" sz="quarter" idx="13"/>
          </p:nvPr>
        </p:nvSpPr>
        <p:spPr/>
        <p:txBody>
          <a:bodyPr/>
          <a:lstStyle/>
          <a:p>
            <a:fld id="{BDD166D6-38D1-4C6E-A253-D1BAED54E753}" type="slidenum">
              <a:rPr lang="en-US" smtClean="0"/>
              <a:pPr/>
              <a:t>‹#›</a:t>
            </a:fld>
            <a:endParaRPr lang="en-US"/>
          </a:p>
        </p:txBody>
      </p:sp>
      <p:grpSp>
        <p:nvGrpSpPr>
          <p:cNvPr id="9" name="Group 8">
            <a:extLst>
              <a:ext uri="{FF2B5EF4-FFF2-40B4-BE49-F238E27FC236}">
                <a16:creationId xmlns:a16="http://schemas.microsoft.com/office/drawing/2014/main" id="{840B57FA-3CF8-D6AD-ED9C-28B18A07FFEE}"/>
              </a:ext>
            </a:extLst>
          </p:cNvPr>
          <p:cNvGrpSpPr/>
          <p:nvPr userDrawn="1"/>
        </p:nvGrpSpPr>
        <p:grpSpPr>
          <a:xfrm>
            <a:off x="726651" y="6283402"/>
            <a:ext cx="10868638" cy="474125"/>
            <a:chOff x="726651" y="6283402"/>
            <a:chExt cx="10868638" cy="474125"/>
          </a:xfrm>
        </p:grpSpPr>
        <p:grpSp>
          <p:nvGrpSpPr>
            <p:cNvPr id="10" name="Group 9">
              <a:extLst>
                <a:ext uri="{FF2B5EF4-FFF2-40B4-BE49-F238E27FC236}">
                  <a16:creationId xmlns:a16="http://schemas.microsoft.com/office/drawing/2014/main" id="{8DFB82E4-0022-360C-C60D-24FDF3FE54D2}"/>
                </a:ext>
              </a:extLst>
            </p:cNvPr>
            <p:cNvGrpSpPr/>
            <p:nvPr userDrawn="1"/>
          </p:nvGrpSpPr>
          <p:grpSpPr>
            <a:xfrm>
              <a:off x="726651" y="6283402"/>
              <a:ext cx="10868638" cy="362289"/>
              <a:chOff x="731293" y="6099767"/>
              <a:chExt cx="10868638" cy="362289"/>
            </a:xfrm>
          </p:grpSpPr>
          <p:cxnSp>
            <p:nvCxnSpPr>
              <p:cNvPr id="12" name="Google Shape;86;p30">
                <a:extLst>
                  <a:ext uri="{FF2B5EF4-FFF2-40B4-BE49-F238E27FC236}">
                    <a16:creationId xmlns:a16="http://schemas.microsoft.com/office/drawing/2014/main" id="{745BC459-AB1A-4F02-E296-98CAEDC6D4E5}"/>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1A0D53FC-263A-052C-E689-F62289C7880B}"/>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11" name="Picture 10" descr="A logo on a black background&#10;&#10;AI-generated content may be incorrect.">
              <a:extLst>
                <a:ext uri="{FF2B5EF4-FFF2-40B4-BE49-F238E27FC236}">
                  <a16:creationId xmlns:a16="http://schemas.microsoft.com/office/drawing/2014/main" id="{1CF943FC-DB3B-9359-5289-3AE0D8B844D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24" name="Text Placeholder 25">
            <a:extLst>
              <a:ext uri="{FF2B5EF4-FFF2-40B4-BE49-F238E27FC236}">
                <a16:creationId xmlns:a16="http://schemas.microsoft.com/office/drawing/2014/main" id="{13B69F74-E2EE-3DA1-6F6C-FC81FF8D8E5D}"/>
              </a:ext>
            </a:extLst>
          </p:cNvPr>
          <p:cNvSpPr>
            <a:spLocks noGrp="1"/>
          </p:cNvSpPr>
          <p:nvPr>
            <p:ph type="body" sz="quarter" idx="14"/>
          </p:nvPr>
        </p:nvSpPr>
        <p:spPr>
          <a:xfrm>
            <a:off x="4861487" y="536358"/>
            <a:ext cx="6733802" cy="704850"/>
          </a:xfrm>
        </p:spPr>
        <p:txBody>
          <a:bodyPr>
            <a:noAutofit/>
          </a:bodyPr>
          <a:lstStyle>
            <a:lvl1pPr marL="0" indent="0">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32095423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7_Title and Vertical Text">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2872132"/>
            <a:ext cx="4284667" cy="3235704"/>
          </a:xfrm>
          <a:custGeom>
            <a:avLst/>
            <a:gdLst>
              <a:gd name="connsiteX0" fmla="*/ 0 w 3627052"/>
              <a:gd name="connsiteY0" fmla="*/ 0 h 6862565"/>
              <a:gd name="connsiteX1" fmla="*/ 3627052 w 3627052"/>
              <a:gd name="connsiteY1" fmla="*/ 0 h 6862565"/>
              <a:gd name="connsiteX2" fmla="*/ 3627052 w 3627052"/>
              <a:gd name="connsiteY2" fmla="*/ 6862565 h 6862565"/>
              <a:gd name="connsiteX3" fmla="*/ 0 w 3627052"/>
              <a:gd name="connsiteY3" fmla="*/ 6862565 h 6862565"/>
            </a:gdLst>
            <a:ahLst/>
            <a:cxnLst>
              <a:cxn ang="0">
                <a:pos x="connsiteX0" y="connsiteY0"/>
              </a:cxn>
              <a:cxn ang="0">
                <a:pos x="connsiteX1" y="connsiteY1"/>
              </a:cxn>
              <a:cxn ang="0">
                <a:pos x="connsiteX2" y="connsiteY2"/>
              </a:cxn>
              <a:cxn ang="0">
                <a:pos x="connsiteX3" y="connsiteY3"/>
              </a:cxn>
            </a:cxnLst>
            <a:rect l="l" t="t" r="r" b="b"/>
            <a:pathLst>
              <a:path w="3627052" h="6862565">
                <a:moveTo>
                  <a:pt x="0" y="0"/>
                </a:moveTo>
                <a:lnTo>
                  <a:pt x="3627052" y="0"/>
                </a:lnTo>
                <a:lnTo>
                  <a:pt x="3627052" y="6862565"/>
                </a:lnTo>
                <a:lnTo>
                  <a:pt x="0" y="6862565"/>
                </a:ln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sp>
        <p:nvSpPr>
          <p:cNvPr id="2" name="Title 1">
            <a:extLst>
              <a:ext uri="{FF2B5EF4-FFF2-40B4-BE49-F238E27FC236}">
                <a16:creationId xmlns:a16="http://schemas.microsoft.com/office/drawing/2014/main" id="{6AEEFD7B-3182-02C7-7B5D-55BA27BCA7B0}"/>
              </a:ext>
            </a:extLst>
          </p:cNvPr>
          <p:cNvSpPr>
            <a:spLocks noGrp="1"/>
          </p:cNvSpPr>
          <p:nvPr>
            <p:ph type="title"/>
          </p:nvPr>
        </p:nvSpPr>
        <p:spPr/>
        <p:txBody>
          <a:bodyPr>
            <a:normAutofit/>
          </a:bodyPr>
          <a:lstStyle>
            <a:lvl1pPr>
              <a:defRPr sz="3600">
                <a:latin typeface="+mj-lt"/>
              </a:defRPr>
            </a:lvl1pPr>
          </a:lstStyle>
          <a:p>
            <a:r>
              <a:rPr lang="en-US"/>
              <a:t>Click to edit Master title style</a:t>
            </a:r>
          </a:p>
        </p:txBody>
      </p:sp>
      <p:sp>
        <p:nvSpPr>
          <p:cNvPr id="5" name="Text Placeholder 4">
            <a:extLst>
              <a:ext uri="{FF2B5EF4-FFF2-40B4-BE49-F238E27FC236}">
                <a16:creationId xmlns:a16="http://schemas.microsoft.com/office/drawing/2014/main" id="{B443BD13-C6E1-E0EC-B10A-9AF0893624C3}"/>
              </a:ext>
            </a:extLst>
          </p:cNvPr>
          <p:cNvSpPr>
            <a:spLocks noGrp="1"/>
          </p:cNvSpPr>
          <p:nvPr>
            <p:ph type="body" sz="quarter" idx="13"/>
          </p:nvPr>
        </p:nvSpPr>
        <p:spPr>
          <a:xfrm>
            <a:off x="5167313" y="2405063"/>
            <a:ext cx="6329362" cy="3702773"/>
          </a:xfrm>
        </p:spPr>
        <p:txBody>
          <a:bodyPr/>
          <a:lstStyle>
            <a:lvl1pPr marL="0" indent="0">
              <a:buNone/>
              <a:defRPr sz="1400"/>
            </a:lvl1pPr>
          </a:lstStyle>
          <a:p>
            <a:pPr lvl="0"/>
            <a:r>
              <a:rPr lang="en-US"/>
              <a:t>Click to edit Master text styles</a:t>
            </a:r>
          </a:p>
        </p:txBody>
      </p:sp>
      <p:grpSp>
        <p:nvGrpSpPr>
          <p:cNvPr id="6" name="Group 5">
            <a:extLst>
              <a:ext uri="{FF2B5EF4-FFF2-40B4-BE49-F238E27FC236}">
                <a16:creationId xmlns:a16="http://schemas.microsoft.com/office/drawing/2014/main" id="{5EA44B8F-3D19-E539-E918-190C7AD12272}"/>
              </a:ext>
            </a:extLst>
          </p:cNvPr>
          <p:cNvGrpSpPr/>
          <p:nvPr userDrawn="1"/>
        </p:nvGrpSpPr>
        <p:grpSpPr>
          <a:xfrm>
            <a:off x="726651" y="6283402"/>
            <a:ext cx="10868638" cy="396627"/>
            <a:chOff x="731293" y="6099767"/>
            <a:chExt cx="10868638" cy="396627"/>
          </a:xfrm>
        </p:grpSpPr>
        <p:sp>
          <p:nvSpPr>
            <p:cNvPr id="7" name="Google Shape;84;p30">
              <a:extLst>
                <a:ext uri="{FF2B5EF4-FFF2-40B4-BE49-F238E27FC236}">
                  <a16:creationId xmlns:a16="http://schemas.microsoft.com/office/drawing/2014/main" id="{FE13928B-6405-8911-0991-338323CA4029}"/>
                </a:ext>
              </a:extLst>
            </p:cNvPr>
            <p:cNvSpPr/>
            <p:nvPr/>
          </p:nvSpPr>
          <p:spPr>
            <a:xfrm>
              <a:off x="4479402" y="6181499"/>
              <a:ext cx="3747076" cy="314895"/>
            </a:xfrm>
            <a:prstGeom prst="rect">
              <a:avLst/>
            </a:prstGeom>
            <a:noFill/>
            <a:ln>
              <a:noFill/>
            </a:ln>
          </p:spPr>
          <p:txBody>
            <a:bodyPr spcFirstLastPara="1" wrap="square" lIns="91433" tIns="45700" rIns="91433" bIns="45700" anchor="t" anchorCtr="0">
              <a:noAutofit/>
            </a:bodyPr>
            <a:lstStyle/>
            <a:p>
              <a:pPr algn="ctr">
                <a:lnSpc>
                  <a:spcPct val="150000"/>
                </a:lnSpc>
              </a:pPr>
              <a:r>
                <a:rPr lang="en-US" sz="1100" spc="300">
                  <a:solidFill>
                    <a:schemeClr val="accent1"/>
                  </a:solidFill>
                  <a:latin typeface="Calibri" panose="020F0502020204030204" pitchFamily="34" charset="0"/>
                  <a:ea typeface="Calibri" panose="020F0502020204030204" pitchFamily="34" charset="0"/>
                  <a:cs typeface="Libre Franklin"/>
                  <a:sym typeface="Libre Franklin"/>
                </a:rPr>
                <a:t>@svdpgeorgia</a:t>
              </a:r>
              <a:endParaRPr sz="1100" spc="300">
                <a:solidFill>
                  <a:schemeClr val="accent1"/>
                </a:solidFill>
                <a:latin typeface="Calibri" panose="020F0502020204030204" pitchFamily="34" charset="0"/>
                <a:ea typeface="Calibri" panose="020F0502020204030204" pitchFamily="34" charset="0"/>
              </a:endParaRPr>
            </a:p>
          </p:txBody>
        </p:sp>
        <p:sp>
          <p:nvSpPr>
            <p:cNvPr id="8" name="Google Shape;85;p30">
              <a:extLst>
                <a:ext uri="{FF2B5EF4-FFF2-40B4-BE49-F238E27FC236}">
                  <a16:creationId xmlns:a16="http://schemas.microsoft.com/office/drawing/2014/main" id="{2BCF706A-52D5-8409-B13D-71B627214DCF}"/>
                </a:ext>
              </a:extLst>
            </p:cNvPr>
            <p:cNvSpPr/>
            <p:nvPr/>
          </p:nvSpPr>
          <p:spPr>
            <a:xfrm>
              <a:off x="7852855" y="6181499"/>
              <a:ext cx="3747076" cy="314895"/>
            </a:xfrm>
            <a:prstGeom prst="rect">
              <a:avLst/>
            </a:prstGeom>
            <a:noFill/>
            <a:ln>
              <a:noFill/>
            </a:ln>
          </p:spPr>
          <p:txBody>
            <a:bodyPr spcFirstLastPara="1" wrap="square" lIns="91433" tIns="45700" rIns="91433" bIns="45700" anchor="t" anchorCtr="0">
              <a:noAutofit/>
            </a:bodyPr>
            <a:lstStyle/>
            <a:p>
              <a:pPr algn="r">
                <a:lnSpc>
                  <a:spcPct val="150000"/>
                </a:lnSpc>
              </a:pPr>
              <a:r>
                <a:rPr lang="en-US" sz="1100" spc="300">
                  <a:solidFill>
                    <a:schemeClr val="accent1"/>
                  </a:solidFill>
                  <a:latin typeface="Calibri" panose="020F0502020204030204" pitchFamily="34" charset="0"/>
                  <a:ea typeface="Calibri" panose="020F0502020204030204" pitchFamily="34" charset="0"/>
                  <a:cs typeface="Libre Franklin"/>
                  <a:sym typeface="Libre Franklin"/>
                </a:rPr>
                <a:t>svdpgeorgia.org</a:t>
              </a:r>
              <a:endParaRPr sz="1100" spc="300">
                <a:solidFill>
                  <a:schemeClr val="accent1"/>
                </a:solidFill>
                <a:latin typeface="Calibri" panose="020F0502020204030204" pitchFamily="34" charset="0"/>
                <a:ea typeface="Calibri" panose="020F0502020204030204" pitchFamily="34" charset="0"/>
              </a:endParaRPr>
            </a:p>
          </p:txBody>
        </p:sp>
        <p:cxnSp>
          <p:nvCxnSpPr>
            <p:cNvPr id="9" name="Google Shape;86;p30">
              <a:extLst>
                <a:ext uri="{FF2B5EF4-FFF2-40B4-BE49-F238E27FC236}">
                  <a16:creationId xmlns:a16="http://schemas.microsoft.com/office/drawing/2014/main" id="{F6C004F0-198F-5A3C-8189-BBCAE0E72E1F}"/>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32EA2C51-7601-F213-90B3-12F5A5E3F753}"/>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300">
                  <a:solidFill>
                    <a:schemeClr val="accent1"/>
                  </a:solidFill>
                  <a:latin typeface="Calibri" panose="020F0502020204030204" pitchFamily="34" charset="0"/>
                  <a:ea typeface="Calibri" panose="020F0502020204030204" pitchFamily="34" charset="0"/>
                </a:rPr>
                <a:t>Feed. Clothe. House. Heal.</a:t>
              </a:r>
            </a:p>
          </p:txBody>
        </p:sp>
        <p:grpSp>
          <p:nvGrpSpPr>
            <p:cNvPr id="11" name="Group 10">
              <a:extLst>
                <a:ext uri="{FF2B5EF4-FFF2-40B4-BE49-F238E27FC236}">
                  <a16:creationId xmlns:a16="http://schemas.microsoft.com/office/drawing/2014/main" id="{446DECC2-877A-5B43-A861-15C317E9B138}"/>
                </a:ext>
              </a:extLst>
            </p:cNvPr>
            <p:cNvGrpSpPr/>
            <p:nvPr/>
          </p:nvGrpSpPr>
          <p:grpSpPr>
            <a:xfrm>
              <a:off x="4740346" y="6265533"/>
              <a:ext cx="892872" cy="230861"/>
              <a:chOff x="718107" y="5159604"/>
              <a:chExt cx="1591443" cy="411484"/>
            </a:xfrm>
          </p:grpSpPr>
          <p:pic>
            <p:nvPicPr>
              <p:cNvPr id="12" name="Picture 11" descr="A blue and black logo&#10;&#10;AI-generated content may be incorrect.">
                <a:extLst>
                  <a:ext uri="{FF2B5EF4-FFF2-40B4-BE49-F238E27FC236}">
                    <a16:creationId xmlns:a16="http://schemas.microsoft.com/office/drawing/2014/main" id="{CEF852C9-F91A-0867-5BAD-E61CF3CC6D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107" y="5159608"/>
                <a:ext cx="411480" cy="411480"/>
              </a:xfrm>
              <a:prstGeom prst="rect">
                <a:avLst/>
              </a:prstGeom>
            </p:spPr>
          </p:pic>
          <p:pic>
            <p:nvPicPr>
              <p:cNvPr id="13" name="Picture 12" descr="A blue square with black letters&#10;&#10;AI-generated content may be incorrect.">
                <a:extLst>
                  <a:ext uri="{FF2B5EF4-FFF2-40B4-BE49-F238E27FC236}">
                    <a16:creationId xmlns:a16="http://schemas.microsoft.com/office/drawing/2014/main" id="{9733A6EF-478F-255E-1AD0-3994621E0F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606" y="5159608"/>
                <a:ext cx="411480" cy="411480"/>
              </a:xfrm>
              <a:prstGeom prst="rect">
                <a:avLst/>
              </a:prstGeom>
            </p:spPr>
          </p:pic>
          <p:pic>
            <p:nvPicPr>
              <p:cNvPr id="14" name="Picture 13" descr="A blue square with a black x in it&#10;&#10;AI-generated content may be incorrect.">
                <a:extLst>
                  <a:ext uri="{FF2B5EF4-FFF2-40B4-BE49-F238E27FC236}">
                    <a16:creationId xmlns:a16="http://schemas.microsoft.com/office/drawing/2014/main" id="{466DE2BB-418C-FC59-E0C4-439F6DC74D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7105" y="5159608"/>
                <a:ext cx="411480" cy="411480"/>
              </a:xfrm>
              <a:prstGeom prst="rect">
                <a:avLst/>
              </a:prstGeom>
            </p:spPr>
          </p:pic>
          <p:pic>
            <p:nvPicPr>
              <p:cNvPr id="15" name="Picture 14" descr="A blue and black logo&#10;&#10;AI-generated content may be incorrect.">
                <a:extLst>
                  <a:ext uri="{FF2B5EF4-FFF2-40B4-BE49-F238E27FC236}">
                    <a16:creationId xmlns:a16="http://schemas.microsoft.com/office/drawing/2014/main" id="{2B9C03B6-0627-8218-3820-C05F6291F6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1605" y="5159604"/>
                <a:ext cx="407945" cy="407945"/>
              </a:xfrm>
              <a:prstGeom prst="rect">
                <a:avLst/>
              </a:prstGeom>
            </p:spPr>
          </p:pic>
        </p:grpSp>
      </p:grpSp>
    </p:spTree>
    <p:extLst>
      <p:ext uri="{BB962C8B-B14F-4D97-AF65-F5344CB8AC3E}">
        <p14:creationId xmlns:p14="http://schemas.microsoft.com/office/powerpoint/2010/main" val="7366789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Left Picture +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9C0495-4CDA-2225-D8B0-7C1C79F73558}"/>
              </a:ext>
            </a:extLst>
          </p:cNvPr>
          <p:cNvSpPr/>
          <p:nvPr userDrawn="1"/>
        </p:nvSpPr>
        <p:spPr>
          <a:xfrm>
            <a:off x="0" y="-7700"/>
            <a:ext cx="3429001" cy="6865700"/>
          </a:xfrm>
          <a:prstGeom prst="rect">
            <a:avLst/>
          </a:prstGeom>
          <a:gradFill>
            <a:gsLst>
              <a:gs pos="0">
                <a:schemeClr val="accent1"/>
              </a:gs>
              <a:gs pos="100000">
                <a:schemeClr val="accent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endParaRPr>
          </a:p>
        </p:txBody>
      </p:sp>
      <p:grpSp>
        <p:nvGrpSpPr>
          <p:cNvPr id="14" name="Group 13">
            <a:extLst>
              <a:ext uri="{FF2B5EF4-FFF2-40B4-BE49-F238E27FC236}">
                <a16:creationId xmlns:a16="http://schemas.microsoft.com/office/drawing/2014/main" id="{E89C96A2-31E0-A942-03D9-DC145F54A133}"/>
              </a:ext>
            </a:extLst>
          </p:cNvPr>
          <p:cNvGrpSpPr/>
          <p:nvPr userDrawn="1"/>
        </p:nvGrpSpPr>
        <p:grpSpPr>
          <a:xfrm>
            <a:off x="726651" y="6283402"/>
            <a:ext cx="10868638" cy="396627"/>
            <a:chOff x="731293" y="6099767"/>
            <a:chExt cx="10868638" cy="396627"/>
          </a:xfrm>
        </p:grpSpPr>
        <p:sp>
          <p:nvSpPr>
            <p:cNvPr id="15" name="Google Shape;84;p30">
              <a:extLst>
                <a:ext uri="{FF2B5EF4-FFF2-40B4-BE49-F238E27FC236}">
                  <a16:creationId xmlns:a16="http://schemas.microsoft.com/office/drawing/2014/main" id="{4BA37205-FAE4-86BC-E120-3F03D90D10BF}"/>
                </a:ext>
              </a:extLst>
            </p:cNvPr>
            <p:cNvSpPr/>
            <p:nvPr/>
          </p:nvSpPr>
          <p:spPr>
            <a:xfrm>
              <a:off x="4479402" y="6181499"/>
              <a:ext cx="3747076" cy="314895"/>
            </a:xfrm>
            <a:prstGeom prst="rect">
              <a:avLst/>
            </a:prstGeom>
            <a:noFill/>
            <a:ln>
              <a:noFill/>
            </a:ln>
          </p:spPr>
          <p:txBody>
            <a:bodyPr spcFirstLastPara="1" wrap="square" lIns="91433" tIns="45700" rIns="91433" bIns="45700" anchor="t" anchorCtr="0">
              <a:noAutofit/>
            </a:bodyPr>
            <a:lstStyle/>
            <a:p>
              <a:pPr algn="ctr">
                <a:lnSpc>
                  <a:spcPct val="150000"/>
                </a:lnSpc>
              </a:pPr>
              <a:r>
                <a:rPr lang="en-US" sz="1100" spc="300">
                  <a:solidFill>
                    <a:schemeClr val="accent1"/>
                  </a:solidFill>
                  <a:latin typeface="Calibri" panose="020F0502020204030204" pitchFamily="34" charset="0"/>
                  <a:ea typeface="Calibri" panose="020F0502020204030204" pitchFamily="34" charset="0"/>
                  <a:cs typeface="Libre Franklin"/>
                  <a:sym typeface="Libre Franklin"/>
                </a:rPr>
                <a:t>@svdpgeorgia</a:t>
              </a:r>
              <a:endParaRPr sz="1100" spc="300">
                <a:solidFill>
                  <a:schemeClr val="accent1"/>
                </a:solidFill>
                <a:latin typeface="Calibri" panose="020F0502020204030204" pitchFamily="34" charset="0"/>
                <a:ea typeface="Calibri" panose="020F0502020204030204" pitchFamily="34" charset="0"/>
              </a:endParaRPr>
            </a:p>
          </p:txBody>
        </p:sp>
        <p:sp>
          <p:nvSpPr>
            <p:cNvPr id="16" name="Google Shape;85;p30">
              <a:extLst>
                <a:ext uri="{FF2B5EF4-FFF2-40B4-BE49-F238E27FC236}">
                  <a16:creationId xmlns:a16="http://schemas.microsoft.com/office/drawing/2014/main" id="{C636EB4A-6D63-D87A-7D7A-1D19444ED9DF}"/>
                </a:ext>
              </a:extLst>
            </p:cNvPr>
            <p:cNvSpPr/>
            <p:nvPr/>
          </p:nvSpPr>
          <p:spPr>
            <a:xfrm>
              <a:off x="7852855" y="6181499"/>
              <a:ext cx="3747076" cy="314895"/>
            </a:xfrm>
            <a:prstGeom prst="rect">
              <a:avLst/>
            </a:prstGeom>
            <a:noFill/>
            <a:ln>
              <a:noFill/>
            </a:ln>
          </p:spPr>
          <p:txBody>
            <a:bodyPr spcFirstLastPara="1" wrap="square" lIns="91433" tIns="45700" rIns="91433" bIns="45700" anchor="t" anchorCtr="0">
              <a:noAutofit/>
            </a:bodyPr>
            <a:lstStyle/>
            <a:p>
              <a:pPr algn="r">
                <a:lnSpc>
                  <a:spcPct val="150000"/>
                </a:lnSpc>
              </a:pPr>
              <a:r>
                <a:rPr lang="en-US" sz="1100" spc="300">
                  <a:solidFill>
                    <a:schemeClr val="accent1"/>
                  </a:solidFill>
                  <a:latin typeface="Calibri" panose="020F0502020204030204" pitchFamily="34" charset="0"/>
                  <a:ea typeface="Calibri" panose="020F0502020204030204" pitchFamily="34" charset="0"/>
                  <a:cs typeface="Libre Franklin"/>
                  <a:sym typeface="Libre Franklin"/>
                </a:rPr>
                <a:t>svdpgeorgia.org</a:t>
              </a:r>
              <a:endParaRPr sz="1100" spc="300">
                <a:solidFill>
                  <a:schemeClr val="accent1"/>
                </a:solidFill>
                <a:latin typeface="Calibri" panose="020F0502020204030204" pitchFamily="34" charset="0"/>
                <a:ea typeface="Calibri" panose="020F0502020204030204" pitchFamily="34" charset="0"/>
              </a:endParaRPr>
            </a:p>
          </p:txBody>
        </p:sp>
        <p:cxnSp>
          <p:nvCxnSpPr>
            <p:cNvPr id="17" name="Google Shape;86;p30">
              <a:extLst>
                <a:ext uri="{FF2B5EF4-FFF2-40B4-BE49-F238E27FC236}">
                  <a16:creationId xmlns:a16="http://schemas.microsoft.com/office/drawing/2014/main" id="{A4D8D36E-F50C-4950-386C-9063780FC159}"/>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8C715B9D-EB65-E608-5E14-42B0DDB8E40B}"/>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300">
                  <a:solidFill>
                    <a:schemeClr val="accent1"/>
                  </a:solidFill>
                  <a:latin typeface="Calibri" panose="020F0502020204030204" pitchFamily="34" charset="0"/>
                  <a:ea typeface="Calibri" panose="020F0502020204030204" pitchFamily="34" charset="0"/>
                </a:rPr>
                <a:t>Feed. Clothe. House. Heal.</a:t>
              </a:r>
            </a:p>
          </p:txBody>
        </p:sp>
        <p:grpSp>
          <p:nvGrpSpPr>
            <p:cNvPr id="19" name="Group 18">
              <a:extLst>
                <a:ext uri="{FF2B5EF4-FFF2-40B4-BE49-F238E27FC236}">
                  <a16:creationId xmlns:a16="http://schemas.microsoft.com/office/drawing/2014/main" id="{DD4485E7-F5A3-E52D-1DA7-B3563D188FFF}"/>
                </a:ext>
              </a:extLst>
            </p:cNvPr>
            <p:cNvGrpSpPr/>
            <p:nvPr/>
          </p:nvGrpSpPr>
          <p:grpSpPr>
            <a:xfrm>
              <a:off x="4740346" y="6265533"/>
              <a:ext cx="892872" cy="230861"/>
              <a:chOff x="718107" y="5159604"/>
              <a:chExt cx="1591443" cy="411484"/>
            </a:xfrm>
          </p:grpSpPr>
          <p:pic>
            <p:nvPicPr>
              <p:cNvPr id="20" name="Picture 19" descr="A blue and black logo&#10;&#10;AI-generated content may be incorrect.">
                <a:extLst>
                  <a:ext uri="{FF2B5EF4-FFF2-40B4-BE49-F238E27FC236}">
                    <a16:creationId xmlns:a16="http://schemas.microsoft.com/office/drawing/2014/main" id="{458CD9FA-8F1B-609E-F378-678DBD0F9B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107" y="5159608"/>
                <a:ext cx="411480" cy="411480"/>
              </a:xfrm>
              <a:prstGeom prst="rect">
                <a:avLst/>
              </a:prstGeom>
            </p:spPr>
          </p:pic>
          <p:pic>
            <p:nvPicPr>
              <p:cNvPr id="21" name="Picture 20" descr="A blue square with black letters&#10;&#10;AI-generated content may be incorrect.">
                <a:extLst>
                  <a:ext uri="{FF2B5EF4-FFF2-40B4-BE49-F238E27FC236}">
                    <a16:creationId xmlns:a16="http://schemas.microsoft.com/office/drawing/2014/main" id="{B96BE585-8ED8-4D9C-C210-7D3CF84115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606" y="5159608"/>
                <a:ext cx="411480" cy="411480"/>
              </a:xfrm>
              <a:prstGeom prst="rect">
                <a:avLst/>
              </a:prstGeom>
            </p:spPr>
          </p:pic>
          <p:pic>
            <p:nvPicPr>
              <p:cNvPr id="22" name="Picture 21" descr="A blue square with a black x in it&#10;&#10;AI-generated content may be incorrect.">
                <a:extLst>
                  <a:ext uri="{FF2B5EF4-FFF2-40B4-BE49-F238E27FC236}">
                    <a16:creationId xmlns:a16="http://schemas.microsoft.com/office/drawing/2014/main" id="{CC4D9EBB-C2AA-3FF7-B496-3B28C6378C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7105" y="5159608"/>
                <a:ext cx="411480" cy="411480"/>
              </a:xfrm>
              <a:prstGeom prst="rect">
                <a:avLst/>
              </a:prstGeom>
            </p:spPr>
          </p:pic>
          <p:pic>
            <p:nvPicPr>
              <p:cNvPr id="23" name="Picture 22" descr="A blue and black logo&#10;&#10;AI-generated content may be incorrect.">
                <a:extLst>
                  <a:ext uri="{FF2B5EF4-FFF2-40B4-BE49-F238E27FC236}">
                    <a16:creationId xmlns:a16="http://schemas.microsoft.com/office/drawing/2014/main" id="{844353B4-1848-A777-E51A-ECAE6F2EC7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1605" y="5159604"/>
                <a:ext cx="407945" cy="407945"/>
              </a:xfrm>
              <a:prstGeom prst="rect">
                <a:avLst/>
              </a:prstGeom>
            </p:spPr>
          </p:pic>
        </p:grpSp>
      </p:grpSp>
      <p:sp>
        <p:nvSpPr>
          <p:cNvPr id="27" name="Text Placeholder 26">
            <a:extLst>
              <a:ext uri="{FF2B5EF4-FFF2-40B4-BE49-F238E27FC236}">
                <a16:creationId xmlns:a16="http://schemas.microsoft.com/office/drawing/2014/main" id="{9C4E9E13-03FC-53ED-33C3-F5D96D02EEA3}"/>
              </a:ext>
            </a:extLst>
          </p:cNvPr>
          <p:cNvSpPr>
            <a:spLocks noGrp="1"/>
          </p:cNvSpPr>
          <p:nvPr>
            <p:ph type="body" sz="quarter" idx="10" hasCustomPrompt="1"/>
          </p:nvPr>
        </p:nvSpPr>
        <p:spPr>
          <a:xfrm>
            <a:off x="4861488" y="2137983"/>
            <a:ext cx="4222750" cy="2276475"/>
          </a:xfrm>
        </p:spPr>
        <p:txBody>
          <a:bodyPr/>
          <a:lstStyle>
            <a:lvl2pPr marL="0" indent="0">
              <a:buFont typeface="Arial" panose="020B0604020202020204" pitchFamily="34" charset="0"/>
              <a:buNone/>
              <a:defRPr sz="1400"/>
            </a:lvl2pPr>
          </a:lstStyle>
          <a:p>
            <a:pPr lvl="1"/>
            <a:r>
              <a:rPr lang="en-US"/>
              <a:t>Text</a:t>
            </a:r>
          </a:p>
          <a:p>
            <a:pPr lvl="1"/>
            <a:endParaRPr lang="en-US"/>
          </a:p>
        </p:txBody>
      </p:sp>
      <p:sp>
        <p:nvSpPr>
          <p:cNvPr id="29" name="Picture Placeholder 28">
            <a:extLst>
              <a:ext uri="{FF2B5EF4-FFF2-40B4-BE49-F238E27FC236}">
                <a16:creationId xmlns:a16="http://schemas.microsoft.com/office/drawing/2014/main" id="{00608377-2A7B-6A53-2AF6-A878E0CF9EA0}"/>
              </a:ext>
            </a:extLst>
          </p:cNvPr>
          <p:cNvSpPr>
            <a:spLocks noGrp="1"/>
          </p:cNvSpPr>
          <p:nvPr>
            <p:ph type="pic" sz="quarter" idx="11"/>
          </p:nvPr>
        </p:nvSpPr>
        <p:spPr>
          <a:xfrm>
            <a:off x="756751" y="0"/>
            <a:ext cx="3657600" cy="5716588"/>
          </a:xfrm>
        </p:spPr>
        <p:txBody>
          <a:bodyPr/>
          <a:lstStyle/>
          <a:p>
            <a:r>
              <a:rPr lang="en-US"/>
              <a:t>Click icon to add picture</a:t>
            </a:r>
          </a:p>
        </p:txBody>
      </p:sp>
      <p:sp>
        <p:nvSpPr>
          <p:cNvPr id="3" name="Date Placeholder 2">
            <a:extLst>
              <a:ext uri="{FF2B5EF4-FFF2-40B4-BE49-F238E27FC236}">
                <a16:creationId xmlns:a16="http://schemas.microsoft.com/office/drawing/2014/main" id="{93E47D57-4848-7C55-8590-A735D2F86D48}"/>
              </a:ext>
            </a:extLst>
          </p:cNvPr>
          <p:cNvSpPr>
            <a:spLocks noGrp="1"/>
          </p:cNvSpPr>
          <p:nvPr>
            <p:ph type="dt" sz="half" idx="12"/>
          </p:nvPr>
        </p:nvSpPr>
        <p:spPr/>
        <p:txBody>
          <a:bodyPr/>
          <a:lstStyle/>
          <a:p>
            <a:endParaRPr lang="en-US"/>
          </a:p>
        </p:txBody>
      </p:sp>
      <p:sp>
        <p:nvSpPr>
          <p:cNvPr id="5" name="Slide Number Placeholder 4">
            <a:extLst>
              <a:ext uri="{FF2B5EF4-FFF2-40B4-BE49-F238E27FC236}">
                <a16:creationId xmlns:a16="http://schemas.microsoft.com/office/drawing/2014/main" id="{2BF31390-9143-BACE-6B65-6D7C61C13A37}"/>
              </a:ext>
            </a:extLst>
          </p:cNvPr>
          <p:cNvSpPr>
            <a:spLocks noGrp="1"/>
          </p:cNvSpPr>
          <p:nvPr>
            <p:ph type="sldNum" sz="quarter" idx="13"/>
          </p:nvPr>
        </p:nvSpPr>
        <p:spPr/>
        <p:txBody>
          <a:bodyPr/>
          <a:lstStyle/>
          <a:p>
            <a:fld id="{BDD166D6-38D1-4C6E-A253-D1BAED54E753}" type="slidenum">
              <a:rPr lang="en-US" smtClean="0"/>
              <a:pPr/>
              <a:t>‹#›</a:t>
            </a:fld>
            <a:endParaRPr lang="en-US"/>
          </a:p>
        </p:txBody>
      </p:sp>
      <p:sp>
        <p:nvSpPr>
          <p:cNvPr id="6" name="Title 5">
            <a:extLst>
              <a:ext uri="{FF2B5EF4-FFF2-40B4-BE49-F238E27FC236}">
                <a16:creationId xmlns:a16="http://schemas.microsoft.com/office/drawing/2014/main" id="{B4F2C36B-221F-999B-8AA2-68039C91B301}"/>
              </a:ext>
            </a:extLst>
          </p:cNvPr>
          <p:cNvSpPr>
            <a:spLocks noGrp="1"/>
          </p:cNvSpPr>
          <p:nvPr>
            <p:ph type="title"/>
          </p:nvPr>
        </p:nvSpPr>
        <p:spPr>
          <a:xfrm>
            <a:off x="4544372" y="269039"/>
            <a:ext cx="6879040" cy="1325563"/>
          </a:xfrm>
        </p:spPr>
        <p:txBody>
          <a:bodyPr>
            <a:normAutofit/>
          </a:bodyPr>
          <a:lstStyle>
            <a:lvl1pPr>
              <a:defRPr sz="3600">
                <a:latin typeface="+mj-lt"/>
              </a:defRPr>
            </a:lvl1pPr>
          </a:lstStyle>
          <a:p>
            <a:r>
              <a:rPr lang="en-US"/>
              <a:t>Click to edit Master title style</a:t>
            </a:r>
          </a:p>
        </p:txBody>
      </p:sp>
    </p:spTree>
    <p:extLst>
      <p:ext uri="{BB962C8B-B14F-4D97-AF65-F5344CB8AC3E}">
        <p14:creationId xmlns:p14="http://schemas.microsoft.com/office/powerpoint/2010/main" val="29591326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_Custom Layout" userDrawn="1">
  <p:cSld name="Title + Horizontal Picture + Text">
    <p:spTree>
      <p:nvGrpSpPr>
        <p:cNvPr id="1" name="Shape 54"/>
        <p:cNvGrpSpPr/>
        <p:nvPr/>
      </p:nvGrpSpPr>
      <p:grpSpPr>
        <a:xfrm>
          <a:off x="0" y="0"/>
          <a:ext cx="0" cy="0"/>
          <a:chOff x="0" y="0"/>
          <a:chExt cx="0" cy="0"/>
        </a:xfrm>
      </p:grpSpPr>
      <p:sp>
        <p:nvSpPr>
          <p:cNvPr id="2" name="Freeform 1">
            <a:extLst>
              <a:ext uri="{FF2B5EF4-FFF2-40B4-BE49-F238E27FC236}">
                <a16:creationId xmlns:a16="http://schemas.microsoft.com/office/drawing/2014/main" id="{D3CCE92A-A6BA-F556-761A-0F865D97BA9F}"/>
              </a:ext>
            </a:extLst>
          </p:cNvPr>
          <p:cNvSpPr/>
          <p:nvPr userDrawn="1"/>
        </p:nvSpPr>
        <p:spPr>
          <a:xfrm>
            <a:off x="0" y="0"/>
            <a:ext cx="4598633" cy="6873438"/>
          </a:xfrm>
          <a:custGeom>
            <a:avLst/>
            <a:gdLst>
              <a:gd name="connsiteX0" fmla="*/ 0 w 3498347"/>
              <a:gd name="connsiteY0" fmla="*/ 0 h 6873438"/>
              <a:gd name="connsiteX1" fmla="*/ 2038387 w 3498347"/>
              <a:gd name="connsiteY1" fmla="*/ 0 h 6873438"/>
              <a:gd name="connsiteX2" fmla="*/ 2111813 w 3498347"/>
              <a:gd name="connsiteY2" fmla="*/ 70005 h 6873438"/>
              <a:gd name="connsiteX3" fmla="*/ 3498347 w 3498347"/>
              <a:gd name="connsiteY3" fmla="*/ 3417396 h 6873438"/>
              <a:gd name="connsiteX4" fmla="*/ 2111813 w 3498347"/>
              <a:gd name="connsiteY4" fmla="*/ 6764787 h 6873438"/>
              <a:gd name="connsiteX5" fmla="*/ 1997852 w 3498347"/>
              <a:gd name="connsiteY5" fmla="*/ 6873438 h 6873438"/>
              <a:gd name="connsiteX6" fmla="*/ 0 w 3498347"/>
              <a:gd name="connsiteY6" fmla="*/ 6873438 h 6873438"/>
              <a:gd name="connsiteX7" fmla="*/ 0 w 3498347"/>
              <a:gd name="connsiteY7" fmla="*/ 0 h 687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8347" h="6873438">
                <a:moveTo>
                  <a:pt x="0" y="0"/>
                </a:moveTo>
                <a:lnTo>
                  <a:pt x="2038387" y="0"/>
                </a:lnTo>
                <a:lnTo>
                  <a:pt x="2111813" y="70005"/>
                </a:lnTo>
                <a:cubicBezTo>
                  <a:pt x="2968485" y="926677"/>
                  <a:pt x="3498347" y="2110159"/>
                  <a:pt x="3498347" y="3417396"/>
                </a:cubicBezTo>
                <a:cubicBezTo>
                  <a:pt x="3498347" y="4724634"/>
                  <a:pt x="2968485" y="5908115"/>
                  <a:pt x="2111813" y="6764787"/>
                </a:cubicBezTo>
                <a:lnTo>
                  <a:pt x="1997852" y="6873438"/>
                </a:lnTo>
                <a:lnTo>
                  <a:pt x="0" y="6873438"/>
                </a:lnTo>
                <a:lnTo>
                  <a:pt x="0" y="0"/>
                </a:lnTo>
                <a:close/>
              </a:path>
            </a:pathLst>
          </a:custGeom>
          <a:gradFill>
            <a:gsLst>
              <a:gs pos="35000">
                <a:schemeClr val="accent1"/>
              </a:gs>
              <a:gs pos="100000">
                <a:schemeClr val="accent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endParaRPr>
          </a:p>
        </p:txBody>
      </p:sp>
      <p:sp>
        <p:nvSpPr>
          <p:cNvPr id="24" name="Picture Placeholder 23">
            <a:extLst>
              <a:ext uri="{FF2B5EF4-FFF2-40B4-BE49-F238E27FC236}">
                <a16:creationId xmlns:a16="http://schemas.microsoft.com/office/drawing/2014/main" id="{B4E11456-F9F4-BE94-B79A-98C082BDF5B7}"/>
              </a:ext>
            </a:extLst>
          </p:cNvPr>
          <p:cNvSpPr>
            <a:spLocks noGrp="1"/>
          </p:cNvSpPr>
          <p:nvPr>
            <p:ph type="pic" sz="quarter" idx="10"/>
          </p:nvPr>
        </p:nvSpPr>
        <p:spPr>
          <a:xfrm>
            <a:off x="838200" y="1898650"/>
            <a:ext cx="6113463" cy="4157663"/>
          </a:xfrm>
        </p:spPr>
        <p:txBody>
          <a:bodyPr>
            <a:normAutofit/>
          </a:bodyPr>
          <a:lstStyle>
            <a:lvl1pPr>
              <a:defRPr sz="2000"/>
            </a:lvl1pPr>
          </a:lstStyle>
          <a:p>
            <a:r>
              <a:rPr lang="en-US"/>
              <a:t>Click icon to add picture</a:t>
            </a:r>
          </a:p>
        </p:txBody>
      </p:sp>
      <p:sp>
        <p:nvSpPr>
          <p:cNvPr id="28" name="Text Placeholder 27">
            <a:extLst>
              <a:ext uri="{FF2B5EF4-FFF2-40B4-BE49-F238E27FC236}">
                <a16:creationId xmlns:a16="http://schemas.microsoft.com/office/drawing/2014/main" id="{44387E1F-1690-F592-9A64-B4D89B674A53}"/>
              </a:ext>
            </a:extLst>
          </p:cNvPr>
          <p:cNvSpPr>
            <a:spLocks noGrp="1"/>
          </p:cNvSpPr>
          <p:nvPr>
            <p:ph type="body" sz="quarter" idx="11"/>
          </p:nvPr>
        </p:nvSpPr>
        <p:spPr>
          <a:xfrm>
            <a:off x="7397750" y="2262188"/>
            <a:ext cx="3956050" cy="3794125"/>
          </a:xfrm>
        </p:spPr>
        <p:txBody>
          <a:bodyPr>
            <a:normAutofit/>
          </a:bodyPr>
          <a:lstStyle>
            <a:lvl1pPr marL="0" indent="0">
              <a:buNone/>
              <a:defRPr sz="2000"/>
            </a:lvl1pPr>
            <a:lvl2pPr>
              <a:defRPr sz="1400"/>
            </a:lvl2pPr>
            <a:lvl3pPr>
              <a:defRPr sz="1400"/>
            </a:lvl3pPr>
            <a:lvl4pPr>
              <a:defRPr sz="1400"/>
            </a:lvl4pPr>
            <a:lvl5pPr>
              <a:defRPr sz="1400"/>
            </a:lvl5pPr>
          </a:lstStyle>
          <a:p>
            <a:pPr lvl="0"/>
            <a:r>
              <a:rPr lang="en-US"/>
              <a:t>Click to edit Master text styles</a:t>
            </a:r>
          </a:p>
        </p:txBody>
      </p:sp>
      <p:grpSp>
        <p:nvGrpSpPr>
          <p:cNvPr id="3" name="Group 2">
            <a:extLst>
              <a:ext uri="{FF2B5EF4-FFF2-40B4-BE49-F238E27FC236}">
                <a16:creationId xmlns:a16="http://schemas.microsoft.com/office/drawing/2014/main" id="{D97389F8-7322-B77F-D637-D931848C2255}"/>
              </a:ext>
            </a:extLst>
          </p:cNvPr>
          <p:cNvGrpSpPr/>
          <p:nvPr userDrawn="1"/>
        </p:nvGrpSpPr>
        <p:grpSpPr>
          <a:xfrm>
            <a:off x="726651" y="6283402"/>
            <a:ext cx="10868638" cy="474125"/>
            <a:chOff x="726651" y="6283402"/>
            <a:chExt cx="10868638" cy="474125"/>
          </a:xfrm>
        </p:grpSpPr>
        <p:grpSp>
          <p:nvGrpSpPr>
            <p:cNvPr id="4" name="Group 3">
              <a:extLst>
                <a:ext uri="{FF2B5EF4-FFF2-40B4-BE49-F238E27FC236}">
                  <a16:creationId xmlns:a16="http://schemas.microsoft.com/office/drawing/2014/main" id="{549F0FED-C3B5-C577-8498-90A29BF3FBD8}"/>
                </a:ext>
              </a:extLst>
            </p:cNvPr>
            <p:cNvGrpSpPr/>
            <p:nvPr userDrawn="1"/>
          </p:nvGrpSpPr>
          <p:grpSpPr>
            <a:xfrm>
              <a:off x="726651" y="6283402"/>
              <a:ext cx="10868638" cy="362289"/>
              <a:chOff x="731293" y="6099767"/>
              <a:chExt cx="10868638" cy="362289"/>
            </a:xfrm>
          </p:grpSpPr>
          <p:cxnSp>
            <p:nvCxnSpPr>
              <p:cNvPr id="6" name="Google Shape;86;p30">
                <a:extLst>
                  <a:ext uri="{FF2B5EF4-FFF2-40B4-BE49-F238E27FC236}">
                    <a16:creationId xmlns:a16="http://schemas.microsoft.com/office/drawing/2014/main" id="{941CE7B1-B4D5-5570-286B-30848759BC2F}"/>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4B1A11E5-F081-B023-5C70-84D797DB696B}"/>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bg1"/>
                    </a:solidFill>
                    <a:latin typeface="Montserrat" pitchFamily="2" charset="0"/>
                    <a:ea typeface="Calibri" panose="020F0502020204030204" pitchFamily="34" charset="0"/>
                  </a:rPr>
                  <a:t>FEED. CLOTHE. HOUSE. HEAL.</a:t>
                </a:r>
              </a:p>
            </p:txBody>
          </p:sp>
        </p:grpSp>
        <p:pic>
          <p:nvPicPr>
            <p:cNvPr id="5" name="Picture 4" descr="A logo on a black background&#10;&#10;AI-generated content may be incorrect.">
              <a:extLst>
                <a:ext uri="{FF2B5EF4-FFF2-40B4-BE49-F238E27FC236}">
                  <a16:creationId xmlns:a16="http://schemas.microsoft.com/office/drawing/2014/main" id="{03F879A4-83D0-1719-FF2C-37A263EF46C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8" name="Text Placeholder 25">
            <a:extLst>
              <a:ext uri="{FF2B5EF4-FFF2-40B4-BE49-F238E27FC236}">
                <a16:creationId xmlns:a16="http://schemas.microsoft.com/office/drawing/2014/main" id="{F6BF64D7-77E6-35D1-23D3-B76241F91BD9}"/>
              </a:ext>
            </a:extLst>
          </p:cNvPr>
          <p:cNvSpPr>
            <a:spLocks noGrp="1"/>
          </p:cNvSpPr>
          <p:nvPr>
            <p:ph type="body" sz="quarter" idx="12"/>
          </p:nvPr>
        </p:nvSpPr>
        <p:spPr>
          <a:xfrm>
            <a:off x="4429760" y="536358"/>
            <a:ext cx="6924039" cy="704850"/>
          </a:xfrm>
        </p:spPr>
        <p:txBody>
          <a:bodyPr>
            <a:noAutofit/>
          </a:bodyPr>
          <a:lstStyle>
            <a:lvl1pPr marL="0" indent="0">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10134042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Freeform 17">
            <a:extLst>
              <a:ext uri="{FF2B5EF4-FFF2-40B4-BE49-F238E27FC236}">
                <a16:creationId xmlns:a16="http://schemas.microsoft.com/office/drawing/2014/main" id="{BFB45E02-5D82-51F4-DC66-3AAC853553B4}"/>
              </a:ext>
            </a:extLst>
          </p:cNvPr>
          <p:cNvSpPr>
            <a:spLocks/>
          </p:cNvSpPr>
          <p:nvPr userDrawn="1"/>
        </p:nvSpPr>
        <p:spPr bwMode="auto">
          <a:xfrm flipH="1" flipV="1">
            <a:off x="-2" y="0"/>
            <a:ext cx="7702828" cy="6858000"/>
          </a:xfrm>
          <a:custGeom>
            <a:avLst/>
            <a:gdLst>
              <a:gd name="T0" fmla="*/ 2461 w 2461"/>
              <a:gd name="T1" fmla="*/ 0 h 2018"/>
              <a:gd name="T2" fmla="*/ 1374 w 2461"/>
              <a:gd name="T3" fmla="*/ 0 h 2018"/>
              <a:gd name="T4" fmla="*/ 62 w 2461"/>
              <a:gd name="T5" fmla="*/ 1312 h 2018"/>
              <a:gd name="T6" fmla="*/ 62 w 2461"/>
              <a:gd name="T7" fmla="*/ 1538 h 2018"/>
              <a:gd name="T8" fmla="*/ 542 w 2461"/>
              <a:gd name="T9" fmla="*/ 2018 h 2018"/>
              <a:gd name="T10" fmla="*/ 2461 w 2461"/>
              <a:gd name="T11" fmla="*/ 2018 h 2018"/>
              <a:gd name="T12" fmla="*/ 2461 w 2461"/>
              <a:gd name="T13" fmla="*/ 0 h 2018"/>
            </a:gdLst>
            <a:ahLst/>
            <a:cxnLst>
              <a:cxn ang="0">
                <a:pos x="T0" y="T1"/>
              </a:cxn>
              <a:cxn ang="0">
                <a:pos x="T2" y="T3"/>
              </a:cxn>
              <a:cxn ang="0">
                <a:pos x="T4" y="T5"/>
              </a:cxn>
              <a:cxn ang="0">
                <a:pos x="T6" y="T7"/>
              </a:cxn>
              <a:cxn ang="0">
                <a:pos x="T8" y="T9"/>
              </a:cxn>
              <a:cxn ang="0">
                <a:pos x="T10" y="T11"/>
              </a:cxn>
              <a:cxn ang="0">
                <a:pos x="T12" y="T13"/>
              </a:cxn>
            </a:cxnLst>
            <a:rect l="0" t="0" r="r" b="b"/>
            <a:pathLst>
              <a:path w="2461" h="2018">
                <a:moveTo>
                  <a:pt x="2461" y="0"/>
                </a:moveTo>
                <a:cubicBezTo>
                  <a:pt x="1374" y="0"/>
                  <a:pt x="1374" y="0"/>
                  <a:pt x="1374" y="0"/>
                </a:cubicBezTo>
                <a:cubicBezTo>
                  <a:pt x="62" y="1312"/>
                  <a:pt x="62" y="1312"/>
                  <a:pt x="62" y="1312"/>
                </a:cubicBezTo>
                <a:cubicBezTo>
                  <a:pt x="0" y="1375"/>
                  <a:pt x="0" y="1476"/>
                  <a:pt x="62" y="1538"/>
                </a:cubicBezTo>
                <a:cubicBezTo>
                  <a:pt x="542" y="2018"/>
                  <a:pt x="542" y="2018"/>
                  <a:pt x="542" y="2018"/>
                </a:cubicBezTo>
                <a:cubicBezTo>
                  <a:pt x="2461" y="2018"/>
                  <a:pt x="2461" y="2018"/>
                  <a:pt x="2461" y="2018"/>
                </a:cubicBezTo>
                <a:lnTo>
                  <a:pt x="2461" y="0"/>
                </a:lnTo>
                <a:close/>
              </a:path>
            </a:pathLst>
          </a:custGeom>
          <a:gradFill>
            <a:gsLst>
              <a:gs pos="35000">
                <a:schemeClr val="accent1"/>
              </a:gs>
              <a:gs pos="100000">
                <a:schemeClr val="accent2"/>
              </a:gs>
            </a:gsLst>
            <a:lin ang="11400000" scaled="0"/>
          </a:gradFill>
          <a:ln>
            <a:noFill/>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a typeface="Calibri" panose="020F0502020204030204" pitchFamily="34" charset="0"/>
            </a:endParaRPr>
          </a:p>
        </p:txBody>
      </p:sp>
      <p:sp>
        <p:nvSpPr>
          <p:cNvPr id="9" name="Freeform 15">
            <a:extLst>
              <a:ext uri="{FF2B5EF4-FFF2-40B4-BE49-F238E27FC236}">
                <a16:creationId xmlns:a16="http://schemas.microsoft.com/office/drawing/2014/main" id="{7635B509-4E08-C6DF-122F-9208954898AC}"/>
              </a:ext>
            </a:extLst>
          </p:cNvPr>
          <p:cNvSpPr/>
          <p:nvPr userDrawn="1"/>
        </p:nvSpPr>
        <p:spPr>
          <a:xfrm rot="16200000">
            <a:off x="9213407" y="1192103"/>
            <a:ext cx="4173097" cy="1788889"/>
          </a:xfrm>
          <a:custGeom>
            <a:avLst/>
            <a:gdLst>
              <a:gd name="connsiteX0" fmla="*/ 2086549 w 4173097"/>
              <a:gd name="connsiteY0" fmla="*/ 0 h 1788889"/>
              <a:gd name="connsiteX1" fmla="*/ 2594685 w 4173097"/>
              <a:gd name="connsiteY1" fmla="*/ 210478 h 1788889"/>
              <a:gd name="connsiteX2" fmla="*/ 4173097 w 4173097"/>
              <a:gd name="connsiteY2" fmla="*/ 1788889 h 1788889"/>
              <a:gd name="connsiteX3" fmla="*/ 0 w 4173097"/>
              <a:gd name="connsiteY3" fmla="*/ 1788889 h 1788889"/>
              <a:gd name="connsiteX4" fmla="*/ 1578412 w 4173097"/>
              <a:gd name="connsiteY4" fmla="*/ 210478 h 1788889"/>
              <a:gd name="connsiteX5" fmla="*/ 2086549 w 4173097"/>
              <a:gd name="connsiteY5" fmla="*/ 0 h 178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3097" h="1788889">
                <a:moveTo>
                  <a:pt x="2086549" y="0"/>
                </a:moveTo>
                <a:cubicBezTo>
                  <a:pt x="2270458" y="0"/>
                  <a:pt x="2454367" y="70159"/>
                  <a:pt x="2594685" y="210478"/>
                </a:cubicBezTo>
                <a:lnTo>
                  <a:pt x="4173097" y="1788889"/>
                </a:lnTo>
                <a:lnTo>
                  <a:pt x="0" y="1788889"/>
                </a:lnTo>
                <a:lnTo>
                  <a:pt x="1578412" y="210478"/>
                </a:lnTo>
                <a:cubicBezTo>
                  <a:pt x="1718730" y="70159"/>
                  <a:pt x="1902639" y="0"/>
                  <a:pt x="2086549" y="0"/>
                </a:cubicBezTo>
                <a:close/>
              </a:path>
            </a:pathLst>
          </a:custGeom>
          <a:noFill/>
          <a:ln>
            <a:gradFill>
              <a:gsLst>
                <a:gs pos="0">
                  <a:schemeClr val="accent1"/>
                </a:gs>
                <a:gs pos="100000">
                  <a:schemeClr val="accent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endParaRPr>
          </a:p>
        </p:txBody>
      </p:sp>
      <p:cxnSp>
        <p:nvCxnSpPr>
          <p:cNvPr id="13" name="Straight Connector 12">
            <a:extLst>
              <a:ext uri="{FF2B5EF4-FFF2-40B4-BE49-F238E27FC236}">
                <a16:creationId xmlns:a16="http://schemas.microsoft.com/office/drawing/2014/main" id="{0FC66A1C-D0D3-E7AF-FB0E-D621A2772B4D}"/>
              </a:ext>
            </a:extLst>
          </p:cNvPr>
          <p:cNvCxnSpPr>
            <a:cxnSpLocks/>
          </p:cNvCxnSpPr>
          <p:nvPr userDrawn="1"/>
        </p:nvCxnSpPr>
        <p:spPr>
          <a:xfrm>
            <a:off x="288186" y="5233126"/>
            <a:ext cx="423530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467E7E8-9578-CE30-5351-114196608D7F}"/>
              </a:ext>
            </a:extLst>
          </p:cNvPr>
          <p:cNvCxnSpPr>
            <a:cxnSpLocks/>
          </p:cNvCxnSpPr>
          <p:nvPr userDrawn="1"/>
        </p:nvCxnSpPr>
        <p:spPr>
          <a:xfrm rot="5400000">
            <a:off x="1042933" y="5735974"/>
            <a:ext cx="0" cy="1509494"/>
          </a:xfrm>
          <a:prstGeom prst="line">
            <a:avLst/>
          </a:prstGeom>
          <a:ln w="57150">
            <a:gradFill>
              <a:gsLst>
                <a:gs pos="0">
                  <a:schemeClr val="accent1">
                    <a:lumMod val="100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52" name="Text Placeholder 51">
            <a:extLst>
              <a:ext uri="{FF2B5EF4-FFF2-40B4-BE49-F238E27FC236}">
                <a16:creationId xmlns:a16="http://schemas.microsoft.com/office/drawing/2014/main" id="{B12A5752-EBC4-5357-A18A-FB05363DE635}"/>
              </a:ext>
            </a:extLst>
          </p:cNvPr>
          <p:cNvSpPr>
            <a:spLocks noGrp="1"/>
          </p:cNvSpPr>
          <p:nvPr>
            <p:ph type="body" sz="quarter" idx="10"/>
          </p:nvPr>
        </p:nvSpPr>
        <p:spPr>
          <a:xfrm>
            <a:off x="5967492" y="4004252"/>
            <a:ext cx="5999971" cy="1636713"/>
          </a:xfrm>
        </p:spPr>
        <p:txBody>
          <a:bodyPr>
            <a:normAutofit/>
          </a:bodyPr>
          <a:lstStyle>
            <a:lvl1pPr marL="0" indent="0" algn="ctr">
              <a:buNone/>
              <a:defRPr sz="5400">
                <a:solidFill>
                  <a:schemeClr val="tx1"/>
                </a:solidFill>
                <a:latin typeface="Montserrat" pitchFamily="2" charset="0"/>
              </a:defRPr>
            </a:lvl1pPr>
          </a:lstStyle>
          <a:p>
            <a:pPr lvl="0"/>
            <a:r>
              <a:rPr lang="en-US"/>
              <a:t>Click to edit Master text styles</a:t>
            </a:r>
          </a:p>
        </p:txBody>
      </p:sp>
      <p:sp>
        <p:nvSpPr>
          <p:cNvPr id="54" name="Text Placeholder 53">
            <a:extLst>
              <a:ext uri="{FF2B5EF4-FFF2-40B4-BE49-F238E27FC236}">
                <a16:creationId xmlns:a16="http://schemas.microsoft.com/office/drawing/2014/main" id="{790F22F3-39BC-A35E-0116-1323E3A61103}"/>
              </a:ext>
            </a:extLst>
          </p:cNvPr>
          <p:cNvSpPr>
            <a:spLocks noGrp="1"/>
          </p:cNvSpPr>
          <p:nvPr>
            <p:ph type="body" sz="quarter" idx="11"/>
          </p:nvPr>
        </p:nvSpPr>
        <p:spPr>
          <a:xfrm>
            <a:off x="7341335" y="5815137"/>
            <a:ext cx="3425667" cy="423863"/>
          </a:xfrm>
        </p:spPr>
        <p:txBody>
          <a:bodyPr>
            <a:noAutofit/>
          </a:bodyPr>
          <a:lstStyle>
            <a:lvl1pPr marL="0" indent="0" algn="ctr">
              <a:buNone/>
              <a:defRPr sz="2000">
                <a:solidFill>
                  <a:schemeClr val="tx1"/>
                </a:solidFill>
                <a:latin typeface="+mn-lt"/>
              </a:defRPr>
            </a:lvl1pPr>
          </a:lstStyle>
          <a:p>
            <a:pPr lvl="0"/>
            <a:r>
              <a:rPr lang="en-US"/>
              <a:t>Click to edit Master text styles</a:t>
            </a:r>
          </a:p>
        </p:txBody>
      </p:sp>
      <p:pic>
        <p:nvPicPr>
          <p:cNvPr id="35" name="Picture 34">
            <a:extLst>
              <a:ext uri="{FF2B5EF4-FFF2-40B4-BE49-F238E27FC236}">
                <a16:creationId xmlns:a16="http://schemas.microsoft.com/office/drawing/2014/main" id="{18966985-8DAD-4BAD-415F-F7006514531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6251" b="34247"/>
          <a:stretch>
            <a:fillRect/>
          </a:stretch>
        </p:blipFill>
        <p:spPr>
          <a:xfrm>
            <a:off x="-393260" y="1147033"/>
            <a:ext cx="8187853" cy="2415531"/>
          </a:xfrm>
          <a:prstGeom prst="rect">
            <a:avLst/>
          </a:prstGeom>
        </p:spPr>
      </p:pic>
      <p:sp>
        <p:nvSpPr>
          <p:cNvPr id="3" name="TextBox 2">
            <a:extLst>
              <a:ext uri="{FF2B5EF4-FFF2-40B4-BE49-F238E27FC236}">
                <a16:creationId xmlns:a16="http://schemas.microsoft.com/office/drawing/2014/main" id="{C006973A-23A1-1B0B-D955-8357AD2B7C6B}"/>
              </a:ext>
            </a:extLst>
          </p:cNvPr>
          <p:cNvSpPr txBox="1"/>
          <p:nvPr userDrawn="1"/>
        </p:nvSpPr>
        <p:spPr>
          <a:xfrm>
            <a:off x="288186" y="4616388"/>
            <a:ext cx="4235302" cy="369332"/>
          </a:xfrm>
          <a:prstGeom prst="rect">
            <a:avLst/>
          </a:prstGeom>
          <a:noFill/>
        </p:spPr>
        <p:txBody>
          <a:bodyPr wrap="square" rtlCol="0">
            <a:spAutoFit/>
          </a:bodyPr>
          <a:lstStyle/>
          <a:p>
            <a:r>
              <a:rPr lang="en-US">
                <a:solidFill>
                  <a:schemeClr val="bg1"/>
                </a:solidFill>
                <a:latin typeface="Montserrat" pitchFamily="2" charset="0"/>
              </a:rPr>
              <a:t>FEED. CLOTHE. HOUSE. HEAL.</a:t>
            </a:r>
          </a:p>
        </p:txBody>
      </p:sp>
    </p:spTree>
    <p:extLst>
      <p:ext uri="{BB962C8B-B14F-4D97-AF65-F5344CB8AC3E}">
        <p14:creationId xmlns:p14="http://schemas.microsoft.com/office/powerpoint/2010/main" val="2624420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One column text" preserve="1" userDrawn="1">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599" y="740800"/>
            <a:ext cx="7278423"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atin typeface="+mj-lt"/>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r>
              <a:rPr lang="en-US"/>
              <a:t>Click to edit Master title style</a:t>
            </a:r>
            <a:endParaRPr/>
          </a:p>
        </p:txBody>
      </p:sp>
      <p:grpSp>
        <p:nvGrpSpPr>
          <p:cNvPr id="12" name="Group 11">
            <a:extLst>
              <a:ext uri="{FF2B5EF4-FFF2-40B4-BE49-F238E27FC236}">
                <a16:creationId xmlns:a16="http://schemas.microsoft.com/office/drawing/2014/main" id="{04ADEA44-147A-7079-BF67-3EF86CF02148}"/>
              </a:ext>
            </a:extLst>
          </p:cNvPr>
          <p:cNvGrpSpPr/>
          <p:nvPr userDrawn="1"/>
        </p:nvGrpSpPr>
        <p:grpSpPr>
          <a:xfrm>
            <a:off x="726651" y="6283402"/>
            <a:ext cx="10868638" cy="474125"/>
            <a:chOff x="726651" y="6283402"/>
            <a:chExt cx="10868638" cy="474125"/>
          </a:xfrm>
        </p:grpSpPr>
        <p:grpSp>
          <p:nvGrpSpPr>
            <p:cNvPr id="13" name="Group 12">
              <a:extLst>
                <a:ext uri="{FF2B5EF4-FFF2-40B4-BE49-F238E27FC236}">
                  <a16:creationId xmlns:a16="http://schemas.microsoft.com/office/drawing/2014/main" id="{CE931DA8-108E-190C-2B16-950405F3F4FD}"/>
                </a:ext>
              </a:extLst>
            </p:cNvPr>
            <p:cNvGrpSpPr/>
            <p:nvPr userDrawn="1"/>
          </p:nvGrpSpPr>
          <p:grpSpPr>
            <a:xfrm>
              <a:off x="726651" y="6283402"/>
              <a:ext cx="10868638" cy="362289"/>
              <a:chOff x="731293" y="6099767"/>
              <a:chExt cx="10868638" cy="362289"/>
            </a:xfrm>
          </p:grpSpPr>
          <p:cxnSp>
            <p:nvCxnSpPr>
              <p:cNvPr id="15" name="Google Shape;86;p30">
                <a:extLst>
                  <a:ext uri="{FF2B5EF4-FFF2-40B4-BE49-F238E27FC236}">
                    <a16:creationId xmlns:a16="http://schemas.microsoft.com/office/drawing/2014/main" id="{38331843-3B84-B6DC-F445-F31841BAEFE0}"/>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BB2EB252-9F79-A95E-6EA5-29AD5875B772}"/>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14" name="Picture 13" descr="A logo on a black background&#10;&#10;AI-generated content may be incorrect.">
              <a:extLst>
                <a:ext uri="{FF2B5EF4-FFF2-40B4-BE49-F238E27FC236}">
                  <a16:creationId xmlns:a16="http://schemas.microsoft.com/office/drawing/2014/main" id="{82D8BA57-3B08-A7CD-9ABF-2BF6BFC43D5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3" name="Content Placeholder 2">
            <a:extLst>
              <a:ext uri="{FF2B5EF4-FFF2-40B4-BE49-F238E27FC236}">
                <a16:creationId xmlns:a16="http://schemas.microsoft.com/office/drawing/2014/main" id="{81F399E4-F0C9-807E-8C6D-2B2669BBE38B}"/>
              </a:ext>
            </a:extLst>
          </p:cNvPr>
          <p:cNvSpPr>
            <a:spLocks noGrp="1"/>
          </p:cNvSpPr>
          <p:nvPr>
            <p:ph sz="quarter" idx="10"/>
          </p:nvPr>
        </p:nvSpPr>
        <p:spPr>
          <a:xfrm>
            <a:off x="416922" y="1908602"/>
            <a:ext cx="7277100" cy="541415"/>
          </a:xfrm>
        </p:spPr>
        <p:txBody>
          <a:bodyPr>
            <a:normAutofit/>
          </a:bodyPr>
          <a:lstStyle>
            <a:lvl1pPr marL="0" indent="0">
              <a:buNone/>
              <a:defRPr sz="2000"/>
            </a:lvl1pPr>
          </a:lstStyle>
          <a:p>
            <a:pPr lvl="0"/>
            <a:r>
              <a:rPr lang="en-US"/>
              <a:t>Click to edit Master text styles</a:t>
            </a:r>
          </a:p>
        </p:txBody>
      </p:sp>
      <p:sp>
        <p:nvSpPr>
          <p:cNvPr id="5" name="Text Placeholder 4">
            <a:extLst>
              <a:ext uri="{FF2B5EF4-FFF2-40B4-BE49-F238E27FC236}">
                <a16:creationId xmlns:a16="http://schemas.microsoft.com/office/drawing/2014/main" id="{5C7CB37B-11C3-2069-E127-853EBCD205FA}"/>
              </a:ext>
            </a:extLst>
          </p:cNvPr>
          <p:cNvSpPr>
            <a:spLocks noGrp="1"/>
          </p:cNvSpPr>
          <p:nvPr>
            <p:ph type="body" sz="quarter" idx="11"/>
          </p:nvPr>
        </p:nvSpPr>
        <p:spPr>
          <a:xfrm>
            <a:off x="415925" y="2601913"/>
            <a:ext cx="7277100" cy="3081337"/>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33244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Freeform 17">
            <a:extLst>
              <a:ext uri="{FF2B5EF4-FFF2-40B4-BE49-F238E27FC236}">
                <a16:creationId xmlns:a16="http://schemas.microsoft.com/office/drawing/2014/main" id="{BFB45E02-5D82-51F4-DC66-3AAC853553B4}"/>
              </a:ext>
            </a:extLst>
          </p:cNvPr>
          <p:cNvSpPr>
            <a:spLocks/>
          </p:cNvSpPr>
          <p:nvPr userDrawn="1"/>
        </p:nvSpPr>
        <p:spPr bwMode="auto">
          <a:xfrm flipH="1" flipV="1">
            <a:off x="-2" y="0"/>
            <a:ext cx="7702828" cy="6858000"/>
          </a:xfrm>
          <a:custGeom>
            <a:avLst/>
            <a:gdLst>
              <a:gd name="T0" fmla="*/ 2461 w 2461"/>
              <a:gd name="T1" fmla="*/ 0 h 2018"/>
              <a:gd name="T2" fmla="*/ 1374 w 2461"/>
              <a:gd name="T3" fmla="*/ 0 h 2018"/>
              <a:gd name="T4" fmla="*/ 62 w 2461"/>
              <a:gd name="T5" fmla="*/ 1312 h 2018"/>
              <a:gd name="T6" fmla="*/ 62 w 2461"/>
              <a:gd name="T7" fmla="*/ 1538 h 2018"/>
              <a:gd name="T8" fmla="*/ 542 w 2461"/>
              <a:gd name="T9" fmla="*/ 2018 h 2018"/>
              <a:gd name="T10" fmla="*/ 2461 w 2461"/>
              <a:gd name="T11" fmla="*/ 2018 h 2018"/>
              <a:gd name="T12" fmla="*/ 2461 w 2461"/>
              <a:gd name="T13" fmla="*/ 0 h 2018"/>
            </a:gdLst>
            <a:ahLst/>
            <a:cxnLst>
              <a:cxn ang="0">
                <a:pos x="T0" y="T1"/>
              </a:cxn>
              <a:cxn ang="0">
                <a:pos x="T2" y="T3"/>
              </a:cxn>
              <a:cxn ang="0">
                <a:pos x="T4" y="T5"/>
              </a:cxn>
              <a:cxn ang="0">
                <a:pos x="T6" y="T7"/>
              </a:cxn>
              <a:cxn ang="0">
                <a:pos x="T8" y="T9"/>
              </a:cxn>
              <a:cxn ang="0">
                <a:pos x="T10" y="T11"/>
              </a:cxn>
              <a:cxn ang="0">
                <a:pos x="T12" y="T13"/>
              </a:cxn>
            </a:cxnLst>
            <a:rect l="0" t="0" r="r" b="b"/>
            <a:pathLst>
              <a:path w="2461" h="2018">
                <a:moveTo>
                  <a:pt x="2461" y="0"/>
                </a:moveTo>
                <a:cubicBezTo>
                  <a:pt x="1374" y="0"/>
                  <a:pt x="1374" y="0"/>
                  <a:pt x="1374" y="0"/>
                </a:cubicBezTo>
                <a:cubicBezTo>
                  <a:pt x="62" y="1312"/>
                  <a:pt x="62" y="1312"/>
                  <a:pt x="62" y="1312"/>
                </a:cubicBezTo>
                <a:cubicBezTo>
                  <a:pt x="0" y="1375"/>
                  <a:pt x="0" y="1476"/>
                  <a:pt x="62" y="1538"/>
                </a:cubicBezTo>
                <a:cubicBezTo>
                  <a:pt x="542" y="2018"/>
                  <a:pt x="542" y="2018"/>
                  <a:pt x="542" y="2018"/>
                </a:cubicBezTo>
                <a:cubicBezTo>
                  <a:pt x="2461" y="2018"/>
                  <a:pt x="2461" y="2018"/>
                  <a:pt x="2461" y="2018"/>
                </a:cubicBezTo>
                <a:lnTo>
                  <a:pt x="2461" y="0"/>
                </a:lnTo>
                <a:close/>
              </a:path>
            </a:pathLst>
          </a:custGeom>
          <a:gradFill>
            <a:gsLst>
              <a:gs pos="35000">
                <a:schemeClr val="accent1"/>
              </a:gs>
              <a:gs pos="100000">
                <a:schemeClr val="accent2"/>
              </a:gs>
            </a:gsLst>
            <a:lin ang="11400000" scaled="0"/>
          </a:gradFill>
          <a:ln>
            <a:noFill/>
          </a:ln>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a typeface="Calibri" panose="020F0502020204030204" pitchFamily="34" charset="0"/>
            </a:endParaRPr>
          </a:p>
        </p:txBody>
      </p:sp>
      <p:sp>
        <p:nvSpPr>
          <p:cNvPr id="9" name="Freeform 15">
            <a:extLst>
              <a:ext uri="{FF2B5EF4-FFF2-40B4-BE49-F238E27FC236}">
                <a16:creationId xmlns:a16="http://schemas.microsoft.com/office/drawing/2014/main" id="{7635B509-4E08-C6DF-122F-9208954898AC}"/>
              </a:ext>
            </a:extLst>
          </p:cNvPr>
          <p:cNvSpPr/>
          <p:nvPr userDrawn="1"/>
        </p:nvSpPr>
        <p:spPr>
          <a:xfrm rot="16200000">
            <a:off x="9213407" y="1192103"/>
            <a:ext cx="4173097" cy="1788889"/>
          </a:xfrm>
          <a:custGeom>
            <a:avLst/>
            <a:gdLst>
              <a:gd name="connsiteX0" fmla="*/ 2086549 w 4173097"/>
              <a:gd name="connsiteY0" fmla="*/ 0 h 1788889"/>
              <a:gd name="connsiteX1" fmla="*/ 2594685 w 4173097"/>
              <a:gd name="connsiteY1" fmla="*/ 210478 h 1788889"/>
              <a:gd name="connsiteX2" fmla="*/ 4173097 w 4173097"/>
              <a:gd name="connsiteY2" fmla="*/ 1788889 h 1788889"/>
              <a:gd name="connsiteX3" fmla="*/ 0 w 4173097"/>
              <a:gd name="connsiteY3" fmla="*/ 1788889 h 1788889"/>
              <a:gd name="connsiteX4" fmla="*/ 1578412 w 4173097"/>
              <a:gd name="connsiteY4" fmla="*/ 210478 h 1788889"/>
              <a:gd name="connsiteX5" fmla="*/ 2086549 w 4173097"/>
              <a:gd name="connsiteY5" fmla="*/ 0 h 178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3097" h="1788889">
                <a:moveTo>
                  <a:pt x="2086549" y="0"/>
                </a:moveTo>
                <a:cubicBezTo>
                  <a:pt x="2270458" y="0"/>
                  <a:pt x="2454367" y="70159"/>
                  <a:pt x="2594685" y="210478"/>
                </a:cubicBezTo>
                <a:lnTo>
                  <a:pt x="4173097" y="1788889"/>
                </a:lnTo>
                <a:lnTo>
                  <a:pt x="0" y="1788889"/>
                </a:lnTo>
                <a:lnTo>
                  <a:pt x="1578412" y="210478"/>
                </a:lnTo>
                <a:cubicBezTo>
                  <a:pt x="1718730" y="70159"/>
                  <a:pt x="1902639" y="0"/>
                  <a:pt x="2086549" y="0"/>
                </a:cubicBezTo>
                <a:close/>
              </a:path>
            </a:pathLst>
          </a:custGeom>
          <a:noFill/>
          <a:ln>
            <a:gradFill>
              <a:gsLst>
                <a:gs pos="0">
                  <a:schemeClr val="accent1"/>
                </a:gs>
                <a:gs pos="100000">
                  <a:schemeClr val="accent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endParaRPr>
          </a:p>
        </p:txBody>
      </p:sp>
      <p:sp>
        <p:nvSpPr>
          <p:cNvPr id="12" name="TextBox 11">
            <a:extLst>
              <a:ext uri="{FF2B5EF4-FFF2-40B4-BE49-F238E27FC236}">
                <a16:creationId xmlns:a16="http://schemas.microsoft.com/office/drawing/2014/main" id="{39D013CF-67D8-3AC9-E727-6E8B3AE3E643}"/>
              </a:ext>
            </a:extLst>
          </p:cNvPr>
          <p:cNvSpPr txBox="1"/>
          <p:nvPr userDrawn="1"/>
        </p:nvSpPr>
        <p:spPr>
          <a:xfrm>
            <a:off x="200411" y="6187561"/>
            <a:ext cx="1923970" cy="307135"/>
          </a:xfrm>
          <a:prstGeom prst="rect">
            <a:avLst/>
          </a:prstGeom>
          <a:noFill/>
        </p:spPr>
        <p:txBody>
          <a:bodyPr wrap="square" rtlCol="0">
            <a:spAutoFit/>
          </a:bodyPr>
          <a:lstStyle/>
          <a:p>
            <a:pPr>
              <a:lnSpc>
                <a:spcPts val="1600"/>
              </a:lnSpc>
            </a:pPr>
            <a:r>
              <a:rPr lang="en-US">
                <a:solidFill>
                  <a:schemeClr val="bg1"/>
                </a:solidFill>
                <a:latin typeface="Calibri" panose="020F0502020204030204" pitchFamily="34" charset="0"/>
                <a:ea typeface="Calibri" panose="020F0502020204030204" pitchFamily="34" charset="0"/>
                <a:cs typeface="Poppins" panose="00000500000000000000" pitchFamily="2" charset="0"/>
              </a:rPr>
              <a:t>svdpgeorgia.org</a:t>
            </a:r>
          </a:p>
        </p:txBody>
      </p:sp>
      <p:cxnSp>
        <p:nvCxnSpPr>
          <p:cNvPr id="13" name="Straight Connector 12">
            <a:extLst>
              <a:ext uri="{FF2B5EF4-FFF2-40B4-BE49-F238E27FC236}">
                <a16:creationId xmlns:a16="http://schemas.microsoft.com/office/drawing/2014/main" id="{0FC66A1C-D0D3-E7AF-FB0E-D621A2772B4D}"/>
              </a:ext>
            </a:extLst>
          </p:cNvPr>
          <p:cNvCxnSpPr>
            <a:cxnSpLocks/>
          </p:cNvCxnSpPr>
          <p:nvPr userDrawn="1"/>
        </p:nvCxnSpPr>
        <p:spPr>
          <a:xfrm>
            <a:off x="288186" y="5233126"/>
            <a:ext cx="423530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F29286F2-39B4-BFB7-D6D8-C8A572FBA74F}"/>
              </a:ext>
            </a:extLst>
          </p:cNvPr>
          <p:cNvGrpSpPr/>
          <p:nvPr userDrawn="1"/>
        </p:nvGrpSpPr>
        <p:grpSpPr>
          <a:xfrm>
            <a:off x="288186" y="5569480"/>
            <a:ext cx="1330058" cy="261419"/>
            <a:chOff x="731892" y="5711133"/>
            <a:chExt cx="1011738" cy="198854"/>
          </a:xfrm>
        </p:grpSpPr>
        <p:grpSp>
          <p:nvGrpSpPr>
            <p:cNvPr id="17" name="Group 16">
              <a:extLst>
                <a:ext uri="{FF2B5EF4-FFF2-40B4-BE49-F238E27FC236}">
                  <a16:creationId xmlns:a16="http://schemas.microsoft.com/office/drawing/2014/main" id="{5BF886F7-4ADA-993B-6177-792636C30D81}"/>
                </a:ext>
              </a:extLst>
            </p:cNvPr>
            <p:cNvGrpSpPr/>
            <p:nvPr/>
          </p:nvGrpSpPr>
          <p:grpSpPr>
            <a:xfrm>
              <a:off x="964819" y="5734965"/>
              <a:ext cx="173283" cy="174458"/>
              <a:chOff x="4566271" y="5739527"/>
              <a:chExt cx="194632" cy="195951"/>
            </a:xfrm>
            <a:solidFill>
              <a:schemeClr val="bg1"/>
            </a:solidFill>
          </p:grpSpPr>
          <p:sp>
            <p:nvSpPr>
              <p:cNvPr id="21" name="Freeform 6">
                <a:extLst>
                  <a:ext uri="{FF2B5EF4-FFF2-40B4-BE49-F238E27FC236}">
                    <a16:creationId xmlns:a16="http://schemas.microsoft.com/office/drawing/2014/main" id="{62C467AB-1731-0AD8-A341-B6978091B948}"/>
                  </a:ext>
                </a:extLst>
              </p:cNvPr>
              <p:cNvSpPr>
                <a:spLocks noEditPoints="1"/>
              </p:cNvSpPr>
              <p:nvPr/>
            </p:nvSpPr>
            <p:spPr bwMode="auto">
              <a:xfrm>
                <a:off x="4566271" y="5739527"/>
                <a:ext cx="194632" cy="195951"/>
              </a:xfrm>
              <a:custGeom>
                <a:avLst/>
                <a:gdLst>
                  <a:gd name="T0" fmla="*/ 62 w 124"/>
                  <a:gd name="T1" fmla="*/ 11 h 125"/>
                  <a:gd name="T2" fmla="*/ 87 w 124"/>
                  <a:gd name="T3" fmla="*/ 12 h 125"/>
                  <a:gd name="T4" fmla="*/ 99 w 124"/>
                  <a:gd name="T5" fmla="*/ 14 h 125"/>
                  <a:gd name="T6" fmla="*/ 106 w 124"/>
                  <a:gd name="T7" fmla="*/ 19 h 125"/>
                  <a:gd name="T8" fmla="*/ 111 w 124"/>
                  <a:gd name="T9" fmla="*/ 26 h 125"/>
                  <a:gd name="T10" fmla="*/ 113 w 124"/>
                  <a:gd name="T11" fmla="*/ 37 h 125"/>
                  <a:gd name="T12" fmla="*/ 113 w 124"/>
                  <a:gd name="T13" fmla="*/ 62 h 125"/>
                  <a:gd name="T14" fmla="*/ 113 w 124"/>
                  <a:gd name="T15" fmla="*/ 88 h 125"/>
                  <a:gd name="T16" fmla="*/ 111 w 124"/>
                  <a:gd name="T17" fmla="*/ 99 h 125"/>
                  <a:gd name="T18" fmla="*/ 106 w 124"/>
                  <a:gd name="T19" fmla="*/ 106 h 125"/>
                  <a:gd name="T20" fmla="*/ 99 w 124"/>
                  <a:gd name="T21" fmla="*/ 111 h 125"/>
                  <a:gd name="T22" fmla="*/ 87 w 124"/>
                  <a:gd name="T23" fmla="*/ 113 h 125"/>
                  <a:gd name="T24" fmla="*/ 62 w 124"/>
                  <a:gd name="T25" fmla="*/ 114 h 125"/>
                  <a:gd name="T26" fmla="*/ 37 w 124"/>
                  <a:gd name="T27" fmla="*/ 113 h 125"/>
                  <a:gd name="T28" fmla="*/ 25 w 124"/>
                  <a:gd name="T29" fmla="*/ 111 h 125"/>
                  <a:gd name="T30" fmla="*/ 18 w 124"/>
                  <a:gd name="T31" fmla="*/ 106 h 125"/>
                  <a:gd name="T32" fmla="*/ 13 w 124"/>
                  <a:gd name="T33" fmla="*/ 99 h 125"/>
                  <a:gd name="T34" fmla="*/ 11 w 124"/>
                  <a:gd name="T35" fmla="*/ 88 h 125"/>
                  <a:gd name="T36" fmla="*/ 11 w 124"/>
                  <a:gd name="T37" fmla="*/ 62 h 125"/>
                  <a:gd name="T38" fmla="*/ 11 w 124"/>
                  <a:gd name="T39" fmla="*/ 37 h 125"/>
                  <a:gd name="T40" fmla="*/ 13 w 124"/>
                  <a:gd name="T41" fmla="*/ 26 h 125"/>
                  <a:gd name="T42" fmla="*/ 18 w 124"/>
                  <a:gd name="T43" fmla="*/ 19 h 125"/>
                  <a:gd name="T44" fmla="*/ 25 w 124"/>
                  <a:gd name="T45" fmla="*/ 14 h 125"/>
                  <a:gd name="T46" fmla="*/ 37 w 124"/>
                  <a:gd name="T47" fmla="*/ 12 h 125"/>
                  <a:gd name="T48" fmla="*/ 62 w 124"/>
                  <a:gd name="T49" fmla="*/ 11 h 125"/>
                  <a:gd name="T50" fmla="*/ 62 w 124"/>
                  <a:gd name="T51" fmla="*/ 0 h 125"/>
                  <a:gd name="T52" fmla="*/ 36 w 124"/>
                  <a:gd name="T53" fmla="*/ 1 h 125"/>
                  <a:gd name="T54" fmla="*/ 21 w 124"/>
                  <a:gd name="T55" fmla="*/ 3 h 125"/>
                  <a:gd name="T56" fmla="*/ 10 w 124"/>
                  <a:gd name="T57" fmla="*/ 11 h 125"/>
                  <a:gd name="T58" fmla="*/ 3 w 124"/>
                  <a:gd name="T59" fmla="*/ 22 h 125"/>
                  <a:gd name="T60" fmla="*/ 0 w 124"/>
                  <a:gd name="T61" fmla="*/ 37 h 125"/>
                  <a:gd name="T62" fmla="*/ 0 w 124"/>
                  <a:gd name="T63" fmla="*/ 62 h 125"/>
                  <a:gd name="T64" fmla="*/ 0 w 124"/>
                  <a:gd name="T65" fmla="*/ 88 h 125"/>
                  <a:gd name="T66" fmla="*/ 3 w 124"/>
                  <a:gd name="T67" fmla="*/ 103 h 125"/>
                  <a:gd name="T68" fmla="*/ 10 w 124"/>
                  <a:gd name="T69" fmla="*/ 114 h 125"/>
                  <a:gd name="T70" fmla="*/ 21 w 124"/>
                  <a:gd name="T71" fmla="*/ 121 h 125"/>
                  <a:gd name="T72" fmla="*/ 36 w 124"/>
                  <a:gd name="T73" fmla="*/ 124 h 125"/>
                  <a:gd name="T74" fmla="*/ 62 w 124"/>
                  <a:gd name="T75" fmla="*/ 125 h 125"/>
                  <a:gd name="T76" fmla="*/ 88 w 124"/>
                  <a:gd name="T77" fmla="*/ 124 h 125"/>
                  <a:gd name="T78" fmla="*/ 103 w 124"/>
                  <a:gd name="T79" fmla="*/ 121 h 125"/>
                  <a:gd name="T80" fmla="*/ 114 w 124"/>
                  <a:gd name="T81" fmla="*/ 114 h 125"/>
                  <a:gd name="T82" fmla="*/ 121 w 124"/>
                  <a:gd name="T83" fmla="*/ 103 h 125"/>
                  <a:gd name="T84" fmla="*/ 124 w 124"/>
                  <a:gd name="T85" fmla="*/ 88 h 125"/>
                  <a:gd name="T86" fmla="*/ 124 w 124"/>
                  <a:gd name="T87" fmla="*/ 62 h 125"/>
                  <a:gd name="T88" fmla="*/ 124 w 124"/>
                  <a:gd name="T89" fmla="*/ 37 h 125"/>
                  <a:gd name="T90" fmla="*/ 121 w 124"/>
                  <a:gd name="T91" fmla="*/ 22 h 125"/>
                  <a:gd name="T92" fmla="*/ 114 w 124"/>
                  <a:gd name="T93" fmla="*/ 11 h 125"/>
                  <a:gd name="T94" fmla="*/ 103 w 124"/>
                  <a:gd name="T95" fmla="*/ 3 h 125"/>
                  <a:gd name="T96" fmla="*/ 88 w 124"/>
                  <a:gd name="T97" fmla="*/ 1 h 125"/>
                  <a:gd name="T98" fmla="*/ 62 w 124"/>
                  <a:gd name="T99"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4" h="125">
                    <a:moveTo>
                      <a:pt x="62" y="11"/>
                    </a:moveTo>
                    <a:cubicBezTo>
                      <a:pt x="79" y="11"/>
                      <a:pt x="81" y="11"/>
                      <a:pt x="87" y="12"/>
                    </a:cubicBezTo>
                    <a:cubicBezTo>
                      <a:pt x="93" y="12"/>
                      <a:pt x="97" y="13"/>
                      <a:pt x="99" y="14"/>
                    </a:cubicBezTo>
                    <a:cubicBezTo>
                      <a:pt x="102" y="15"/>
                      <a:pt x="104" y="16"/>
                      <a:pt x="106" y="19"/>
                    </a:cubicBezTo>
                    <a:cubicBezTo>
                      <a:pt x="108" y="21"/>
                      <a:pt x="109" y="23"/>
                      <a:pt x="111" y="26"/>
                    </a:cubicBezTo>
                    <a:cubicBezTo>
                      <a:pt x="111" y="28"/>
                      <a:pt x="112" y="31"/>
                      <a:pt x="113" y="37"/>
                    </a:cubicBezTo>
                    <a:cubicBezTo>
                      <a:pt x="113" y="44"/>
                      <a:pt x="113" y="46"/>
                      <a:pt x="113" y="62"/>
                    </a:cubicBezTo>
                    <a:cubicBezTo>
                      <a:pt x="113" y="79"/>
                      <a:pt x="113" y="81"/>
                      <a:pt x="113" y="88"/>
                    </a:cubicBezTo>
                    <a:cubicBezTo>
                      <a:pt x="112" y="94"/>
                      <a:pt x="111" y="97"/>
                      <a:pt x="111" y="99"/>
                    </a:cubicBezTo>
                    <a:cubicBezTo>
                      <a:pt x="109" y="102"/>
                      <a:pt x="108" y="104"/>
                      <a:pt x="106" y="106"/>
                    </a:cubicBezTo>
                    <a:cubicBezTo>
                      <a:pt x="104" y="109"/>
                      <a:pt x="102" y="110"/>
                      <a:pt x="99" y="111"/>
                    </a:cubicBezTo>
                    <a:cubicBezTo>
                      <a:pt x="97" y="112"/>
                      <a:pt x="93" y="113"/>
                      <a:pt x="87" y="113"/>
                    </a:cubicBezTo>
                    <a:cubicBezTo>
                      <a:pt x="81" y="113"/>
                      <a:pt x="79" y="114"/>
                      <a:pt x="62" y="114"/>
                    </a:cubicBezTo>
                    <a:cubicBezTo>
                      <a:pt x="45" y="114"/>
                      <a:pt x="43" y="113"/>
                      <a:pt x="37" y="113"/>
                    </a:cubicBezTo>
                    <a:cubicBezTo>
                      <a:pt x="31" y="113"/>
                      <a:pt x="27" y="112"/>
                      <a:pt x="25" y="111"/>
                    </a:cubicBezTo>
                    <a:cubicBezTo>
                      <a:pt x="22" y="110"/>
                      <a:pt x="20" y="109"/>
                      <a:pt x="18" y="106"/>
                    </a:cubicBezTo>
                    <a:cubicBezTo>
                      <a:pt x="16" y="104"/>
                      <a:pt x="15" y="102"/>
                      <a:pt x="13" y="99"/>
                    </a:cubicBezTo>
                    <a:cubicBezTo>
                      <a:pt x="13" y="97"/>
                      <a:pt x="12" y="94"/>
                      <a:pt x="11" y="88"/>
                    </a:cubicBezTo>
                    <a:cubicBezTo>
                      <a:pt x="11" y="81"/>
                      <a:pt x="11" y="79"/>
                      <a:pt x="11" y="62"/>
                    </a:cubicBezTo>
                    <a:cubicBezTo>
                      <a:pt x="11" y="46"/>
                      <a:pt x="11" y="44"/>
                      <a:pt x="11" y="37"/>
                    </a:cubicBezTo>
                    <a:cubicBezTo>
                      <a:pt x="12" y="31"/>
                      <a:pt x="13" y="28"/>
                      <a:pt x="13" y="26"/>
                    </a:cubicBezTo>
                    <a:cubicBezTo>
                      <a:pt x="15" y="23"/>
                      <a:pt x="16" y="21"/>
                      <a:pt x="18" y="19"/>
                    </a:cubicBezTo>
                    <a:cubicBezTo>
                      <a:pt x="20" y="16"/>
                      <a:pt x="22" y="15"/>
                      <a:pt x="25" y="14"/>
                    </a:cubicBezTo>
                    <a:cubicBezTo>
                      <a:pt x="27" y="13"/>
                      <a:pt x="31" y="12"/>
                      <a:pt x="37" y="12"/>
                    </a:cubicBezTo>
                    <a:cubicBezTo>
                      <a:pt x="43" y="11"/>
                      <a:pt x="45" y="11"/>
                      <a:pt x="62" y="11"/>
                    </a:cubicBezTo>
                    <a:moveTo>
                      <a:pt x="62" y="0"/>
                    </a:moveTo>
                    <a:cubicBezTo>
                      <a:pt x="45" y="0"/>
                      <a:pt x="43" y="0"/>
                      <a:pt x="36" y="1"/>
                    </a:cubicBezTo>
                    <a:cubicBezTo>
                      <a:pt x="30" y="1"/>
                      <a:pt x="25" y="2"/>
                      <a:pt x="21" y="3"/>
                    </a:cubicBezTo>
                    <a:cubicBezTo>
                      <a:pt x="17" y="5"/>
                      <a:pt x="14" y="7"/>
                      <a:pt x="10" y="11"/>
                    </a:cubicBezTo>
                    <a:cubicBezTo>
                      <a:pt x="7" y="14"/>
                      <a:pt x="5" y="18"/>
                      <a:pt x="3" y="22"/>
                    </a:cubicBezTo>
                    <a:cubicBezTo>
                      <a:pt x="1" y="26"/>
                      <a:pt x="0" y="30"/>
                      <a:pt x="0" y="37"/>
                    </a:cubicBezTo>
                    <a:cubicBezTo>
                      <a:pt x="0" y="43"/>
                      <a:pt x="0" y="46"/>
                      <a:pt x="0" y="62"/>
                    </a:cubicBezTo>
                    <a:cubicBezTo>
                      <a:pt x="0" y="79"/>
                      <a:pt x="0" y="81"/>
                      <a:pt x="0" y="88"/>
                    </a:cubicBezTo>
                    <a:cubicBezTo>
                      <a:pt x="0" y="95"/>
                      <a:pt x="1" y="99"/>
                      <a:pt x="3" y="103"/>
                    </a:cubicBezTo>
                    <a:cubicBezTo>
                      <a:pt x="5" y="107"/>
                      <a:pt x="7" y="111"/>
                      <a:pt x="10" y="114"/>
                    </a:cubicBezTo>
                    <a:cubicBezTo>
                      <a:pt x="14" y="118"/>
                      <a:pt x="17" y="120"/>
                      <a:pt x="21" y="121"/>
                    </a:cubicBezTo>
                    <a:cubicBezTo>
                      <a:pt x="25" y="123"/>
                      <a:pt x="30" y="124"/>
                      <a:pt x="36" y="124"/>
                    </a:cubicBezTo>
                    <a:cubicBezTo>
                      <a:pt x="43" y="125"/>
                      <a:pt x="45" y="125"/>
                      <a:pt x="62" y="125"/>
                    </a:cubicBezTo>
                    <a:cubicBezTo>
                      <a:pt x="79" y="125"/>
                      <a:pt x="81" y="125"/>
                      <a:pt x="88" y="124"/>
                    </a:cubicBezTo>
                    <a:cubicBezTo>
                      <a:pt x="94" y="124"/>
                      <a:pt x="99" y="123"/>
                      <a:pt x="103" y="121"/>
                    </a:cubicBezTo>
                    <a:cubicBezTo>
                      <a:pt x="107" y="120"/>
                      <a:pt x="110" y="118"/>
                      <a:pt x="114" y="114"/>
                    </a:cubicBezTo>
                    <a:cubicBezTo>
                      <a:pt x="117" y="111"/>
                      <a:pt x="119" y="107"/>
                      <a:pt x="121" y="103"/>
                    </a:cubicBezTo>
                    <a:cubicBezTo>
                      <a:pt x="123" y="99"/>
                      <a:pt x="124" y="95"/>
                      <a:pt x="124" y="88"/>
                    </a:cubicBezTo>
                    <a:cubicBezTo>
                      <a:pt x="124" y="81"/>
                      <a:pt x="124" y="79"/>
                      <a:pt x="124" y="62"/>
                    </a:cubicBezTo>
                    <a:cubicBezTo>
                      <a:pt x="124" y="46"/>
                      <a:pt x="124" y="43"/>
                      <a:pt x="124" y="37"/>
                    </a:cubicBezTo>
                    <a:cubicBezTo>
                      <a:pt x="124" y="30"/>
                      <a:pt x="123" y="26"/>
                      <a:pt x="121" y="22"/>
                    </a:cubicBezTo>
                    <a:cubicBezTo>
                      <a:pt x="119" y="18"/>
                      <a:pt x="117" y="14"/>
                      <a:pt x="114" y="11"/>
                    </a:cubicBezTo>
                    <a:cubicBezTo>
                      <a:pt x="110" y="7"/>
                      <a:pt x="107" y="5"/>
                      <a:pt x="103" y="3"/>
                    </a:cubicBezTo>
                    <a:cubicBezTo>
                      <a:pt x="99" y="2"/>
                      <a:pt x="94" y="1"/>
                      <a:pt x="88" y="1"/>
                    </a:cubicBezTo>
                    <a:cubicBezTo>
                      <a:pt x="81" y="0"/>
                      <a:pt x="79" y="0"/>
                      <a:pt x="6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bg1"/>
                  </a:solidFill>
                  <a:latin typeface="Calibri" panose="020F0502020204030204" pitchFamily="34" charset="0"/>
                  <a:ea typeface="Calibri" panose="020F0502020204030204" pitchFamily="34" charset="0"/>
                </a:endParaRPr>
              </a:p>
            </p:txBody>
          </p:sp>
          <p:sp>
            <p:nvSpPr>
              <p:cNvPr id="22" name="Freeform 7">
                <a:extLst>
                  <a:ext uri="{FF2B5EF4-FFF2-40B4-BE49-F238E27FC236}">
                    <a16:creationId xmlns:a16="http://schemas.microsoft.com/office/drawing/2014/main" id="{78901028-4AB3-3D8E-E070-4AB084CC6185}"/>
                  </a:ext>
                </a:extLst>
              </p:cNvPr>
              <p:cNvSpPr>
                <a:spLocks noEditPoints="1"/>
              </p:cNvSpPr>
              <p:nvPr/>
            </p:nvSpPr>
            <p:spPr bwMode="auto">
              <a:xfrm>
                <a:off x="4613113" y="5786370"/>
                <a:ext cx="100284" cy="100285"/>
              </a:xfrm>
              <a:custGeom>
                <a:avLst/>
                <a:gdLst>
                  <a:gd name="T0" fmla="*/ 32 w 64"/>
                  <a:gd name="T1" fmla="*/ 0 h 64"/>
                  <a:gd name="T2" fmla="*/ 0 w 64"/>
                  <a:gd name="T3" fmla="*/ 32 h 64"/>
                  <a:gd name="T4" fmla="*/ 32 w 64"/>
                  <a:gd name="T5" fmla="*/ 64 h 64"/>
                  <a:gd name="T6" fmla="*/ 64 w 64"/>
                  <a:gd name="T7" fmla="*/ 32 h 64"/>
                  <a:gd name="T8" fmla="*/ 32 w 64"/>
                  <a:gd name="T9" fmla="*/ 0 h 64"/>
                  <a:gd name="T10" fmla="*/ 32 w 64"/>
                  <a:gd name="T11" fmla="*/ 53 h 64"/>
                  <a:gd name="T12" fmla="*/ 11 w 64"/>
                  <a:gd name="T13" fmla="*/ 32 h 64"/>
                  <a:gd name="T14" fmla="*/ 32 w 64"/>
                  <a:gd name="T15" fmla="*/ 12 h 64"/>
                  <a:gd name="T16" fmla="*/ 53 w 64"/>
                  <a:gd name="T17" fmla="*/ 32 h 64"/>
                  <a:gd name="T18" fmla="*/ 32 w 64"/>
                  <a:gd name="T19" fmla="*/ 5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0"/>
                    </a:moveTo>
                    <a:cubicBezTo>
                      <a:pt x="14" y="0"/>
                      <a:pt x="0" y="15"/>
                      <a:pt x="0" y="32"/>
                    </a:cubicBezTo>
                    <a:cubicBezTo>
                      <a:pt x="0" y="50"/>
                      <a:pt x="14" y="64"/>
                      <a:pt x="32" y="64"/>
                    </a:cubicBezTo>
                    <a:cubicBezTo>
                      <a:pt x="50" y="64"/>
                      <a:pt x="64" y="50"/>
                      <a:pt x="64" y="32"/>
                    </a:cubicBezTo>
                    <a:cubicBezTo>
                      <a:pt x="64" y="15"/>
                      <a:pt x="50" y="0"/>
                      <a:pt x="32" y="0"/>
                    </a:cubicBezTo>
                    <a:close/>
                    <a:moveTo>
                      <a:pt x="32" y="53"/>
                    </a:moveTo>
                    <a:cubicBezTo>
                      <a:pt x="21" y="53"/>
                      <a:pt x="11" y="44"/>
                      <a:pt x="11" y="32"/>
                    </a:cubicBezTo>
                    <a:cubicBezTo>
                      <a:pt x="11" y="21"/>
                      <a:pt x="21" y="12"/>
                      <a:pt x="32" y="12"/>
                    </a:cubicBezTo>
                    <a:cubicBezTo>
                      <a:pt x="43" y="12"/>
                      <a:pt x="53" y="21"/>
                      <a:pt x="53" y="32"/>
                    </a:cubicBezTo>
                    <a:cubicBezTo>
                      <a:pt x="53" y="44"/>
                      <a:pt x="43" y="53"/>
                      <a:pt x="32" y="5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bg1"/>
                  </a:solidFill>
                  <a:latin typeface="Calibri" panose="020F0502020204030204" pitchFamily="34" charset="0"/>
                  <a:ea typeface="Calibri" panose="020F0502020204030204" pitchFamily="34" charset="0"/>
                </a:endParaRPr>
              </a:p>
            </p:txBody>
          </p:sp>
          <p:sp>
            <p:nvSpPr>
              <p:cNvPr id="23" name="Oval 8">
                <a:extLst>
                  <a:ext uri="{FF2B5EF4-FFF2-40B4-BE49-F238E27FC236}">
                    <a16:creationId xmlns:a16="http://schemas.microsoft.com/office/drawing/2014/main" id="{D8B3C064-8E0B-71B1-71B7-819A35C9B219}"/>
                  </a:ext>
                </a:extLst>
              </p:cNvPr>
              <p:cNvSpPr>
                <a:spLocks noChangeArrowheads="1"/>
              </p:cNvSpPr>
              <p:nvPr/>
            </p:nvSpPr>
            <p:spPr bwMode="auto">
              <a:xfrm>
                <a:off x="4704161" y="5773835"/>
                <a:ext cx="23752" cy="23752"/>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a:solidFill>
                    <a:schemeClr val="bg1"/>
                  </a:solidFill>
                  <a:latin typeface="Calibri" panose="020F0502020204030204" pitchFamily="34" charset="0"/>
                  <a:ea typeface="Calibri" panose="020F0502020204030204" pitchFamily="34" charset="0"/>
                </a:endParaRPr>
              </a:p>
            </p:txBody>
          </p:sp>
        </p:grpSp>
        <p:sp>
          <p:nvSpPr>
            <p:cNvPr id="18" name="Freeform 42">
              <a:extLst>
                <a:ext uri="{FF2B5EF4-FFF2-40B4-BE49-F238E27FC236}">
                  <a16:creationId xmlns:a16="http://schemas.microsoft.com/office/drawing/2014/main" id="{C0C31466-F0D7-5E63-07AF-610A1EE8E57E}"/>
                </a:ext>
              </a:extLst>
            </p:cNvPr>
            <p:cNvSpPr>
              <a:spLocks noEditPoints="1"/>
            </p:cNvSpPr>
            <p:nvPr/>
          </p:nvSpPr>
          <p:spPr bwMode="auto">
            <a:xfrm>
              <a:off x="1570347" y="5711133"/>
              <a:ext cx="173283" cy="173283"/>
            </a:xfrm>
            <a:custGeom>
              <a:avLst/>
              <a:gdLst>
                <a:gd name="T0" fmla="*/ 107 w 126"/>
                <a:gd name="T1" fmla="*/ 18 h 126"/>
                <a:gd name="T2" fmla="*/ 63 w 126"/>
                <a:gd name="T3" fmla="*/ 0 h 126"/>
                <a:gd name="T4" fmla="*/ 0 w 126"/>
                <a:gd name="T5" fmla="*/ 62 h 126"/>
                <a:gd name="T6" fmla="*/ 8 w 126"/>
                <a:gd name="T7" fmla="*/ 94 h 126"/>
                <a:gd name="T8" fmla="*/ 0 w 126"/>
                <a:gd name="T9" fmla="*/ 126 h 126"/>
                <a:gd name="T10" fmla="*/ 33 w 126"/>
                <a:gd name="T11" fmla="*/ 118 h 126"/>
                <a:gd name="T12" fmla="*/ 63 w 126"/>
                <a:gd name="T13" fmla="*/ 125 h 126"/>
                <a:gd name="T14" fmla="*/ 63 w 126"/>
                <a:gd name="T15" fmla="*/ 125 h 126"/>
                <a:gd name="T16" fmla="*/ 126 w 126"/>
                <a:gd name="T17" fmla="*/ 62 h 126"/>
                <a:gd name="T18" fmla="*/ 107 w 126"/>
                <a:gd name="T19" fmla="*/ 18 h 126"/>
                <a:gd name="T20" fmla="*/ 63 w 126"/>
                <a:gd name="T21" fmla="*/ 115 h 126"/>
                <a:gd name="T22" fmla="*/ 63 w 126"/>
                <a:gd name="T23" fmla="*/ 115 h 126"/>
                <a:gd name="T24" fmla="*/ 36 w 126"/>
                <a:gd name="T25" fmla="*/ 107 h 126"/>
                <a:gd name="T26" fmla="*/ 34 w 126"/>
                <a:gd name="T27" fmla="*/ 106 h 126"/>
                <a:gd name="T28" fmla="*/ 15 w 126"/>
                <a:gd name="T29" fmla="*/ 111 h 126"/>
                <a:gd name="T30" fmla="*/ 20 w 126"/>
                <a:gd name="T31" fmla="*/ 92 h 126"/>
                <a:gd name="T32" fmla="*/ 19 w 126"/>
                <a:gd name="T33" fmla="*/ 90 h 126"/>
                <a:gd name="T34" fmla="*/ 11 w 126"/>
                <a:gd name="T35" fmla="*/ 62 h 126"/>
                <a:gd name="T36" fmla="*/ 63 w 126"/>
                <a:gd name="T37" fmla="*/ 10 h 126"/>
                <a:gd name="T38" fmla="*/ 100 w 126"/>
                <a:gd name="T39" fmla="*/ 26 h 126"/>
                <a:gd name="T40" fmla="*/ 115 w 126"/>
                <a:gd name="T41" fmla="*/ 62 h 126"/>
                <a:gd name="T42" fmla="*/ 63 w 126"/>
                <a:gd name="T43" fmla="*/ 115 h 126"/>
                <a:gd name="T44" fmla="*/ 92 w 126"/>
                <a:gd name="T45" fmla="*/ 76 h 126"/>
                <a:gd name="T46" fmla="*/ 81 w 126"/>
                <a:gd name="T47" fmla="*/ 70 h 126"/>
                <a:gd name="T48" fmla="*/ 77 w 126"/>
                <a:gd name="T49" fmla="*/ 71 h 126"/>
                <a:gd name="T50" fmla="*/ 72 w 126"/>
                <a:gd name="T51" fmla="*/ 77 h 126"/>
                <a:gd name="T52" fmla="*/ 69 w 126"/>
                <a:gd name="T53" fmla="*/ 78 h 126"/>
                <a:gd name="T54" fmla="*/ 56 w 126"/>
                <a:gd name="T55" fmla="*/ 70 h 126"/>
                <a:gd name="T56" fmla="*/ 48 w 126"/>
                <a:gd name="T57" fmla="*/ 59 h 126"/>
                <a:gd name="T58" fmla="*/ 48 w 126"/>
                <a:gd name="T59" fmla="*/ 56 h 126"/>
                <a:gd name="T60" fmla="*/ 51 w 126"/>
                <a:gd name="T61" fmla="*/ 53 h 126"/>
                <a:gd name="T62" fmla="*/ 52 w 126"/>
                <a:gd name="T63" fmla="*/ 51 h 126"/>
                <a:gd name="T64" fmla="*/ 52 w 126"/>
                <a:gd name="T65" fmla="*/ 48 h 126"/>
                <a:gd name="T66" fmla="*/ 47 w 126"/>
                <a:gd name="T67" fmla="*/ 36 h 126"/>
                <a:gd name="T68" fmla="*/ 44 w 126"/>
                <a:gd name="T69" fmla="*/ 33 h 126"/>
                <a:gd name="T70" fmla="*/ 41 w 126"/>
                <a:gd name="T71" fmla="*/ 33 h 126"/>
                <a:gd name="T72" fmla="*/ 36 w 126"/>
                <a:gd name="T73" fmla="*/ 35 h 126"/>
                <a:gd name="T74" fmla="*/ 31 w 126"/>
                <a:gd name="T75" fmla="*/ 48 h 126"/>
                <a:gd name="T76" fmla="*/ 37 w 126"/>
                <a:gd name="T77" fmla="*/ 65 h 126"/>
                <a:gd name="T78" fmla="*/ 64 w 126"/>
                <a:gd name="T79" fmla="*/ 88 h 126"/>
                <a:gd name="T80" fmla="*/ 73 w 126"/>
                <a:gd name="T81" fmla="*/ 92 h 126"/>
                <a:gd name="T82" fmla="*/ 83 w 126"/>
                <a:gd name="T83" fmla="*/ 92 h 126"/>
                <a:gd name="T84" fmla="*/ 94 w 126"/>
                <a:gd name="T85" fmla="*/ 85 h 126"/>
                <a:gd name="T86" fmla="*/ 95 w 126"/>
                <a:gd name="T87" fmla="*/ 77 h 126"/>
                <a:gd name="T88" fmla="*/ 92 w 126"/>
                <a:gd name="T89" fmla="*/ 7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6" h="126">
                  <a:moveTo>
                    <a:pt x="107" y="18"/>
                  </a:moveTo>
                  <a:cubicBezTo>
                    <a:pt x="95" y="6"/>
                    <a:pt x="80" y="0"/>
                    <a:pt x="63" y="0"/>
                  </a:cubicBezTo>
                  <a:cubicBezTo>
                    <a:pt x="28" y="0"/>
                    <a:pt x="0" y="28"/>
                    <a:pt x="0" y="62"/>
                  </a:cubicBezTo>
                  <a:cubicBezTo>
                    <a:pt x="0" y="73"/>
                    <a:pt x="3" y="84"/>
                    <a:pt x="8" y="94"/>
                  </a:cubicBezTo>
                  <a:cubicBezTo>
                    <a:pt x="0" y="126"/>
                    <a:pt x="0" y="126"/>
                    <a:pt x="0" y="126"/>
                  </a:cubicBezTo>
                  <a:cubicBezTo>
                    <a:pt x="33" y="118"/>
                    <a:pt x="33" y="118"/>
                    <a:pt x="33" y="118"/>
                  </a:cubicBezTo>
                  <a:cubicBezTo>
                    <a:pt x="42" y="123"/>
                    <a:pt x="52" y="125"/>
                    <a:pt x="63" y="125"/>
                  </a:cubicBezTo>
                  <a:cubicBezTo>
                    <a:pt x="63" y="125"/>
                    <a:pt x="63" y="125"/>
                    <a:pt x="63" y="125"/>
                  </a:cubicBezTo>
                  <a:cubicBezTo>
                    <a:pt x="97" y="125"/>
                    <a:pt x="126" y="97"/>
                    <a:pt x="126" y="62"/>
                  </a:cubicBezTo>
                  <a:cubicBezTo>
                    <a:pt x="126" y="46"/>
                    <a:pt x="119" y="30"/>
                    <a:pt x="107" y="18"/>
                  </a:cubicBezTo>
                  <a:close/>
                  <a:moveTo>
                    <a:pt x="63" y="115"/>
                  </a:moveTo>
                  <a:cubicBezTo>
                    <a:pt x="63" y="115"/>
                    <a:pt x="63" y="115"/>
                    <a:pt x="63" y="115"/>
                  </a:cubicBezTo>
                  <a:cubicBezTo>
                    <a:pt x="54" y="115"/>
                    <a:pt x="44" y="112"/>
                    <a:pt x="36" y="107"/>
                  </a:cubicBezTo>
                  <a:cubicBezTo>
                    <a:pt x="34" y="106"/>
                    <a:pt x="34" y="106"/>
                    <a:pt x="34" y="106"/>
                  </a:cubicBezTo>
                  <a:cubicBezTo>
                    <a:pt x="15" y="111"/>
                    <a:pt x="15" y="111"/>
                    <a:pt x="15" y="111"/>
                  </a:cubicBezTo>
                  <a:cubicBezTo>
                    <a:pt x="20" y="92"/>
                    <a:pt x="20" y="92"/>
                    <a:pt x="20" y="92"/>
                  </a:cubicBezTo>
                  <a:cubicBezTo>
                    <a:pt x="19" y="90"/>
                    <a:pt x="19" y="90"/>
                    <a:pt x="19" y="90"/>
                  </a:cubicBezTo>
                  <a:cubicBezTo>
                    <a:pt x="13" y="82"/>
                    <a:pt x="11" y="72"/>
                    <a:pt x="11" y="62"/>
                  </a:cubicBezTo>
                  <a:cubicBezTo>
                    <a:pt x="11" y="34"/>
                    <a:pt x="34" y="10"/>
                    <a:pt x="63" y="10"/>
                  </a:cubicBezTo>
                  <a:cubicBezTo>
                    <a:pt x="77" y="10"/>
                    <a:pt x="90" y="16"/>
                    <a:pt x="100" y="26"/>
                  </a:cubicBezTo>
                  <a:cubicBezTo>
                    <a:pt x="110" y="35"/>
                    <a:pt x="115" y="49"/>
                    <a:pt x="115" y="62"/>
                  </a:cubicBezTo>
                  <a:cubicBezTo>
                    <a:pt x="115" y="91"/>
                    <a:pt x="92" y="115"/>
                    <a:pt x="63" y="115"/>
                  </a:cubicBezTo>
                  <a:close/>
                  <a:moveTo>
                    <a:pt x="92" y="76"/>
                  </a:moveTo>
                  <a:cubicBezTo>
                    <a:pt x="90" y="75"/>
                    <a:pt x="82" y="71"/>
                    <a:pt x="81" y="70"/>
                  </a:cubicBezTo>
                  <a:cubicBezTo>
                    <a:pt x="79" y="70"/>
                    <a:pt x="78" y="70"/>
                    <a:pt x="77" y="71"/>
                  </a:cubicBezTo>
                  <a:cubicBezTo>
                    <a:pt x="76" y="73"/>
                    <a:pt x="73" y="76"/>
                    <a:pt x="72" y="77"/>
                  </a:cubicBezTo>
                  <a:cubicBezTo>
                    <a:pt x="71" y="78"/>
                    <a:pt x="70" y="79"/>
                    <a:pt x="69" y="78"/>
                  </a:cubicBezTo>
                  <a:cubicBezTo>
                    <a:pt x="67" y="77"/>
                    <a:pt x="62" y="75"/>
                    <a:pt x="56" y="70"/>
                  </a:cubicBezTo>
                  <a:cubicBezTo>
                    <a:pt x="52" y="66"/>
                    <a:pt x="48" y="61"/>
                    <a:pt x="48" y="59"/>
                  </a:cubicBezTo>
                  <a:cubicBezTo>
                    <a:pt x="47" y="58"/>
                    <a:pt x="47" y="57"/>
                    <a:pt x="48" y="56"/>
                  </a:cubicBezTo>
                  <a:cubicBezTo>
                    <a:pt x="49" y="55"/>
                    <a:pt x="50" y="54"/>
                    <a:pt x="51" y="53"/>
                  </a:cubicBezTo>
                  <a:cubicBezTo>
                    <a:pt x="51" y="52"/>
                    <a:pt x="52" y="52"/>
                    <a:pt x="52" y="51"/>
                  </a:cubicBezTo>
                  <a:cubicBezTo>
                    <a:pt x="53" y="50"/>
                    <a:pt x="52" y="49"/>
                    <a:pt x="52" y="48"/>
                  </a:cubicBezTo>
                  <a:cubicBezTo>
                    <a:pt x="52" y="47"/>
                    <a:pt x="49" y="39"/>
                    <a:pt x="47" y="36"/>
                  </a:cubicBezTo>
                  <a:cubicBezTo>
                    <a:pt x="46" y="33"/>
                    <a:pt x="45" y="34"/>
                    <a:pt x="44" y="33"/>
                  </a:cubicBezTo>
                  <a:cubicBezTo>
                    <a:pt x="43" y="33"/>
                    <a:pt x="42" y="33"/>
                    <a:pt x="41" y="33"/>
                  </a:cubicBezTo>
                  <a:cubicBezTo>
                    <a:pt x="40" y="33"/>
                    <a:pt x="38" y="34"/>
                    <a:pt x="36" y="35"/>
                  </a:cubicBezTo>
                  <a:cubicBezTo>
                    <a:pt x="35" y="37"/>
                    <a:pt x="31" y="41"/>
                    <a:pt x="31" y="48"/>
                  </a:cubicBezTo>
                  <a:cubicBezTo>
                    <a:pt x="31" y="56"/>
                    <a:pt x="37" y="64"/>
                    <a:pt x="37" y="65"/>
                  </a:cubicBezTo>
                  <a:cubicBezTo>
                    <a:pt x="38" y="66"/>
                    <a:pt x="48" y="82"/>
                    <a:pt x="64" y="88"/>
                  </a:cubicBezTo>
                  <a:cubicBezTo>
                    <a:pt x="68" y="90"/>
                    <a:pt x="71" y="91"/>
                    <a:pt x="73" y="92"/>
                  </a:cubicBezTo>
                  <a:cubicBezTo>
                    <a:pt x="77" y="93"/>
                    <a:pt x="80" y="93"/>
                    <a:pt x="83" y="92"/>
                  </a:cubicBezTo>
                  <a:cubicBezTo>
                    <a:pt x="86" y="92"/>
                    <a:pt x="92" y="89"/>
                    <a:pt x="94" y="85"/>
                  </a:cubicBezTo>
                  <a:cubicBezTo>
                    <a:pt x="95" y="81"/>
                    <a:pt x="95" y="78"/>
                    <a:pt x="95" y="77"/>
                  </a:cubicBezTo>
                  <a:cubicBezTo>
                    <a:pt x="94" y="77"/>
                    <a:pt x="93" y="76"/>
                    <a:pt x="92" y="7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latin typeface="Calibri" panose="020F0502020204030204" pitchFamily="34" charset="0"/>
                <a:ea typeface="Calibri" panose="020F0502020204030204" pitchFamily="34" charset="0"/>
              </a:endParaRPr>
            </a:p>
          </p:txBody>
        </p:sp>
        <p:sp>
          <p:nvSpPr>
            <p:cNvPr id="19" name="Freeform 15">
              <a:extLst>
                <a:ext uri="{FF2B5EF4-FFF2-40B4-BE49-F238E27FC236}">
                  <a16:creationId xmlns:a16="http://schemas.microsoft.com/office/drawing/2014/main" id="{46465EB2-D1E5-BC44-0B06-15D24152712B}"/>
                </a:ext>
              </a:extLst>
            </p:cNvPr>
            <p:cNvSpPr>
              <a:spLocks/>
            </p:cNvSpPr>
            <p:nvPr/>
          </p:nvSpPr>
          <p:spPr bwMode="auto">
            <a:xfrm>
              <a:off x="1260869" y="5746314"/>
              <a:ext cx="175594" cy="143248"/>
            </a:xfrm>
            <a:custGeom>
              <a:avLst/>
              <a:gdLst>
                <a:gd name="T0" fmla="*/ 40 w 128"/>
                <a:gd name="T1" fmla="*/ 104 h 104"/>
                <a:gd name="T2" fmla="*/ 115 w 128"/>
                <a:gd name="T3" fmla="*/ 30 h 104"/>
                <a:gd name="T4" fmla="*/ 115 w 128"/>
                <a:gd name="T5" fmla="*/ 26 h 104"/>
                <a:gd name="T6" fmla="*/ 128 w 128"/>
                <a:gd name="T7" fmla="*/ 13 h 104"/>
                <a:gd name="T8" fmla="*/ 113 w 128"/>
                <a:gd name="T9" fmla="*/ 17 h 104"/>
                <a:gd name="T10" fmla="*/ 125 w 128"/>
                <a:gd name="T11" fmla="*/ 2 h 104"/>
                <a:gd name="T12" fmla="*/ 108 w 128"/>
                <a:gd name="T13" fmla="*/ 9 h 104"/>
                <a:gd name="T14" fmla="*/ 89 w 128"/>
                <a:gd name="T15" fmla="*/ 0 h 104"/>
                <a:gd name="T16" fmla="*/ 62 w 128"/>
                <a:gd name="T17" fmla="*/ 27 h 104"/>
                <a:gd name="T18" fmla="*/ 63 w 128"/>
                <a:gd name="T19" fmla="*/ 33 h 104"/>
                <a:gd name="T20" fmla="*/ 9 w 128"/>
                <a:gd name="T21" fmla="*/ 5 h 104"/>
                <a:gd name="T22" fmla="*/ 5 w 128"/>
                <a:gd name="T23" fmla="*/ 18 h 104"/>
                <a:gd name="T24" fmla="*/ 17 w 128"/>
                <a:gd name="T25" fmla="*/ 40 h 104"/>
                <a:gd name="T26" fmla="*/ 5 w 128"/>
                <a:gd name="T27" fmla="*/ 37 h 104"/>
                <a:gd name="T28" fmla="*/ 5 w 128"/>
                <a:gd name="T29" fmla="*/ 37 h 104"/>
                <a:gd name="T30" fmla="*/ 26 w 128"/>
                <a:gd name="T31" fmla="*/ 63 h 104"/>
                <a:gd name="T32" fmla="*/ 19 w 128"/>
                <a:gd name="T33" fmla="*/ 64 h 104"/>
                <a:gd name="T34" fmla="*/ 14 w 128"/>
                <a:gd name="T35" fmla="*/ 64 h 104"/>
                <a:gd name="T36" fmla="*/ 39 w 128"/>
                <a:gd name="T37" fmla="*/ 82 h 104"/>
                <a:gd name="T38" fmla="*/ 6 w 128"/>
                <a:gd name="T39" fmla="*/ 93 h 104"/>
                <a:gd name="T40" fmla="*/ 0 w 128"/>
                <a:gd name="T41" fmla="*/ 93 h 104"/>
                <a:gd name="T42" fmla="*/ 40 w 128"/>
                <a:gd name="T43"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8" h="104">
                  <a:moveTo>
                    <a:pt x="40" y="104"/>
                  </a:moveTo>
                  <a:cubicBezTo>
                    <a:pt x="89" y="104"/>
                    <a:pt x="115" y="64"/>
                    <a:pt x="115" y="30"/>
                  </a:cubicBezTo>
                  <a:cubicBezTo>
                    <a:pt x="115" y="29"/>
                    <a:pt x="115" y="27"/>
                    <a:pt x="115" y="26"/>
                  </a:cubicBezTo>
                  <a:cubicBezTo>
                    <a:pt x="120" y="23"/>
                    <a:pt x="125" y="18"/>
                    <a:pt x="128" y="13"/>
                  </a:cubicBezTo>
                  <a:cubicBezTo>
                    <a:pt x="123" y="15"/>
                    <a:pt x="118" y="16"/>
                    <a:pt x="113" y="17"/>
                  </a:cubicBezTo>
                  <a:cubicBezTo>
                    <a:pt x="119" y="14"/>
                    <a:pt x="123" y="8"/>
                    <a:pt x="125" y="2"/>
                  </a:cubicBezTo>
                  <a:cubicBezTo>
                    <a:pt x="120" y="5"/>
                    <a:pt x="114" y="7"/>
                    <a:pt x="108" y="9"/>
                  </a:cubicBezTo>
                  <a:cubicBezTo>
                    <a:pt x="103" y="4"/>
                    <a:pt x="96" y="0"/>
                    <a:pt x="89" y="0"/>
                  </a:cubicBezTo>
                  <a:cubicBezTo>
                    <a:pt x="74" y="0"/>
                    <a:pt x="62" y="12"/>
                    <a:pt x="62" y="27"/>
                  </a:cubicBezTo>
                  <a:cubicBezTo>
                    <a:pt x="62" y="29"/>
                    <a:pt x="63" y="31"/>
                    <a:pt x="63" y="33"/>
                  </a:cubicBezTo>
                  <a:cubicBezTo>
                    <a:pt x="41" y="32"/>
                    <a:pt x="22" y="21"/>
                    <a:pt x="9" y="5"/>
                  </a:cubicBezTo>
                  <a:cubicBezTo>
                    <a:pt x="7" y="9"/>
                    <a:pt x="5" y="14"/>
                    <a:pt x="5" y="18"/>
                  </a:cubicBezTo>
                  <a:cubicBezTo>
                    <a:pt x="5" y="27"/>
                    <a:pt x="10" y="36"/>
                    <a:pt x="17" y="40"/>
                  </a:cubicBezTo>
                  <a:cubicBezTo>
                    <a:pt x="13" y="40"/>
                    <a:pt x="9" y="39"/>
                    <a:pt x="5" y="37"/>
                  </a:cubicBezTo>
                  <a:cubicBezTo>
                    <a:pt x="5" y="37"/>
                    <a:pt x="5" y="37"/>
                    <a:pt x="5" y="37"/>
                  </a:cubicBezTo>
                  <a:cubicBezTo>
                    <a:pt x="5" y="50"/>
                    <a:pt x="14" y="61"/>
                    <a:pt x="26" y="63"/>
                  </a:cubicBezTo>
                  <a:cubicBezTo>
                    <a:pt x="24" y="64"/>
                    <a:pt x="22" y="64"/>
                    <a:pt x="19" y="64"/>
                  </a:cubicBezTo>
                  <a:cubicBezTo>
                    <a:pt x="18" y="64"/>
                    <a:pt x="16" y="64"/>
                    <a:pt x="14" y="64"/>
                  </a:cubicBezTo>
                  <a:cubicBezTo>
                    <a:pt x="18" y="74"/>
                    <a:pt x="27" y="82"/>
                    <a:pt x="39" y="82"/>
                  </a:cubicBezTo>
                  <a:cubicBezTo>
                    <a:pt x="30" y="89"/>
                    <a:pt x="19" y="93"/>
                    <a:pt x="6" y="93"/>
                  </a:cubicBezTo>
                  <a:cubicBezTo>
                    <a:pt x="4" y="93"/>
                    <a:pt x="2" y="93"/>
                    <a:pt x="0" y="93"/>
                  </a:cubicBezTo>
                  <a:cubicBezTo>
                    <a:pt x="12" y="100"/>
                    <a:pt x="26" y="104"/>
                    <a:pt x="40" y="10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latin typeface="Calibri" panose="020F0502020204030204" pitchFamily="34" charset="0"/>
                <a:ea typeface="Calibri" panose="020F0502020204030204" pitchFamily="34" charset="0"/>
              </a:endParaRPr>
            </a:p>
          </p:txBody>
        </p:sp>
        <p:sp>
          <p:nvSpPr>
            <p:cNvPr id="20" name="Freeform 60">
              <a:extLst>
                <a:ext uri="{FF2B5EF4-FFF2-40B4-BE49-F238E27FC236}">
                  <a16:creationId xmlns:a16="http://schemas.microsoft.com/office/drawing/2014/main" id="{5031D31C-93AF-4432-8CA8-E8EE894BB964}"/>
                </a:ext>
              </a:extLst>
            </p:cNvPr>
            <p:cNvSpPr>
              <a:spLocks/>
            </p:cNvSpPr>
            <p:nvPr/>
          </p:nvSpPr>
          <p:spPr bwMode="auto">
            <a:xfrm>
              <a:off x="731892" y="5718582"/>
              <a:ext cx="116677" cy="191405"/>
            </a:xfrm>
            <a:custGeom>
              <a:avLst/>
              <a:gdLst>
                <a:gd name="T0" fmla="*/ 79 w 85"/>
                <a:gd name="T1" fmla="*/ 89 h 159"/>
                <a:gd name="T2" fmla="*/ 84 w 85"/>
                <a:gd name="T3" fmla="*/ 60 h 159"/>
                <a:gd name="T4" fmla="*/ 56 w 85"/>
                <a:gd name="T5" fmla="*/ 60 h 159"/>
                <a:gd name="T6" fmla="*/ 56 w 85"/>
                <a:gd name="T7" fmla="*/ 42 h 159"/>
                <a:gd name="T8" fmla="*/ 72 w 85"/>
                <a:gd name="T9" fmla="*/ 26 h 159"/>
                <a:gd name="T10" fmla="*/ 85 w 85"/>
                <a:gd name="T11" fmla="*/ 26 h 159"/>
                <a:gd name="T12" fmla="*/ 85 w 85"/>
                <a:gd name="T13" fmla="*/ 2 h 159"/>
                <a:gd name="T14" fmla="*/ 63 w 85"/>
                <a:gd name="T15" fmla="*/ 0 h 159"/>
                <a:gd name="T16" fmla="*/ 25 w 85"/>
                <a:gd name="T17" fmla="*/ 39 h 159"/>
                <a:gd name="T18" fmla="*/ 25 w 85"/>
                <a:gd name="T19" fmla="*/ 60 h 159"/>
                <a:gd name="T20" fmla="*/ 0 w 85"/>
                <a:gd name="T21" fmla="*/ 60 h 159"/>
                <a:gd name="T22" fmla="*/ 0 w 85"/>
                <a:gd name="T23" fmla="*/ 89 h 159"/>
                <a:gd name="T24" fmla="*/ 25 w 85"/>
                <a:gd name="T25" fmla="*/ 89 h 159"/>
                <a:gd name="T26" fmla="*/ 25 w 85"/>
                <a:gd name="T27" fmla="*/ 158 h 159"/>
                <a:gd name="T28" fmla="*/ 41 w 85"/>
                <a:gd name="T29" fmla="*/ 159 h 159"/>
                <a:gd name="T30" fmla="*/ 56 w 85"/>
                <a:gd name="T31" fmla="*/ 158 h 159"/>
                <a:gd name="T32" fmla="*/ 56 w 85"/>
                <a:gd name="T33" fmla="*/ 89 h 159"/>
                <a:gd name="T34" fmla="*/ 79 w 85"/>
                <a:gd name="T35" fmla="*/ 8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5" h="159">
                  <a:moveTo>
                    <a:pt x="79" y="89"/>
                  </a:moveTo>
                  <a:cubicBezTo>
                    <a:pt x="84" y="60"/>
                    <a:pt x="84" y="60"/>
                    <a:pt x="84" y="60"/>
                  </a:cubicBezTo>
                  <a:cubicBezTo>
                    <a:pt x="56" y="60"/>
                    <a:pt x="56" y="60"/>
                    <a:pt x="56" y="60"/>
                  </a:cubicBezTo>
                  <a:cubicBezTo>
                    <a:pt x="56" y="42"/>
                    <a:pt x="56" y="42"/>
                    <a:pt x="56" y="42"/>
                  </a:cubicBezTo>
                  <a:cubicBezTo>
                    <a:pt x="56" y="34"/>
                    <a:pt x="60" y="26"/>
                    <a:pt x="72" y="26"/>
                  </a:cubicBezTo>
                  <a:cubicBezTo>
                    <a:pt x="85" y="26"/>
                    <a:pt x="85" y="26"/>
                    <a:pt x="85" y="26"/>
                  </a:cubicBezTo>
                  <a:cubicBezTo>
                    <a:pt x="85" y="2"/>
                    <a:pt x="85" y="2"/>
                    <a:pt x="85" y="2"/>
                  </a:cubicBezTo>
                  <a:cubicBezTo>
                    <a:pt x="85" y="2"/>
                    <a:pt x="73" y="0"/>
                    <a:pt x="63" y="0"/>
                  </a:cubicBezTo>
                  <a:cubicBezTo>
                    <a:pt x="40" y="0"/>
                    <a:pt x="25" y="14"/>
                    <a:pt x="25" y="39"/>
                  </a:cubicBezTo>
                  <a:cubicBezTo>
                    <a:pt x="25" y="60"/>
                    <a:pt x="25" y="60"/>
                    <a:pt x="25" y="60"/>
                  </a:cubicBezTo>
                  <a:cubicBezTo>
                    <a:pt x="0" y="60"/>
                    <a:pt x="0" y="60"/>
                    <a:pt x="0" y="60"/>
                  </a:cubicBezTo>
                  <a:cubicBezTo>
                    <a:pt x="0" y="89"/>
                    <a:pt x="0" y="89"/>
                    <a:pt x="0" y="89"/>
                  </a:cubicBezTo>
                  <a:cubicBezTo>
                    <a:pt x="25" y="89"/>
                    <a:pt x="25" y="89"/>
                    <a:pt x="25" y="89"/>
                  </a:cubicBezTo>
                  <a:cubicBezTo>
                    <a:pt x="25" y="158"/>
                    <a:pt x="25" y="158"/>
                    <a:pt x="25" y="158"/>
                  </a:cubicBezTo>
                  <a:cubicBezTo>
                    <a:pt x="30" y="159"/>
                    <a:pt x="35" y="159"/>
                    <a:pt x="41" y="159"/>
                  </a:cubicBezTo>
                  <a:cubicBezTo>
                    <a:pt x="46" y="159"/>
                    <a:pt x="51" y="159"/>
                    <a:pt x="56" y="158"/>
                  </a:cubicBezTo>
                  <a:cubicBezTo>
                    <a:pt x="56" y="89"/>
                    <a:pt x="56" y="89"/>
                    <a:pt x="56" y="89"/>
                  </a:cubicBezTo>
                  <a:lnTo>
                    <a:pt x="79" y="8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latin typeface="Calibri" panose="020F0502020204030204" pitchFamily="34" charset="0"/>
                <a:ea typeface="Calibri" panose="020F0502020204030204" pitchFamily="34" charset="0"/>
              </a:endParaRPr>
            </a:p>
          </p:txBody>
        </p:sp>
      </p:grpSp>
      <p:sp>
        <p:nvSpPr>
          <p:cNvPr id="24" name="TextBox 23">
            <a:extLst>
              <a:ext uri="{FF2B5EF4-FFF2-40B4-BE49-F238E27FC236}">
                <a16:creationId xmlns:a16="http://schemas.microsoft.com/office/drawing/2014/main" id="{D10F55A7-869D-E1E1-9461-9D91C4193D40}"/>
              </a:ext>
            </a:extLst>
          </p:cNvPr>
          <p:cNvSpPr txBox="1"/>
          <p:nvPr userDrawn="1"/>
        </p:nvSpPr>
        <p:spPr>
          <a:xfrm>
            <a:off x="1618244" y="5569480"/>
            <a:ext cx="2529303" cy="307135"/>
          </a:xfrm>
          <a:prstGeom prst="rect">
            <a:avLst/>
          </a:prstGeom>
          <a:noFill/>
        </p:spPr>
        <p:txBody>
          <a:bodyPr wrap="square" rtlCol="0">
            <a:spAutoFit/>
          </a:bodyPr>
          <a:lstStyle/>
          <a:p>
            <a:pPr>
              <a:lnSpc>
                <a:spcPts val="1600"/>
              </a:lnSpc>
            </a:pPr>
            <a:r>
              <a:rPr lang="en-US">
                <a:solidFill>
                  <a:schemeClr val="bg1"/>
                </a:solidFill>
                <a:latin typeface="Calibri" panose="020F0502020204030204" pitchFamily="34" charset="0"/>
                <a:ea typeface="Calibri" panose="020F0502020204030204" pitchFamily="34" charset="0"/>
                <a:cs typeface="Poppins" panose="00000500000000000000" pitchFamily="2" charset="0"/>
              </a:rPr>
              <a:t>@svdpgeorgia</a:t>
            </a:r>
          </a:p>
        </p:txBody>
      </p:sp>
      <p:cxnSp>
        <p:nvCxnSpPr>
          <p:cNvPr id="29" name="Straight Connector 28">
            <a:extLst>
              <a:ext uri="{FF2B5EF4-FFF2-40B4-BE49-F238E27FC236}">
                <a16:creationId xmlns:a16="http://schemas.microsoft.com/office/drawing/2014/main" id="{1467E7E8-9578-CE30-5351-114196608D7F}"/>
              </a:ext>
            </a:extLst>
          </p:cNvPr>
          <p:cNvCxnSpPr>
            <a:cxnSpLocks/>
          </p:cNvCxnSpPr>
          <p:nvPr userDrawn="1"/>
        </p:nvCxnSpPr>
        <p:spPr>
          <a:xfrm rot="5400000">
            <a:off x="1042933" y="5735974"/>
            <a:ext cx="0" cy="1509494"/>
          </a:xfrm>
          <a:prstGeom prst="line">
            <a:avLst/>
          </a:prstGeom>
          <a:ln w="57150">
            <a:gradFill>
              <a:gsLst>
                <a:gs pos="0">
                  <a:schemeClr val="accent1">
                    <a:lumMod val="100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52" name="Text Placeholder 51">
            <a:extLst>
              <a:ext uri="{FF2B5EF4-FFF2-40B4-BE49-F238E27FC236}">
                <a16:creationId xmlns:a16="http://schemas.microsoft.com/office/drawing/2014/main" id="{B12A5752-EBC4-5357-A18A-FB05363DE635}"/>
              </a:ext>
            </a:extLst>
          </p:cNvPr>
          <p:cNvSpPr>
            <a:spLocks noGrp="1"/>
          </p:cNvSpPr>
          <p:nvPr>
            <p:ph type="body" sz="quarter" idx="10"/>
          </p:nvPr>
        </p:nvSpPr>
        <p:spPr>
          <a:xfrm>
            <a:off x="5967492" y="4004252"/>
            <a:ext cx="5999971" cy="1636713"/>
          </a:xfrm>
        </p:spPr>
        <p:txBody>
          <a:bodyPr>
            <a:normAutofit/>
          </a:bodyPr>
          <a:lstStyle>
            <a:lvl1pPr marL="0" indent="0" algn="ctr">
              <a:buNone/>
              <a:defRPr sz="5400">
                <a:solidFill>
                  <a:schemeClr val="tx1"/>
                </a:solidFill>
                <a:latin typeface="Montserrat" pitchFamily="2" charset="0"/>
              </a:defRPr>
            </a:lvl1pPr>
          </a:lstStyle>
          <a:p>
            <a:pPr lvl="0"/>
            <a:r>
              <a:rPr lang="en-US"/>
              <a:t>Click to edit Master text styles</a:t>
            </a:r>
          </a:p>
        </p:txBody>
      </p:sp>
      <p:sp>
        <p:nvSpPr>
          <p:cNvPr id="54" name="Text Placeholder 53">
            <a:extLst>
              <a:ext uri="{FF2B5EF4-FFF2-40B4-BE49-F238E27FC236}">
                <a16:creationId xmlns:a16="http://schemas.microsoft.com/office/drawing/2014/main" id="{790F22F3-39BC-A35E-0116-1323E3A61103}"/>
              </a:ext>
            </a:extLst>
          </p:cNvPr>
          <p:cNvSpPr>
            <a:spLocks noGrp="1"/>
          </p:cNvSpPr>
          <p:nvPr>
            <p:ph type="body" sz="quarter" idx="11"/>
          </p:nvPr>
        </p:nvSpPr>
        <p:spPr>
          <a:xfrm>
            <a:off x="7341335" y="5815137"/>
            <a:ext cx="3425667" cy="423863"/>
          </a:xfrm>
        </p:spPr>
        <p:txBody>
          <a:bodyPr>
            <a:noAutofit/>
          </a:bodyPr>
          <a:lstStyle>
            <a:lvl1pPr marL="0" indent="0" algn="ctr">
              <a:buNone/>
              <a:defRPr sz="2000">
                <a:solidFill>
                  <a:schemeClr val="tx1"/>
                </a:solidFill>
                <a:latin typeface="+mn-lt"/>
              </a:defRPr>
            </a:lvl1pPr>
          </a:lstStyle>
          <a:p>
            <a:pPr lvl="0"/>
            <a:r>
              <a:rPr lang="en-US"/>
              <a:t>Click to edit Master text styles</a:t>
            </a:r>
          </a:p>
        </p:txBody>
      </p:sp>
      <p:sp>
        <p:nvSpPr>
          <p:cNvPr id="3" name="TextBox 2">
            <a:extLst>
              <a:ext uri="{FF2B5EF4-FFF2-40B4-BE49-F238E27FC236}">
                <a16:creationId xmlns:a16="http://schemas.microsoft.com/office/drawing/2014/main" id="{4F8CF51A-B37F-D3AC-7847-D1522378029E}"/>
              </a:ext>
            </a:extLst>
          </p:cNvPr>
          <p:cNvSpPr txBox="1"/>
          <p:nvPr userDrawn="1"/>
        </p:nvSpPr>
        <p:spPr>
          <a:xfrm>
            <a:off x="288186" y="4616388"/>
            <a:ext cx="4235302" cy="369332"/>
          </a:xfrm>
          <a:prstGeom prst="rect">
            <a:avLst/>
          </a:prstGeom>
          <a:noFill/>
        </p:spPr>
        <p:txBody>
          <a:bodyPr wrap="square" rtlCol="0">
            <a:spAutoFit/>
          </a:bodyPr>
          <a:lstStyle/>
          <a:p>
            <a:r>
              <a:rPr lang="en-US">
                <a:solidFill>
                  <a:schemeClr val="bg1"/>
                </a:solidFill>
                <a:latin typeface="Montserrat" pitchFamily="2" charset="0"/>
              </a:rPr>
              <a:t>FEED. CLOTHE. HOUSE. HEAL.</a:t>
            </a:r>
          </a:p>
        </p:txBody>
      </p:sp>
      <p:pic>
        <p:nvPicPr>
          <p:cNvPr id="4" name="Picture 3">
            <a:extLst>
              <a:ext uri="{FF2B5EF4-FFF2-40B4-BE49-F238E27FC236}">
                <a16:creationId xmlns:a16="http://schemas.microsoft.com/office/drawing/2014/main" id="{8ADDADDA-9217-19F9-01ED-78F39BAFFCE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6251" b="34247"/>
          <a:stretch>
            <a:fillRect/>
          </a:stretch>
        </p:blipFill>
        <p:spPr>
          <a:xfrm>
            <a:off x="-393260" y="1147033"/>
            <a:ext cx="8187853" cy="2415531"/>
          </a:xfrm>
          <a:prstGeom prst="rect">
            <a:avLst/>
          </a:prstGeom>
        </p:spPr>
      </p:pic>
    </p:spTree>
    <p:extLst>
      <p:ext uri="{BB962C8B-B14F-4D97-AF65-F5344CB8AC3E}">
        <p14:creationId xmlns:p14="http://schemas.microsoft.com/office/powerpoint/2010/main" val="39143333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 Circle Picture">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6473026" y="2673713"/>
            <a:ext cx="4028316" cy="3604546"/>
          </a:xfrm>
          <a:custGeom>
            <a:avLst/>
            <a:gdLst>
              <a:gd name="connsiteX0" fmla="*/ 2543175 w 5086350"/>
              <a:gd name="connsiteY0" fmla="*/ 0 h 4551278"/>
              <a:gd name="connsiteX1" fmla="*/ 5086350 w 5086350"/>
              <a:gd name="connsiteY1" fmla="*/ 2543175 h 4551278"/>
              <a:gd name="connsiteX2" fmla="*/ 4160871 w 5086350"/>
              <a:gd name="connsiteY2" fmla="*/ 4505613 h 4551278"/>
              <a:gd name="connsiteX3" fmla="*/ 4099804 w 5086350"/>
              <a:gd name="connsiteY3" fmla="*/ 4551278 h 4551278"/>
              <a:gd name="connsiteX4" fmla="*/ 986547 w 5086350"/>
              <a:gd name="connsiteY4" fmla="*/ 4551278 h 4551278"/>
              <a:gd name="connsiteX5" fmla="*/ 925479 w 5086350"/>
              <a:gd name="connsiteY5" fmla="*/ 4505613 h 4551278"/>
              <a:gd name="connsiteX6" fmla="*/ 0 w 5086350"/>
              <a:gd name="connsiteY6" fmla="*/ 2543175 h 4551278"/>
              <a:gd name="connsiteX7" fmla="*/ 2543175 w 5086350"/>
              <a:gd name="connsiteY7" fmla="*/ 0 h 455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6350" h="4551278">
                <a:moveTo>
                  <a:pt x="2543175" y="0"/>
                </a:moveTo>
                <a:cubicBezTo>
                  <a:pt x="3947732" y="0"/>
                  <a:pt x="5086350" y="1138618"/>
                  <a:pt x="5086350" y="2543175"/>
                </a:cubicBezTo>
                <a:cubicBezTo>
                  <a:pt x="5086350" y="3333238"/>
                  <a:pt x="4726084" y="4039157"/>
                  <a:pt x="4160871" y="4505613"/>
                </a:cubicBezTo>
                <a:lnTo>
                  <a:pt x="4099804" y="4551278"/>
                </a:lnTo>
                <a:lnTo>
                  <a:pt x="986547" y="4551278"/>
                </a:lnTo>
                <a:lnTo>
                  <a:pt x="925479" y="4505613"/>
                </a:lnTo>
                <a:cubicBezTo>
                  <a:pt x="360266" y="4039157"/>
                  <a:pt x="0" y="3333238"/>
                  <a:pt x="0" y="2543175"/>
                </a:cubicBezTo>
                <a:cubicBezTo>
                  <a:pt x="0" y="1138618"/>
                  <a:pt x="1138618" y="0"/>
                  <a:pt x="2543175" y="0"/>
                </a:cubicBezTo>
                <a:close/>
              </a:path>
            </a:pathLst>
          </a:custGeom>
        </p:spPr>
        <p:txBody>
          <a:bodyPr wrap="square">
            <a:noAutofit/>
          </a:bodyPr>
          <a:lstStyle>
            <a:lvl1pPr>
              <a:defRPr sz="1000">
                <a:latin typeface="Poppins" panose="00000500000000000000" pitchFamily="2" charset="0"/>
                <a:cs typeface="Poppins" panose="00000500000000000000" pitchFamily="2" charset="0"/>
              </a:defRPr>
            </a:lvl1pPr>
          </a:lstStyle>
          <a:p>
            <a:r>
              <a:rPr lang="en-US"/>
              <a:t>Click icon to add picture</a:t>
            </a:r>
          </a:p>
        </p:txBody>
      </p:sp>
      <p:sp>
        <p:nvSpPr>
          <p:cNvPr id="2" name="Arc 1">
            <a:extLst>
              <a:ext uri="{FF2B5EF4-FFF2-40B4-BE49-F238E27FC236}">
                <a16:creationId xmlns:a16="http://schemas.microsoft.com/office/drawing/2014/main" id="{CBDB1A1D-BDAD-0F1D-6449-47842476D0BE}"/>
              </a:ext>
            </a:extLst>
          </p:cNvPr>
          <p:cNvSpPr/>
          <p:nvPr userDrawn="1"/>
        </p:nvSpPr>
        <p:spPr>
          <a:xfrm>
            <a:off x="6173460" y="2647431"/>
            <a:ext cx="4438123" cy="4178183"/>
          </a:xfrm>
          <a:prstGeom prst="arc">
            <a:avLst>
              <a:gd name="adj1" fmla="val 8485088"/>
              <a:gd name="adj2" fmla="val 12570782"/>
            </a:avLst>
          </a:prstGeom>
          <a:ln>
            <a:gradFill>
              <a:gsLst>
                <a:gs pos="0">
                  <a:schemeClr val="accent1"/>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panose="020F0502020204030204" pitchFamily="34" charset="0"/>
              <a:ea typeface="Calibri" panose="020F0502020204030204" pitchFamily="34" charset="0"/>
            </a:endParaRPr>
          </a:p>
        </p:txBody>
      </p:sp>
      <p:sp>
        <p:nvSpPr>
          <p:cNvPr id="3" name="Arc 2">
            <a:extLst>
              <a:ext uri="{FF2B5EF4-FFF2-40B4-BE49-F238E27FC236}">
                <a16:creationId xmlns:a16="http://schemas.microsoft.com/office/drawing/2014/main" id="{7EC7A8FB-0AB9-A9C4-D04F-325F386AC4F1}"/>
              </a:ext>
            </a:extLst>
          </p:cNvPr>
          <p:cNvSpPr/>
          <p:nvPr userDrawn="1"/>
        </p:nvSpPr>
        <p:spPr>
          <a:xfrm>
            <a:off x="6352940" y="2658920"/>
            <a:ext cx="4438123" cy="4178183"/>
          </a:xfrm>
          <a:prstGeom prst="arc">
            <a:avLst>
              <a:gd name="adj1" fmla="val 20782156"/>
              <a:gd name="adj2" fmla="val 2175158"/>
            </a:avLst>
          </a:prstGeom>
          <a:ln>
            <a:gradFill>
              <a:gsLst>
                <a:gs pos="0">
                  <a:schemeClr val="accent1"/>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panose="020F0502020204030204" pitchFamily="34" charset="0"/>
              <a:ea typeface="Calibri" panose="020F0502020204030204" pitchFamily="34" charset="0"/>
            </a:endParaRPr>
          </a:p>
        </p:txBody>
      </p:sp>
      <p:sp>
        <p:nvSpPr>
          <p:cNvPr id="26" name="Text Placeholder 25">
            <a:extLst>
              <a:ext uri="{FF2B5EF4-FFF2-40B4-BE49-F238E27FC236}">
                <a16:creationId xmlns:a16="http://schemas.microsoft.com/office/drawing/2014/main" id="{1F0BC814-14CF-BCFC-1968-3561FDB0C085}"/>
              </a:ext>
            </a:extLst>
          </p:cNvPr>
          <p:cNvSpPr>
            <a:spLocks noGrp="1"/>
          </p:cNvSpPr>
          <p:nvPr>
            <p:ph type="body" sz="quarter" idx="11"/>
          </p:nvPr>
        </p:nvSpPr>
        <p:spPr>
          <a:xfrm>
            <a:off x="986807" y="536358"/>
            <a:ext cx="7869810" cy="704850"/>
          </a:xfrm>
        </p:spPr>
        <p:txBody>
          <a:bodyPr>
            <a:noAutofit/>
          </a:bodyPr>
          <a:lstStyle>
            <a:lvl1pPr marL="0" indent="0">
              <a:buNone/>
              <a:defRPr sz="3200">
                <a:latin typeface="+mj-lt"/>
              </a:defRPr>
            </a:lvl1pPr>
          </a:lstStyle>
          <a:p>
            <a:pPr lvl="0"/>
            <a:r>
              <a:rPr lang="en-US"/>
              <a:t>Click to edit Master text styles</a:t>
            </a:r>
          </a:p>
        </p:txBody>
      </p:sp>
      <p:sp>
        <p:nvSpPr>
          <p:cNvPr id="27" name="Text Placeholder 25">
            <a:extLst>
              <a:ext uri="{FF2B5EF4-FFF2-40B4-BE49-F238E27FC236}">
                <a16:creationId xmlns:a16="http://schemas.microsoft.com/office/drawing/2014/main" id="{65E483EE-557F-7717-CC08-187ADE476D94}"/>
              </a:ext>
            </a:extLst>
          </p:cNvPr>
          <p:cNvSpPr>
            <a:spLocks noGrp="1"/>
          </p:cNvSpPr>
          <p:nvPr>
            <p:ph type="body" sz="quarter" idx="12" hasCustomPrompt="1"/>
          </p:nvPr>
        </p:nvSpPr>
        <p:spPr>
          <a:xfrm>
            <a:off x="996251" y="1278135"/>
            <a:ext cx="4632325" cy="704850"/>
          </a:xfrm>
        </p:spPr>
        <p:txBody>
          <a:bodyPr>
            <a:noAutofit/>
          </a:bodyPr>
          <a:lstStyle>
            <a:lvl1pPr marL="0" indent="0">
              <a:buNone/>
              <a:defRPr sz="2000"/>
            </a:lvl1pPr>
          </a:lstStyle>
          <a:p>
            <a:pPr lvl="0"/>
            <a:r>
              <a:rPr lang="en-US"/>
              <a:t>[subtitle]</a:t>
            </a:r>
          </a:p>
        </p:txBody>
      </p:sp>
      <p:grpSp>
        <p:nvGrpSpPr>
          <p:cNvPr id="8" name="Group 7">
            <a:extLst>
              <a:ext uri="{FF2B5EF4-FFF2-40B4-BE49-F238E27FC236}">
                <a16:creationId xmlns:a16="http://schemas.microsoft.com/office/drawing/2014/main" id="{8C44E94F-8BEF-E4CB-EC37-C74E402CF677}"/>
              </a:ext>
            </a:extLst>
          </p:cNvPr>
          <p:cNvGrpSpPr/>
          <p:nvPr userDrawn="1"/>
        </p:nvGrpSpPr>
        <p:grpSpPr>
          <a:xfrm>
            <a:off x="726651" y="6283402"/>
            <a:ext cx="10868638" cy="474125"/>
            <a:chOff x="726651" y="6283402"/>
            <a:chExt cx="10868638" cy="474125"/>
          </a:xfrm>
        </p:grpSpPr>
        <p:grpSp>
          <p:nvGrpSpPr>
            <p:cNvPr id="15" name="Group 14">
              <a:extLst>
                <a:ext uri="{FF2B5EF4-FFF2-40B4-BE49-F238E27FC236}">
                  <a16:creationId xmlns:a16="http://schemas.microsoft.com/office/drawing/2014/main" id="{9D4D529F-2289-8B63-6D44-FC4D51FE9FDB}"/>
                </a:ext>
              </a:extLst>
            </p:cNvPr>
            <p:cNvGrpSpPr/>
            <p:nvPr userDrawn="1"/>
          </p:nvGrpSpPr>
          <p:grpSpPr>
            <a:xfrm>
              <a:off x="726651" y="6283402"/>
              <a:ext cx="10868638" cy="362289"/>
              <a:chOff x="731293" y="6099767"/>
              <a:chExt cx="10868638" cy="362289"/>
            </a:xfrm>
          </p:grpSpPr>
          <p:cxnSp>
            <p:nvCxnSpPr>
              <p:cNvPr id="18" name="Google Shape;86;p30">
                <a:extLst>
                  <a:ext uri="{FF2B5EF4-FFF2-40B4-BE49-F238E27FC236}">
                    <a16:creationId xmlns:a16="http://schemas.microsoft.com/office/drawing/2014/main" id="{04B6E030-7BAC-6C5D-B020-69EE0251DD98}"/>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E60728A0-6824-CE4C-ED6F-B8CC35693A6F}"/>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5" name="Picture 4" descr="A logo on a black background&#10;&#10;AI-generated content may be incorrect.">
              <a:extLst>
                <a:ext uri="{FF2B5EF4-FFF2-40B4-BE49-F238E27FC236}">
                  <a16:creationId xmlns:a16="http://schemas.microsoft.com/office/drawing/2014/main" id="{2D993626-AB3B-FA78-CCE4-6B77E01411A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14" name="Text Placeholder 13">
            <a:extLst>
              <a:ext uri="{FF2B5EF4-FFF2-40B4-BE49-F238E27FC236}">
                <a16:creationId xmlns:a16="http://schemas.microsoft.com/office/drawing/2014/main" id="{690870D4-8790-25CB-6D32-517856F43C1A}"/>
              </a:ext>
            </a:extLst>
          </p:cNvPr>
          <p:cNvSpPr>
            <a:spLocks noGrp="1"/>
          </p:cNvSpPr>
          <p:nvPr>
            <p:ph type="body" sz="quarter" idx="13"/>
          </p:nvPr>
        </p:nvSpPr>
        <p:spPr>
          <a:xfrm>
            <a:off x="987425" y="2467898"/>
            <a:ext cx="4738688" cy="3272502"/>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0544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eft Picture +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9C0495-4CDA-2225-D8B0-7C1C79F73558}"/>
              </a:ext>
            </a:extLst>
          </p:cNvPr>
          <p:cNvSpPr/>
          <p:nvPr userDrawn="1"/>
        </p:nvSpPr>
        <p:spPr>
          <a:xfrm>
            <a:off x="0" y="-7700"/>
            <a:ext cx="3429001" cy="6865700"/>
          </a:xfrm>
          <a:prstGeom prst="rect">
            <a:avLst/>
          </a:prstGeom>
          <a:gradFill>
            <a:gsLst>
              <a:gs pos="0">
                <a:schemeClr val="accent1"/>
              </a:gs>
              <a:gs pos="100000">
                <a:schemeClr val="accent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endParaRPr>
          </a:p>
        </p:txBody>
      </p:sp>
      <p:sp>
        <p:nvSpPr>
          <p:cNvPr id="27" name="Text Placeholder 26">
            <a:extLst>
              <a:ext uri="{FF2B5EF4-FFF2-40B4-BE49-F238E27FC236}">
                <a16:creationId xmlns:a16="http://schemas.microsoft.com/office/drawing/2014/main" id="{9C4E9E13-03FC-53ED-33C3-F5D96D02EEA3}"/>
              </a:ext>
            </a:extLst>
          </p:cNvPr>
          <p:cNvSpPr>
            <a:spLocks noGrp="1"/>
          </p:cNvSpPr>
          <p:nvPr>
            <p:ph type="body" sz="quarter" idx="10" hasCustomPrompt="1"/>
          </p:nvPr>
        </p:nvSpPr>
        <p:spPr>
          <a:xfrm>
            <a:off x="4861488" y="2137983"/>
            <a:ext cx="4222750" cy="2276475"/>
          </a:xfrm>
        </p:spPr>
        <p:txBody>
          <a:bodyPr>
            <a:normAutofit/>
          </a:bodyPr>
          <a:lstStyle>
            <a:lvl2pPr marL="0" indent="0">
              <a:buFont typeface="Arial" panose="020B0604020202020204" pitchFamily="34" charset="0"/>
              <a:buNone/>
              <a:defRPr sz="1800"/>
            </a:lvl2pPr>
          </a:lstStyle>
          <a:p>
            <a:pPr lvl="1"/>
            <a:r>
              <a:rPr lang="en-US"/>
              <a:t>Text</a:t>
            </a:r>
          </a:p>
        </p:txBody>
      </p:sp>
      <p:sp>
        <p:nvSpPr>
          <p:cNvPr id="29" name="Picture Placeholder 28">
            <a:extLst>
              <a:ext uri="{FF2B5EF4-FFF2-40B4-BE49-F238E27FC236}">
                <a16:creationId xmlns:a16="http://schemas.microsoft.com/office/drawing/2014/main" id="{00608377-2A7B-6A53-2AF6-A878E0CF9EA0}"/>
              </a:ext>
            </a:extLst>
          </p:cNvPr>
          <p:cNvSpPr>
            <a:spLocks noGrp="1"/>
          </p:cNvSpPr>
          <p:nvPr>
            <p:ph type="pic" sz="quarter" idx="11"/>
          </p:nvPr>
        </p:nvSpPr>
        <p:spPr>
          <a:xfrm>
            <a:off x="756751" y="0"/>
            <a:ext cx="3657600" cy="5716588"/>
          </a:xfrm>
        </p:spPr>
        <p:txBody>
          <a:bodyPr/>
          <a:lstStyle/>
          <a:p>
            <a:r>
              <a:rPr lang="en-US"/>
              <a:t>Click icon to add picture</a:t>
            </a:r>
          </a:p>
        </p:txBody>
      </p:sp>
      <p:sp>
        <p:nvSpPr>
          <p:cNvPr id="3" name="Date Placeholder 2">
            <a:extLst>
              <a:ext uri="{FF2B5EF4-FFF2-40B4-BE49-F238E27FC236}">
                <a16:creationId xmlns:a16="http://schemas.microsoft.com/office/drawing/2014/main" id="{93E47D57-4848-7C55-8590-A735D2F86D48}"/>
              </a:ext>
            </a:extLst>
          </p:cNvPr>
          <p:cNvSpPr>
            <a:spLocks noGrp="1"/>
          </p:cNvSpPr>
          <p:nvPr>
            <p:ph type="dt" sz="half" idx="12"/>
          </p:nvPr>
        </p:nvSpPr>
        <p:spPr/>
        <p:txBody>
          <a:bodyPr/>
          <a:lstStyle/>
          <a:p>
            <a:endParaRPr lang="en-US"/>
          </a:p>
        </p:txBody>
      </p:sp>
      <p:sp>
        <p:nvSpPr>
          <p:cNvPr id="5" name="Slide Number Placeholder 4">
            <a:extLst>
              <a:ext uri="{FF2B5EF4-FFF2-40B4-BE49-F238E27FC236}">
                <a16:creationId xmlns:a16="http://schemas.microsoft.com/office/drawing/2014/main" id="{2BF31390-9143-BACE-6B65-6D7C61C13A37}"/>
              </a:ext>
            </a:extLst>
          </p:cNvPr>
          <p:cNvSpPr>
            <a:spLocks noGrp="1"/>
          </p:cNvSpPr>
          <p:nvPr>
            <p:ph type="sldNum" sz="quarter" idx="13"/>
          </p:nvPr>
        </p:nvSpPr>
        <p:spPr/>
        <p:txBody>
          <a:bodyPr/>
          <a:lstStyle/>
          <a:p>
            <a:fld id="{BDD166D6-38D1-4C6E-A253-D1BAED54E753}" type="slidenum">
              <a:rPr lang="en-US" smtClean="0"/>
              <a:pPr/>
              <a:t>‹#›</a:t>
            </a:fld>
            <a:endParaRPr lang="en-US"/>
          </a:p>
        </p:txBody>
      </p:sp>
      <p:grpSp>
        <p:nvGrpSpPr>
          <p:cNvPr id="9" name="Group 8">
            <a:extLst>
              <a:ext uri="{FF2B5EF4-FFF2-40B4-BE49-F238E27FC236}">
                <a16:creationId xmlns:a16="http://schemas.microsoft.com/office/drawing/2014/main" id="{840B57FA-3CF8-D6AD-ED9C-28B18A07FFEE}"/>
              </a:ext>
            </a:extLst>
          </p:cNvPr>
          <p:cNvGrpSpPr/>
          <p:nvPr userDrawn="1"/>
        </p:nvGrpSpPr>
        <p:grpSpPr>
          <a:xfrm>
            <a:off x="726651" y="6283402"/>
            <a:ext cx="10868638" cy="474125"/>
            <a:chOff x="726651" y="6283402"/>
            <a:chExt cx="10868638" cy="474125"/>
          </a:xfrm>
        </p:grpSpPr>
        <p:grpSp>
          <p:nvGrpSpPr>
            <p:cNvPr id="10" name="Group 9">
              <a:extLst>
                <a:ext uri="{FF2B5EF4-FFF2-40B4-BE49-F238E27FC236}">
                  <a16:creationId xmlns:a16="http://schemas.microsoft.com/office/drawing/2014/main" id="{8DFB82E4-0022-360C-C60D-24FDF3FE54D2}"/>
                </a:ext>
              </a:extLst>
            </p:cNvPr>
            <p:cNvGrpSpPr/>
            <p:nvPr userDrawn="1"/>
          </p:nvGrpSpPr>
          <p:grpSpPr>
            <a:xfrm>
              <a:off x="726651" y="6283402"/>
              <a:ext cx="10868638" cy="362289"/>
              <a:chOff x="731293" y="6099767"/>
              <a:chExt cx="10868638" cy="362289"/>
            </a:xfrm>
          </p:grpSpPr>
          <p:cxnSp>
            <p:nvCxnSpPr>
              <p:cNvPr id="12" name="Google Shape;86;p30">
                <a:extLst>
                  <a:ext uri="{FF2B5EF4-FFF2-40B4-BE49-F238E27FC236}">
                    <a16:creationId xmlns:a16="http://schemas.microsoft.com/office/drawing/2014/main" id="{745BC459-AB1A-4F02-E296-98CAEDC6D4E5}"/>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1A0D53FC-263A-052C-E689-F62289C7880B}"/>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11" name="Picture 10" descr="A logo on a black background&#10;&#10;AI-generated content may be incorrect.">
              <a:extLst>
                <a:ext uri="{FF2B5EF4-FFF2-40B4-BE49-F238E27FC236}">
                  <a16:creationId xmlns:a16="http://schemas.microsoft.com/office/drawing/2014/main" id="{1CF943FC-DB3B-9359-5289-3AE0D8B844D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24" name="Text Placeholder 25">
            <a:extLst>
              <a:ext uri="{FF2B5EF4-FFF2-40B4-BE49-F238E27FC236}">
                <a16:creationId xmlns:a16="http://schemas.microsoft.com/office/drawing/2014/main" id="{13B69F74-E2EE-3DA1-6F6C-FC81FF8D8E5D}"/>
              </a:ext>
            </a:extLst>
          </p:cNvPr>
          <p:cNvSpPr>
            <a:spLocks noGrp="1"/>
          </p:cNvSpPr>
          <p:nvPr>
            <p:ph type="body" sz="quarter" idx="14"/>
          </p:nvPr>
        </p:nvSpPr>
        <p:spPr>
          <a:xfrm>
            <a:off x="4861487" y="536358"/>
            <a:ext cx="6733802" cy="704850"/>
          </a:xfrm>
        </p:spPr>
        <p:txBody>
          <a:bodyPr>
            <a:noAutofit/>
          </a:bodyPr>
          <a:lstStyle>
            <a:lvl1pPr marL="0" indent="0">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15825565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 3 Item List Block">
    <p:spTree>
      <p:nvGrpSpPr>
        <p:cNvPr id="1" name=""/>
        <p:cNvGrpSpPr/>
        <p:nvPr/>
      </p:nvGrpSpPr>
      <p:grpSpPr>
        <a:xfrm>
          <a:off x="0" y="0"/>
          <a:ext cx="0" cy="0"/>
          <a:chOff x="0" y="0"/>
          <a:chExt cx="0" cy="0"/>
        </a:xfrm>
      </p:grpSpPr>
      <p:sp>
        <p:nvSpPr>
          <p:cNvPr id="11" name="Picture Placeholder 10"/>
          <p:cNvSpPr>
            <a:spLocks noGrp="1"/>
          </p:cNvSpPr>
          <p:nvPr>
            <p:ph type="pic" sz="quarter" idx="11"/>
          </p:nvPr>
        </p:nvSpPr>
        <p:spPr>
          <a:xfrm>
            <a:off x="973005" y="1411885"/>
            <a:ext cx="3903796" cy="4448537"/>
          </a:xfrm>
          <a:custGeom>
            <a:avLst/>
            <a:gdLst>
              <a:gd name="connsiteX0" fmla="*/ 0 w 3627052"/>
              <a:gd name="connsiteY0" fmla="*/ 0 h 6862565"/>
              <a:gd name="connsiteX1" fmla="*/ 3627052 w 3627052"/>
              <a:gd name="connsiteY1" fmla="*/ 0 h 6862565"/>
              <a:gd name="connsiteX2" fmla="*/ 3627052 w 3627052"/>
              <a:gd name="connsiteY2" fmla="*/ 6862565 h 6862565"/>
              <a:gd name="connsiteX3" fmla="*/ 0 w 3627052"/>
              <a:gd name="connsiteY3" fmla="*/ 6862565 h 6862565"/>
            </a:gdLst>
            <a:ahLst/>
            <a:cxnLst>
              <a:cxn ang="0">
                <a:pos x="connsiteX0" y="connsiteY0"/>
              </a:cxn>
              <a:cxn ang="0">
                <a:pos x="connsiteX1" y="connsiteY1"/>
              </a:cxn>
              <a:cxn ang="0">
                <a:pos x="connsiteX2" y="connsiteY2"/>
              </a:cxn>
              <a:cxn ang="0">
                <a:pos x="connsiteX3" y="connsiteY3"/>
              </a:cxn>
            </a:cxnLst>
            <a:rect l="l" t="t" r="r" b="b"/>
            <a:pathLst>
              <a:path w="3627052" h="6862565">
                <a:moveTo>
                  <a:pt x="0" y="0"/>
                </a:moveTo>
                <a:lnTo>
                  <a:pt x="3627052" y="0"/>
                </a:lnTo>
                <a:lnTo>
                  <a:pt x="3627052" y="6862565"/>
                </a:lnTo>
                <a:lnTo>
                  <a:pt x="0" y="6862565"/>
                </a:ln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sp>
        <p:nvSpPr>
          <p:cNvPr id="2" name="Rectangle 1">
            <a:extLst>
              <a:ext uri="{FF2B5EF4-FFF2-40B4-BE49-F238E27FC236}">
                <a16:creationId xmlns:a16="http://schemas.microsoft.com/office/drawing/2014/main" id="{83189425-F3A7-7C94-73C3-9D25EE6509CE}"/>
              </a:ext>
            </a:extLst>
          </p:cNvPr>
          <p:cNvSpPr/>
          <p:nvPr userDrawn="1"/>
        </p:nvSpPr>
        <p:spPr>
          <a:xfrm>
            <a:off x="0" y="-1220"/>
            <a:ext cx="3581401" cy="6183942"/>
          </a:xfrm>
          <a:prstGeom prst="rect">
            <a:avLst/>
          </a:prstGeom>
          <a:gradFill>
            <a:gsLst>
              <a:gs pos="35000">
                <a:schemeClr val="accent1"/>
              </a:gs>
              <a:gs pos="100000">
                <a:schemeClr val="accent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endParaRPr>
          </a:p>
        </p:txBody>
      </p:sp>
      <p:sp>
        <p:nvSpPr>
          <p:cNvPr id="3" name="Rectangle 2">
            <a:extLst>
              <a:ext uri="{FF2B5EF4-FFF2-40B4-BE49-F238E27FC236}">
                <a16:creationId xmlns:a16="http://schemas.microsoft.com/office/drawing/2014/main" id="{AD215D2C-B18D-0390-9545-52E765C053FF}"/>
              </a:ext>
            </a:extLst>
          </p:cNvPr>
          <p:cNvSpPr/>
          <p:nvPr userDrawn="1"/>
        </p:nvSpPr>
        <p:spPr>
          <a:xfrm>
            <a:off x="5055123" y="2960105"/>
            <a:ext cx="123825" cy="1352096"/>
          </a:xfrm>
          <a:prstGeom prst="rect">
            <a:avLst/>
          </a:prstGeom>
          <a:gradFill>
            <a:gsLst>
              <a:gs pos="0">
                <a:schemeClr val="accent1"/>
              </a:gs>
              <a:gs pos="94000">
                <a:schemeClr val="accent2">
                  <a:lumMod val="7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endParaRPr>
          </a:p>
        </p:txBody>
      </p:sp>
      <p:sp>
        <p:nvSpPr>
          <p:cNvPr id="5" name="Google Shape;208;p35">
            <a:extLst>
              <a:ext uri="{FF2B5EF4-FFF2-40B4-BE49-F238E27FC236}">
                <a16:creationId xmlns:a16="http://schemas.microsoft.com/office/drawing/2014/main" id="{69B4CB2D-4F64-BAC3-1D09-48FD0B6137C7}"/>
              </a:ext>
            </a:extLst>
          </p:cNvPr>
          <p:cNvSpPr/>
          <p:nvPr userDrawn="1"/>
        </p:nvSpPr>
        <p:spPr>
          <a:xfrm>
            <a:off x="5405134" y="2034042"/>
            <a:ext cx="6324781" cy="1200328"/>
          </a:xfrm>
          <a:prstGeom prst="rect">
            <a:avLst/>
          </a:prstGeom>
          <a:solidFill>
            <a:schemeClr val="accent5">
              <a:lumMod val="75000"/>
            </a:schemeClr>
          </a:solidFill>
          <a:ln>
            <a:noFill/>
          </a:ln>
          <a:effectLst>
            <a:outerShdw blurRad="508000" dist="165100" dir="5400000" algn="ctr" rotWithShape="0">
              <a:srgbClr val="000000">
                <a:alpha val="9803"/>
              </a:srgbClr>
            </a:outerShdw>
          </a:effectLst>
        </p:spPr>
        <p:txBody>
          <a:bodyPr spcFirstLastPara="1" wrap="square" lIns="91433" tIns="45700" rIns="91433" bIns="45700" anchor="ctr" anchorCtr="0">
            <a:noAutofit/>
          </a:bodyPr>
          <a:lstStyle/>
          <a:p>
            <a:pPr algn="ctr"/>
            <a:endParaRPr sz="1200">
              <a:solidFill>
                <a:schemeClr val="lt1"/>
              </a:solidFill>
              <a:latin typeface="Calibri" panose="020F0502020204030204" pitchFamily="34" charset="0"/>
              <a:ea typeface="Calibri" panose="020F0502020204030204" pitchFamily="34" charset="0"/>
              <a:cs typeface="Libre Franklin"/>
              <a:sym typeface="Libre Franklin"/>
            </a:endParaRPr>
          </a:p>
        </p:txBody>
      </p:sp>
      <p:sp>
        <p:nvSpPr>
          <p:cNvPr id="9" name="Google Shape;215;p35">
            <a:extLst>
              <a:ext uri="{FF2B5EF4-FFF2-40B4-BE49-F238E27FC236}">
                <a16:creationId xmlns:a16="http://schemas.microsoft.com/office/drawing/2014/main" id="{4AF14A80-B089-B646-D64F-0F04F45A0323}"/>
              </a:ext>
            </a:extLst>
          </p:cNvPr>
          <p:cNvSpPr/>
          <p:nvPr userDrawn="1"/>
        </p:nvSpPr>
        <p:spPr>
          <a:xfrm>
            <a:off x="5395732" y="3310420"/>
            <a:ext cx="6324781" cy="1200328"/>
          </a:xfrm>
          <a:prstGeom prst="rect">
            <a:avLst/>
          </a:prstGeom>
          <a:solidFill>
            <a:srgbClr val="0070C0"/>
          </a:solidFill>
          <a:ln>
            <a:noFill/>
          </a:ln>
          <a:effectLst>
            <a:outerShdw blurRad="508000" dist="165100" dir="5400000" algn="ctr" rotWithShape="0">
              <a:srgbClr val="000000">
                <a:alpha val="9803"/>
              </a:srgbClr>
            </a:outerShdw>
          </a:effectLst>
        </p:spPr>
        <p:txBody>
          <a:bodyPr spcFirstLastPara="1" wrap="square" lIns="91433" tIns="45700" rIns="91433" bIns="45700" anchor="ctr" anchorCtr="0">
            <a:noAutofit/>
          </a:bodyPr>
          <a:lstStyle/>
          <a:p>
            <a:pPr algn="ctr"/>
            <a:endParaRPr sz="1200">
              <a:solidFill>
                <a:schemeClr val="lt1"/>
              </a:solidFill>
              <a:latin typeface="Calibri" panose="020F0502020204030204" pitchFamily="34" charset="0"/>
              <a:ea typeface="Calibri" panose="020F0502020204030204" pitchFamily="34" charset="0"/>
              <a:cs typeface="Libre Franklin"/>
              <a:sym typeface="Libre Franklin"/>
            </a:endParaRPr>
          </a:p>
        </p:txBody>
      </p:sp>
      <p:sp>
        <p:nvSpPr>
          <p:cNvPr id="14" name="Google Shape;221;p35">
            <a:extLst>
              <a:ext uri="{FF2B5EF4-FFF2-40B4-BE49-F238E27FC236}">
                <a16:creationId xmlns:a16="http://schemas.microsoft.com/office/drawing/2014/main" id="{310FD165-200E-5934-473A-F5DC3F0B66B8}"/>
              </a:ext>
            </a:extLst>
          </p:cNvPr>
          <p:cNvSpPr/>
          <p:nvPr userDrawn="1"/>
        </p:nvSpPr>
        <p:spPr>
          <a:xfrm>
            <a:off x="5395732" y="4586798"/>
            <a:ext cx="6324781" cy="1200328"/>
          </a:xfrm>
          <a:prstGeom prst="rect">
            <a:avLst/>
          </a:prstGeom>
          <a:solidFill>
            <a:schemeClr val="accent3">
              <a:lumMod val="75000"/>
            </a:schemeClr>
          </a:solidFill>
          <a:ln>
            <a:noFill/>
          </a:ln>
          <a:effectLst>
            <a:outerShdw blurRad="508000" dist="165100" dir="5400000" algn="ctr" rotWithShape="0">
              <a:srgbClr val="000000">
                <a:alpha val="9803"/>
              </a:srgbClr>
            </a:outerShdw>
          </a:effectLst>
        </p:spPr>
        <p:txBody>
          <a:bodyPr spcFirstLastPara="1" wrap="square" lIns="91433" tIns="45700" rIns="91433" bIns="45700" anchor="ctr" anchorCtr="0">
            <a:noAutofit/>
          </a:bodyPr>
          <a:lstStyle/>
          <a:p>
            <a:pPr algn="ctr"/>
            <a:endParaRPr sz="1200">
              <a:solidFill>
                <a:schemeClr val="lt1"/>
              </a:solidFill>
              <a:latin typeface="Calibri" panose="020F0502020204030204" pitchFamily="34" charset="0"/>
              <a:ea typeface="Calibri" panose="020F0502020204030204" pitchFamily="34" charset="0"/>
              <a:cs typeface="Libre Franklin"/>
              <a:sym typeface="Libre Franklin"/>
            </a:endParaRPr>
          </a:p>
        </p:txBody>
      </p:sp>
      <p:sp>
        <p:nvSpPr>
          <p:cNvPr id="30" name="Text Placeholder 29">
            <a:extLst>
              <a:ext uri="{FF2B5EF4-FFF2-40B4-BE49-F238E27FC236}">
                <a16:creationId xmlns:a16="http://schemas.microsoft.com/office/drawing/2014/main" id="{394E1F64-4370-82C6-2A34-78ED71120881}"/>
              </a:ext>
            </a:extLst>
          </p:cNvPr>
          <p:cNvSpPr>
            <a:spLocks noGrp="1"/>
          </p:cNvSpPr>
          <p:nvPr>
            <p:ph type="body" sz="quarter" idx="12"/>
          </p:nvPr>
        </p:nvSpPr>
        <p:spPr>
          <a:xfrm>
            <a:off x="5607049" y="2143269"/>
            <a:ext cx="4321175" cy="379413"/>
          </a:xfrm>
        </p:spPr>
        <p:txBody>
          <a:bodyPr>
            <a:noAutofit/>
          </a:bodyPr>
          <a:lstStyle>
            <a:lvl1pPr marL="0" indent="0">
              <a:buNone/>
              <a:defRPr sz="2000">
                <a:solidFill>
                  <a:schemeClr val="bg1"/>
                </a:solidFill>
              </a:defRPr>
            </a:lvl1pPr>
          </a:lstStyle>
          <a:p>
            <a:pPr lvl="0"/>
            <a:r>
              <a:rPr lang="en-US"/>
              <a:t>Click to edit Master text styles</a:t>
            </a:r>
          </a:p>
        </p:txBody>
      </p:sp>
      <p:sp>
        <p:nvSpPr>
          <p:cNvPr id="32" name="Text Placeholder 29">
            <a:extLst>
              <a:ext uri="{FF2B5EF4-FFF2-40B4-BE49-F238E27FC236}">
                <a16:creationId xmlns:a16="http://schemas.microsoft.com/office/drawing/2014/main" id="{C87703CB-75E5-3D2F-428A-9D2753FA8F1D}"/>
              </a:ext>
            </a:extLst>
          </p:cNvPr>
          <p:cNvSpPr>
            <a:spLocks noGrp="1"/>
          </p:cNvSpPr>
          <p:nvPr>
            <p:ph type="body" sz="quarter" idx="13"/>
          </p:nvPr>
        </p:nvSpPr>
        <p:spPr>
          <a:xfrm>
            <a:off x="5607048" y="2545498"/>
            <a:ext cx="4321175" cy="379413"/>
          </a:xfrm>
        </p:spPr>
        <p:txBody>
          <a:bodyPr>
            <a:noAutofit/>
          </a:bodyPr>
          <a:lstStyle>
            <a:lvl1pPr marL="0" indent="0">
              <a:buNone/>
              <a:defRPr sz="1800">
                <a:solidFill>
                  <a:schemeClr val="bg1"/>
                </a:solidFill>
              </a:defRPr>
            </a:lvl1pPr>
          </a:lstStyle>
          <a:p>
            <a:pPr lvl="0"/>
            <a:r>
              <a:rPr lang="en-US"/>
              <a:t>Click to edit Master text styles</a:t>
            </a:r>
          </a:p>
        </p:txBody>
      </p:sp>
      <p:sp>
        <p:nvSpPr>
          <p:cNvPr id="33" name="Text Placeholder 29">
            <a:extLst>
              <a:ext uri="{FF2B5EF4-FFF2-40B4-BE49-F238E27FC236}">
                <a16:creationId xmlns:a16="http://schemas.microsoft.com/office/drawing/2014/main" id="{7ADDE04A-D82E-DC30-83E5-E1CAA63BAD17}"/>
              </a:ext>
            </a:extLst>
          </p:cNvPr>
          <p:cNvSpPr>
            <a:spLocks noGrp="1"/>
          </p:cNvSpPr>
          <p:nvPr>
            <p:ph type="body" sz="quarter" idx="14"/>
          </p:nvPr>
        </p:nvSpPr>
        <p:spPr>
          <a:xfrm>
            <a:off x="5607050" y="3422330"/>
            <a:ext cx="4321175" cy="379413"/>
          </a:xfrm>
        </p:spPr>
        <p:txBody>
          <a:bodyPr>
            <a:noAutofit/>
          </a:bodyPr>
          <a:lstStyle>
            <a:lvl1pPr marL="0" indent="0">
              <a:buNone/>
              <a:defRPr sz="2000">
                <a:solidFill>
                  <a:schemeClr val="bg1"/>
                </a:solidFill>
              </a:defRPr>
            </a:lvl1pPr>
          </a:lstStyle>
          <a:p>
            <a:pPr lvl="0"/>
            <a:r>
              <a:rPr lang="en-US"/>
              <a:t>Click to edit Master text styles</a:t>
            </a:r>
          </a:p>
        </p:txBody>
      </p:sp>
      <p:sp>
        <p:nvSpPr>
          <p:cNvPr id="34" name="Text Placeholder 29">
            <a:extLst>
              <a:ext uri="{FF2B5EF4-FFF2-40B4-BE49-F238E27FC236}">
                <a16:creationId xmlns:a16="http://schemas.microsoft.com/office/drawing/2014/main" id="{177BBD9E-6842-E064-3A5D-73D4CEBBF6B7}"/>
              </a:ext>
            </a:extLst>
          </p:cNvPr>
          <p:cNvSpPr>
            <a:spLocks noGrp="1"/>
          </p:cNvSpPr>
          <p:nvPr>
            <p:ph type="body" sz="quarter" idx="15"/>
          </p:nvPr>
        </p:nvSpPr>
        <p:spPr>
          <a:xfrm>
            <a:off x="5607049" y="3824559"/>
            <a:ext cx="4321175" cy="379413"/>
          </a:xfrm>
        </p:spPr>
        <p:txBody>
          <a:bodyPr>
            <a:noAutofit/>
          </a:bodyPr>
          <a:lstStyle>
            <a:lvl1pPr marL="0" indent="0">
              <a:buNone/>
              <a:defRPr sz="1800">
                <a:solidFill>
                  <a:schemeClr val="bg1"/>
                </a:solidFill>
              </a:defRPr>
            </a:lvl1pPr>
          </a:lstStyle>
          <a:p>
            <a:pPr lvl="0"/>
            <a:r>
              <a:rPr lang="en-US"/>
              <a:t>Click to edit Master text styles</a:t>
            </a:r>
          </a:p>
        </p:txBody>
      </p:sp>
      <p:sp>
        <p:nvSpPr>
          <p:cNvPr id="35" name="Text Placeholder 29">
            <a:extLst>
              <a:ext uri="{FF2B5EF4-FFF2-40B4-BE49-F238E27FC236}">
                <a16:creationId xmlns:a16="http://schemas.microsoft.com/office/drawing/2014/main" id="{EDFABD45-A444-88FF-AD09-0327BE017388}"/>
              </a:ext>
            </a:extLst>
          </p:cNvPr>
          <p:cNvSpPr>
            <a:spLocks noGrp="1"/>
          </p:cNvSpPr>
          <p:nvPr>
            <p:ph type="body" sz="quarter" idx="16"/>
          </p:nvPr>
        </p:nvSpPr>
        <p:spPr>
          <a:xfrm>
            <a:off x="5607049" y="4718111"/>
            <a:ext cx="4321175" cy="379413"/>
          </a:xfrm>
        </p:spPr>
        <p:txBody>
          <a:bodyPr>
            <a:noAutofit/>
          </a:bodyPr>
          <a:lstStyle>
            <a:lvl1pPr marL="0" indent="0">
              <a:buNone/>
              <a:defRPr sz="2000">
                <a:solidFill>
                  <a:schemeClr val="bg1"/>
                </a:solidFill>
              </a:defRPr>
            </a:lvl1pPr>
          </a:lstStyle>
          <a:p>
            <a:pPr lvl="0"/>
            <a:r>
              <a:rPr lang="en-US"/>
              <a:t>Click to edit Master text styles</a:t>
            </a:r>
          </a:p>
        </p:txBody>
      </p:sp>
      <p:sp>
        <p:nvSpPr>
          <p:cNvPr id="36" name="Text Placeholder 29">
            <a:extLst>
              <a:ext uri="{FF2B5EF4-FFF2-40B4-BE49-F238E27FC236}">
                <a16:creationId xmlns:a16="http://schemas.microsoft.com/office/drawing/2014/main" id="{CD67EC27-B827-03E8-85F8-7EA97CE76B8B}"/>
              </a:ext>
            </a:extLst>
          </p:cNvPr>
          <p:cNvSpPr>
            <a:spLocks noGrp="1"/>
          </p:cNvSpPr>
          <p:nvPr>
            <p:ph type="body" sz="quarter" idx="17"/>
          </p:nvPr>
        </p:nvSpPr>
        <p:spPr>
          <a:xfrm>
            <a:off x="5607048" y="5120340"/>
            <a:ext cx="4321175" cy="379413"/>
          </a:xfrm>
        </p:spPr>
        <p:txBody>
          <a:bodyPr>
            <a:noAutofit/>
          </a:bodyPr>
          <a:lstStyle>
            <a:lvl1pPr marL="0" indent="0">
              <a:buNone/>
              <a:defRPr sz="1800">
                <a:solidFill>
                  <a:schemeClr val="bg1"/>
                </a:solidFill>
              </a:defRPr>
            </a:lvl1pPr>
          </a:lstStyle>
          <a:p>
            <a:pPr lvl="0"/>
            <a:r>
              <a:rPr lang="en-US"/>
              <a:t>Click to edit Master text styles</a:t>
            </a:r>
          </a:p>
        </p:txBody>
      </p:sp>
      <p:grpSp>
        <p:nvGrpSpPr>
          <p:cNvPr id="4" name="Group 3">
            <a:extLst>
              <a:ext uri="{FF2B5EF4-FFF2-40B4-BE49-F238E27FC236}">
                <a16:creationId xmlns:a16="http://schemas.microsoft.com/office/drawing/2014/main" id="{A1579D89-D7FB-1A03-5937-DFB276864AFA}"/>
              </a:ext>
            </a:extLst>
          </p:cNvPr>
          <p:cNvGrpSpPr/>
          <p:nvPr userDrawn="1"/>
        </p:nvGrpSpPr>
        <p:grpSpPr>
          <a:xfrm>
            <a:off x="726651" y="6283402"/>
            <a:ext cx="10868638" cy="474125"/>
            <a:chOff x="726651" y="6283402"/>
            <a:chExt cx="10868638" cy="474125"/>
          </a:xfrm>
        </p:grpSpPr>
        <p:grpSp>
          <p:nvGrpSpPr>
            <p:cNvPr id="6" name="Group 5">
              <a:extLst>
                <a:ext uri="{FF2B5EF4-FFF2-40B4-BE49-F238E27FC236}">
                  <a16:creationId xmlns:a16="http://schemas.microsoft.com/office/drawing/2014/main" id="{B6DECEC5-600C-0F1F-AC5C-459069F7DC61}"/>
                </a:ext>
              </a:extLst>
            </p:cNvPr>
            <p:cNvGrpSpPr/>
            <p:nvPr userDrawn="1"/>
          </p:nvGrpSpPr>
          <p:grpSpPr>
            <a:xfrm>
              <a:off x="726651" y="6283402"/>
              <a:ext cx="10868638" cy="362289"/>
              <a:chOff x="731293" y="6099767"/>
              <a:chExt cx="10868638" cy="362289"/>
            </a:xfrm>
          </p:grpSpPr>
          <p:cxnSp>
            <p:nvCxnSpPr>
              <p:cNvPr id="8" name="Google Shape;86;p30">
                <a:extLst>
                  <a:ext uri="{FF2B5EF4-FFF2-40B4-BE49-F238E27FC236}">
                    <a16:creationId xmlns:a16="http://schemas.microsoft.com/office/drawing/2014/main" id="{243698C1-1475-6C60-ED76-AA2CE56BDBA3}"/>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3807EAFA-F434-6482-AD9A-1EEB3C134A56}"/>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7" name="Picture 6" descr="A logo on a black background&#10;&#10;AI-generated content may be incorrect.">
              <a:extLst>
                <a:ext uri="{FF2B5EF4-FFF2-40B4-BE49-F238E27FC236}">
                  <a16:creationId xmlns:a16="http://schemas.microsoft.com/office/drawing/2014/main" id="{7AFAC5BA-1FCB-FA6B-CB2C-99B636A783F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12" name="Text Placeholder 25">
            <a:extLst>
              <a:ext uri="{FF2B5EF4-FFF2-40B4-BE49-F238E27FC236}">
                <a16:creationId xmlns:a16="http://schemas.microsoft.com/office/drawing/2014/main" id="{AB38BF69-D790-F20B-54A0-D859269EC513}"/>
              </a:ext>
            </a:extLst>
          </p:cNvPr>
          <p:cNvSpPr>
            <a:spLocks noGrp="1"/>
          </p:cNvSpPr>
          <p:nvPr>
            <p:ph type="body" sz="quarter" idx="18"/>
          </p:nvPr>
        </p:nvSpPr>
        <p:spPr>
          <a:xfrm>
            <a:off x="3764131" y="536358"/>
            <a:ext cx="7368467" cy="704850"/>
          </a:xfrm>
        </p:spPr>
        <p:txBody>
          <a:bodyPr>
            <a:noAutofit/>
          </a:bodyPr>
          <a:lstStyle>
            <a:lvl1pPr marL="0" indent="0">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38333541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 Item List + Pictur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D4037B6-C6B3-1B47-33A9-98536A1556B4}"/>
              </a:ext>
            </a:extLst>
          </p:cNvPr>
          <p:cNvSpPr/>
          <p:nvPr userDrawn="1"/>
        </p:nvSpPr>
        <p:spPr>
          <a:xfrm>
            <a:off x="5157243" y="0"/>
            <a:ext cx="7034758" cy="6858059"/>
          </a:xfrm>
          <a:prstGeom prst="rect">
            <a:avLst/>
          </a:prstGeom>
          <a:gradFill>
            <a:gsLst>
              <a:gs pos="35000">
                <a:schemeClr val="accent1"/>
              </a:gs>
              <a:gs pos="100000">
                <a:schemeClr val="accent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endParaRPr>
          </a:p>
        </p:txBody>
      </p:sp>
      <p:sp>
        <p:nvSpPr>
          <p:cNvPr id="4" name="Oval 3">
            <a:extLst>
              <a:ext uri="{FF2B5EF4-FFF2-40B4-BE49-F238E27FC236}">
                <a16:creationId xmlns:a16="http://schemas.microsoft.com/office/drawing/2014/main" id="{AAC0435F-86DD-4DC7-1B2B-4E54077B7DF0}"/>
              </a:ext>
            </a:extLst>
          </p:cNvPr>
          <p:cNvSpPr/>
          <p:nvPr userDrawn="1"/>
        </p:nvSpPr>
        <p:spPr>
          <a:xfrm>
            <a:off x="589619" y="2334379"/>
            <a:ext cx="825218" cy="825218"/>
          </a:xfrm>
          <a:prstGeom prst="ellipse">
            <a:avLst/>
          </a:prstGeom>
          <a:solidFill>
            <a:schemeClr val="accent1"/>
          </a:solidFill>
          <a:ln>
            <a:noFill/>
          </a:ln>
          <a:effectLst>
            <a:outerShdw blurRad="63500" dist="76200" dir="66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libri" panose="020F0502020204030204" pitchFamily="34" charset="0"/>
              <a:ea typeface="Calibri" panose="020F0502020204030204" pitchFamily="34" charset="0"/>
            </a:endParaRPr>
          </a:p>
        </p:txBody>
      </p:sp>
      <p:sp>
        <p:nvSpPr>
          <p:cNvPr id="5" name="Oval 4">
            <a:extLst>
              <a:ext uri="{FF2B5EF4-FFF2-40B4-BE49-F238E27FC236}">
                <a16:creationId xmlns:a16="http://schemas.microsoft.com/office/drawing/2014/main" id="{F2038E5F-C0DF-A6FA-997F-2BFFE966B50B}"/>
              </a:ext>
            </a:extLst>
          </p:cNvPr>
          <p:cNvSpPr/>
          <p:nvPr userDrawn="1"/>
        </p:nvSpPr>
        <p:spPr>
          <a:xfrm>
            <a:off x="561702" y="3484912"/>
            <a:ext cx="825218" cy="825218"/>
          </a:xfrm>
          <a:prstGeom prst="ellipse">
            <a:avLst/>
          </a:prstGeom>
          <a:solidFill>
            <a:schemeClr val="accent2"/>
          </a:solidFill>
          <a:ln>
            <a:noFill/>
          </a:ln>
          <a:effectLst>
            <a:outerShdw blurRad="63500" dist="76200" dir="66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libri" panose="020F0502020204030204" pitchFamily="34" charset="0"/>
              <a:ea typeface="Calibri" panose="020F0502020204030204" pitchFamily="34" charset="0"/>
            </a:endParaRPr>
          </a:p>
        </p:txBody>
      </p:sp>
      <p:sp>
        <p:nvSpPr>
          <p:cNvPr id="7" name="Oval 6">
            <a:extLst>
              <a:ext uri="{FF2B5EF4-FFF2-40B4-BE49-F238E27FC236}">
                <a16:creationId xmlns:a16="http://schemas.microsoft.com/office/drawing/2014/main" id="{B572A17A-D1B5-71F6-C1C4-2CA8E154728D}"/>
              </a:ext>
            </a:extLst>
          </p:cNvPr>
          <p:cNvSpPr/>
          <p:nvPr userDrawn="1"/>
        </p:nvSpPr>
        <p:spPr>
          <a:xfrm>
            <a:off x="535260" y="4589861"/>
            <a:ext cx="825218" cy="825218"/>
          </a:xfrm>
          <a:prstGeom prst="ellipse">
            <a:avLst/>
          </a:prstGeom>
          <a:solidFill>
            <a:schemeClr val="accent3"/>
          </a:solidFill>
          <a:ln>
            <a:noFill/>
          </a:ln>
          <a:effectLst>
            <a:outerShdw blurRad="63500" dist="76200" dir="66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libri" panose="020F0502020204030204" pitchFamily="34" charset="0"/>
              <a:ea typeface="Calibri" panose="020F0502020204030204" pitchFamily="34" charset="0"/>
            </a:endParaRPr>
          </a:p>
        </p:txBody>
      </p:sp>
      <p:sp>
        <p:nvSpPr>
          <p:cNvPr id="33" name="Text Placeholder 32">
            <a:extLst>
              <a:ext uri="{FF2B5EF4-FFF2-40B4-BE49-F238E27FC236}">
                <a16:creationId xmlns:a16="http://schemas.microsoft.com/office/drawing/2014/main" id="{27A2CB31-C377-874A-AF8C-8B1D63F9404F}"/>
              </a:ext>
            </a:extLst>
          </p:cNvPr>
          <p:cNvSpPr>
            <a:spLocks noGrp="1"/>
          </p:cNvSpPr>
          <p:nvPr>
            <p:ph type="body" sz="quarter" idx="12"/>
          </p:nvPr>
        </p:nvSpPr>
        <p:spPr>
          <a:xfrm>
            <a:off x="8756650" y="3159125"/>
            <a:ext cx="3378200" cy="2338388"/>
          </a:xfrm>
        </p:spPr>
        <p:txBody>
          <a:bodyPr>
            <a:normAutofit/>
          </a:bodyPr>
          <a:lstStyle>
            <a:lvl1pPr marL="0" indent="0">
              <a:buNone/>
              <a:defRPr sz="3600"/>
            </a:lvl1pPr>
          </a:lstStyle>
          <a:p>
            <a:pPr lvl="0"/>
            <a:r>
              <a:rPr lang="en-US"/>
              <a:t>Click to edit Master text styles</a:t>
            </a:r>
          </a:p>
        </p:txBody>
      </p:sp>
      <p:sp>
        <p:nvSpPr>
          <p:cNvPr id="37" name="Text Placeholder 36">
            <a:extLst>
              <a:ext uri="{FF2B5EF4-FFF2-40B4-BE49-F238E27FC236}">
                <a16:creationId xmlns:a16="http://schemas.microsoft.com/office/drawing/2014/main" id="{8CDBBD46-D232-2420-AE97-8D62A1431E96}"/>
              </a:ext>
            </a:extLst>
          </p:cNvPr>
          <p:cNvSpPr>
            <a:spLocks noGrp="1"/>
          </p:cNvSpPr>
          <p:nvPr>
            <p:ph type="body" sz="quarter" idx="14"/>
          </p:nvPr>
        </p:nvSpPr>
        <p:spPr>
          <a:xfrm>
            <a:off x="1662973" y="2470661"/>
            <a:ext cx="3294063" cy="850900"/>
          </a:xfrm>
        </p:spPr>
        <p:txBody>
          <a:bodyPr>
            <a:normAutofit/>
          </a:bodyPr>
          <a:lstStyle>
            <a:lvl1pPr marL="0" indent="0">
              <a:buNone/>
              <a:defRPr sz="2000"/>
            </a:lvl1pPr>
          </a:lstStyle>
          <a:p>
            <a:pPr lvl="0"/>
            <a:r>
              <a:rPr lang="en-US"/>
              <a:t>Click to edit Master text styles</a:t>
            </a:r>
          </a:p>
        </p:txBody>
      </p:sp>
      <p:sp>
        <p:nvSpPr>
          <p:cNvPr id="38" name="Text Placeholder 36">
            <a:extLst>
              <a:ext uri="{FF2B5EF4-FFF2-40B4-BE49-F238E27FC236}">
                <a16:creationId xmlns:a16="http://schemas.microsoft.com/office/drawing/2014/main" id="{6932600B-85A0-C5B2-B3B3-23C2B81F0BDA}"/>
              </a:ext>
            </a:extLst>
          </p:cNvPr>
          <p:cNvSpPr>
            <a:spLocks noGrp="1"/>
          </p:cNvSpPr>
          <p:nvPr>
            <p:ph type="body" sz="quarter" idx="15"/>
          </p:nvPr>
        </p:nvSpPr>
        <p:spPr>
          <a:xfrm>
            <a:off x="1672500" y="3517566"/>
            <a:ext cx="3294063" cy="850900"/>
          </a:xfrm>
        </p:spPr>
        <p:txBody>
          <a:bodyPr>
            <a:normAutofit/>
          </a:bodyPr>
          <a:lstStyle>
            <a:lvl1pPr marL="0" indent="0">
              <a:buNone/>
              <a:defRPr sz="2000"/>
            </a:lvl1pPr>
          </a:lstStyle>
          <a:p>
            <a:pPr lvl="0"/>
            <a:r>
              <a:rPr lang="en-US"/>
              <a:t>Click to edit Master text styles</a:t>
            </a:r>
          </a:p>
        </p:txBody>
      </p:sp>
      <p:sp>
        <p:nvSpPr>
          <p:cNvPr id="39" name="Text Placeholder 36">
            <a:extLst>
              <a:ext uri="{FF2B5EF4-FFF2-40B4-BE49-F238E27FC236}">
                <a16:creationId xmlns:a16="http://schemas.microsoft.com/office/drawing/2014/main" id="{5E956F18-9060-339F-0984-137B957DE6DB}"/>
              </a:ext>
            </a:extLst>
          </p:cNvPr>
          <p:cNvSpPr>
            <a:spLocks noGrp="1"/>
          </p:cNvSpPr>
          <p:nvPr>
            <p:ph type="body" sz="quarter" idx="16"/>
          </p:nvPr>
        </p:nvSpPr>
        <p:spPr>
          <a:xfrm>
            <a:off x="1672500" y="4643416"/>
            <a:ext cx="3294063" cy="850900"/>
          </a:xfrm>
        </p:spPr>
        <p:txBody>
          <a:bodyPr>
            <a:normAutofit/>
          </a:bodyPr>
          <a:lstStyle>
            <a:lvl1pPr marL="0" indent="0">
              <a:buNone/>
              <a:defRPr sz="2000"/>
            </a:lvl1pPr>
          </a:lstStyle>
          <a:p>
            <a:pPr lvl="0"/>
            <a:r>
              <a:rPr lang="en-US"/>
              <a:t>Click to edit Master text styles</a:t>
            </a:r>
          </a:p>
        </p:txBody>
      </p:sp>
      <p:sp>
        <p:nvSpPr>
          <p:cNvPr id="9" name="Picture Placeholder 8"/>
          <p:cNvSpPr>
            <a:spLocks noGrp="1"/>
          </p:cNvSpPr>
          <p:nvPr>
            <p:ph type="pic" sz="quarter" idx="11"/>
          </p:nvPr>
        </p:nvSpPr>
        <p:spPr>
          <a:xfrm>
            <a:off x="5156266" y="1928818"/>
            <a:ext cx="3377156" cy="3888446"/>
          </a:xfrm>
          <a:custGeom>
            <a:avLst/>
            <a:gdLst>
              <a:gd name="connsiteX0" fmla="*/ 0 w 3627052"/>
              <a:gd name="connsiteY0" fmla="*/ 0 h 6862565"/>
              <a:gd name="connsiteX1" fmla="*/ 3627052 w 3627052"/>
              <a:gd name="connsiteY1" fmla="*/ 0 h 6862565"/>
              <a:gd name="connsiteX2" fmla="*/ 3627052 w 3627052"/>
              <a:gd name="connsiteY2" fmla="*/ 6862565 h 6862565"/>
              <a:gd name="connsiteX3" fmla="*/ 0 w 3627052"/>
              <a:gd name="connsiteY3" fmla="*/ 6862565 h 6862565"/>
            </a:gdLst>
            <a:ahLst/>
            <a:cxnLst>
              <a:cxn ang="0">
                <a:pos x="connsiteX0" y="connsiteY0"/>
              </a:cxn>
              <a:cxn ang="0">
                <a:pos x="connsiteX1" y="connsiteY1"/>
              </a:cxn>
              <a:cxn ang="0">
                <a:pos x="connsiteX2" y="connsiteY2"/>
              </a:cxn>
              <a:cxn ang="0">
                <a:pos x="connsiteX3" y="connsiteY3"/>
              </a:cxn>
            </a:cxnLst>
            <a:rect l="l" t="t" r="r" b="b"/>
            <a:pathLst>
              <a:path w="3627052" h="6862565">
                <a:moveTo>
                  <a:pt x="0" y="0"/>
                </a:moveTo>
                <a:lnTo>
                  <a:pt x="3627052" y="0"/>
                </a:lnTo>
                <a:lnTo>
                  <a:pt x="3627052" y="6862565"/>
                </a:lnTo>
                <a:lnTo>
                  <a:pt x="0" y="6862565"/>
                </a:ln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grpSp>
        <p:nvGrpSpPr>
          <p:cNvPr id="2" name="Group 1">
            <a:extLst>
              <a:ext uri="{FF2B5EF4-FFF2-40B4-BE49-F238E27FC236}">
                <a16:creationId xmlns:a16="http://schemas.microsoft.com/office/drawing/2014/main" id="{BF0FB103-0E68-7F85-6E3F-94AFB50B002C}"/>
              </a:ext>
            </a:extLst>
          </p:cNvPr>
          <p:cNvGrpSpPr/>
          <p:nvPr userDrawn="1"/>
        </p:nvGrpSpPr>
        <p:grpSpPr>
          <a:xfrm>
            <a:off x="726651" y="6283402"/>
            <a:ext cx="10868638" cy="474125"/>
            <a:chOff x="726651" y="6283402"/>
            <a:chExt cx="10868638" cy="474125"/>
          </a:xfrm>
        </p:grpSpPr>
        <p:grpSp>
          <p:nvGrpSpPr>
            <p:cNvPr id="3" name="Group 2">
              <a:extLst>
                <a:ext uri="{FF2B5EF4-FFF2-40B4-BE49-F238E27FC236}">
                  <a16:creationId xmlns:a16="http://schemas.microsoft.com/office/drawing/2014/main" id="{168707BD-57FB-9BCA-3FF9-E32DBC2CFCE4}"/>
                </a:ext>
              </a:extLst>
            </p:cNvPr>
            <p:cNvGrpSpPr/>
            <p:nvPr userDrawn="1"/>
          </p:nvGrpSpPr>
          <p:grpSpPr>
            <a:xfrm>
              <a:off x="726651" y="6283402"/>
              <a:ext cx="10868638" cy="362289"/>
              <a:chOff x="731293" y="6099767"/>
              <a:chExt cx="10868638" cy="362289"/>
            </a:xfrm>
          </p:grpSpPr>
          <p:cxnSp>
            <p:nvCxnSpPr>
              <p:cNvPr id="8" name="Google Shape;86;p30">
                <a:extLst>
                  <a:ext uri="{FF2B5EF4-FFF2-40B4-BE49-F238E27FC236}">
                    <a16:creationId xmlns:a16="http://schemas.microsoft.com/office/drawing/2014/main" id="{3B0ED758-AF50-2D64-73AD-71BDDA8F5932}"/>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45FBE4A8-75DC-EE97-DCAA-4C0A94FA4647}"/>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6" name="Picture 5">
              <a:extLst>
                <a:ext uri="{FF2B5EF4-FFF2-40B4-BE49-F238E27FC236}">
                  <a16:creationId xmlns:a16="http://schemas.microsoft.com/office/drawing/2014/main" id="{69D38B0F-0DA0-ED85-A932-1578688D256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100802" y="6323576"/>
              <a:ext cx="1494487" cy="433951"/>
            </a:xfrm>
            <a:prstGeom prst="rect">
              <a:avLst/>
            </a:prstGeom>
          </p:spPr>
        </p:pic>
      </p:grpSp>
      <p:sp>
        <p:nvSpPr>
          <p:cNvPr id="12" name="Text Placeholder 25">
            <a:extLst>
              <a:ext uri="{FF2B5EF4-FFF2-40B4-BE49-F238E27FC236}">
                <a16:creationId xmlns:a16="http://schemas.microsoft.com/office/drawing/2014/main" id="{E6A62FF3-041C-2968-12C2-141F9CC4DE80}"/>
              </a:ext>
            </a:extLst>
          </p:cNvPr>
          <p:cNvSpPr>
            <a:spLocks noGrp="1"/>
          </p:cNvSpPr>
          <p:nvPr>
            <p:ph type="body" sz="quarter" idx="17"/>
          </p:nvPr>
        </p:nvSpPr>
        <p:spPr>
          <a:xfrm>
            <a:off x="535260" y="536357"/>
            <a:ext cx="4431303" cy="1065979"/>
          </a:xfrm>
        </p:spPr>
        <p:txBody>
          <a:bodyPr>
            <a:noAutofit/>
          </a:bodyPr>
          <a:lstStyle>
            <a:lvl1pPr marL="0" indent="0">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3089824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3 Item List Block">
    <p:spTree>
      <p:nvGrpSpPr>
        <p:cNvPr id="1" name=""/>
        <p:cNvGrpSpPr/>
        <p:nvPr/>
      </p:nvGrpSpPr>
      <p:grpSpPr>
        <a:xfrm>
          <a:off x="0" y="0"/>
          <a:ext cx="0" cy="0"/>
          <a:chOff x="0" y="0"/>
          <a:chExt cx="0" cy="0"/>
        </a:xfrm>
      </p:grpSpPr>
      <p:sp>
        <p:nvSpPr>
          <p:cNvPr id="11" name="Picture Placeholder 10"/>
          <p:cNvSpPr>
            <a:spLocks noGrp="1"/>
          </p:cNvSpPr>
          <p:nvPr>
            <p:ph type="pic" sz="quarter" idx="11"/>
          </p:nvPr>
        </p:nvSpPr>
        <p:spPr>
          <a:xfrm>
            <a:off x="973005" y="1411885"/>
            <a:ext cx="3903796" cy="4448537"/>
          </a:xfrm>
          <a:custGeom>
            <a:avLst/>
            <a:gdLst>
              <a:gd name="connsiteX0" fmla="*/ 0 w 3627052"/>
              <a:gd name="connsiteY0" fmla="*/ 0 h 6862565"/>
              <a:gd name="connsiteX1" fmla="*/ 3627052 w 3627052"/>
              <a:gd name="connsiteY1" fmla="*/ 0 h 6862565"/>
              <a:gd name="connsiteX2" fmla="*/ 3627052 w 3627052"/>
              <a:gd name="connsiteY2" fmla="*/ 6862565 h 6862565"/>
              <a:gd name="connsiteX3" fmla="*/ 0 w 3627052"/>
              <a:gd name="connsiteY3" fmla="*/ 6862565 h 6862565"/>
            </a:gdLst>
            <a:ahLst/>
            <a:cxnLst>
              <a:cxn ang="0">
                <a:pos x="connsiteX0" y="connsiteY0"/>
              </a:cxn>
              <a:cxn ang="0">
                <a:pos x="connsiteX1" y="connsiteY1"/>
              </a:cxn>
              <a:cxn ang="0">
                <a:pos x="connsiteX2" y="connsiteY2"/>
              </a:cxn>
              <a:cxn ang="0">
                <a:pos x="connsiteX3" y="connsiteY3"/>
              </a:cxn>
            </a:cxnLst>
            <a:rect l="l" t="t" r="r" b="b"/>
            <a:pathLst>
              <a:path w="3627052" h="6862565">
                <a:moveTo>
                  <a:pt x="0" y="0"/>
                </a:moveTo>
                <a:lnTo>
                  <a:pt x="3627052" y="0"/>
                </a:lnTo>
                <a:lnTo>
                  <a:pt x="3627052" y="6862565"/>
                </a:lnTo>
                <a:lnTo>
                  <a:pt x="0" y="6862565"/>
                </a:ln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sp>
        <p:nvSpPr>
          <p:cNvPr id="2" name="Rectangle 1">
            <a:extLst>
              <a:ext uri="{FF2B5EF4-FFF2-40B4-BE49-F238E27FC236}">
                <a16:creationId xmlns:a16="http://schemas.microsoft.com/office/drawing/2014/main" id="{83189425-F3A7-7C94-73C3-9D25EE6509CE}"/>
              </a:ext>
            </a:extLst>
          </p:cNvPr>
          <p:cNvSpPr/>
          <p:nvPr userDrawn="1"/>
        </p:nvSpPr>
        <p:spPr>
          <a:xfrm>
            <a:off x="0" y="-1220"/>
            <a:ext cx="3581401" cy="6183942"/>
          </a:xfrm>
          <a:prstGeom prst="rect">
            <a:avLst/>
          </a:prstGeom>
          <a:gradFill>
            <a:gsLst>
              <a:gs pos="35000">
                <a:schemeClr val="accent1"/>
              </a:gs>
              <a:gs pos="100000">
                <a:schemeClr val="accent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endParaRPr>
          </a:p>
        </p:txBody>
      </p:sp>
      <p:sp>
        <p:nvSpPr>
          <p:cNvPr id="3" name="Rectangle 2">
            <a:extLst>
              <a:ext uri="{FF2B5EF4-FFF2-40B4-BE49-F238E27FC236}">
                <a16:creationId xmlns:a16="http://schemas.microsoft.com/office/drawing/2014/main" id="{AD215D2C-B18D-0390-9545-52E765C053FF}"/>
              </a:ext>
            </a:extLst>
          </p:cNvPr>
          <p:cNvSpPr/>
          <p:nvPr userDrawn="1"/>
        </p:nvSpPr>
        <p:spPr>
          <a:xfrm>
            <a:off x="5055123" y="2960105"/>
            <a:ext cx="123825" cy="1352096"/>
          </a:xfrm>
          <a:prstGeom prst="rect">
            <a:avLst/>
          </a:prstGeom>
          <a:gradFill>
            <a:gsLst>
              <a:gs pos="0">
                <a:schemeClr val="accent1"/>
              </a:gs>
              <a:gs pos="94000">
                <a:schemeClr val="accent2">
                  <a:lumMod val="7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endParaRPr>
          </a:p>
        </p:txBody>
      </p:sp>
      <p:sp>
        <p:nvSpPr>
          <p:cNvPr id="5" name="Google Shape;208;p35">
            <a:extLst>
              <a:ext uri="{FF2B5EF4-FFF2-40B4-BE49-F238E27FC236}">
                <a16:creationId xmlns:a16="http://schemas.microsoft.com/office/drawing/2014/main" id="{69B4CB2D-4F64-BAC3-1D09-48FD0B6137C7}"/>
              </a:ext>
            </a:extLst>
          </p:cNvPr>
          <p:cNvSpPr/>
          <p:nvPr userDrawn="1"/>
        </p:nvSpPr>
        <p:spPr>
          <a:xfrm>
            <a:off x="5405134" y="2034042"/>
            <a:ext cx="6324781" cy="1200328"/>
          </a:xfrm>
          <a:prstGeom prst="rect">
            <a:avLst/>
          </a:prstGeom>
          <a:solidFill>
            <a:schemeClr val="accent5">
              <a:lumMod val="75000"/>
            </a:schemeClr>
          </a:solidFill>
          <a:ln>
            <a:noFill/>
          </a:ln>
          <a:effectLst>
            <a:outerShdw blurRad="508000" dist="165100" dir="5400000" algn="ctr" rotWithShape="0">
              <a:srgbClr val="000000">
                <a:alpha val="9803"/>
              </a:srgbClr>
            </a:outerShdw>
          </a:effectLst>
        </p:spPr>
        <p:txBody>
          <a:bodyPr spcFirstLastPara="1" wrap="square" lIns="91433" tIns="45700" rIns="91433" bIns="45700" anchor="ctr" anchorCtr="0">
            <a:noAutofit/>
          </a:bodyPr>
          <a:lstStyle/>
          <a:p>
            <a:pPr algn="ctr"/>
            <a:endParaRPr sz="1200">
              <a:solidFill>
                <a:schemeClr val="lt1"/>
              </a:solidFill>
              <a:latin typeface="Calibri" panose="020F0502020204030204" pitchFamily="34" charset="0"/>
              <a:ea typeface="Calibri" panose="020F0502020204030204" pitchFamily="34" charset="0"/>
              <a:cs typeface="Libre Franklin"/>
              <a:sym typeface="Libre Franklin"/>
            </a:endParaRPr>
          </a:p>
        </p:txBody>
      </p:sp>
      <p:sp>
        <p:nvSpPr>
          <p:cNvPr id="9" name="Google Shape;215;p35">
            <a:extLst>
              <a:ext uri="{FF2B5EF4-FFF2-40B4-BE49-F238E27FC236}">
                <a16:creationId xmlns:a16="http://schemas.microsoft.com/office/drawing/2014/main" id="{4AF14A80-B089-B646-D64F-0F04F45A0323}"/>
              </a:ext>
            </a:extLst>
          </p:cNvPr>
          <p:cNvSpPr/>
          <p:nvPr userDrawn="1"/>
        </p:nvSpPr>
        <p:spPr>
          <a:xfrm>
            <a:off x="5395732" y="3310420"/>
            <a:ext cx="6324781" cy="1200328"/>
          </a:xfrm>
          <a:prstGeom prst="rect">
            <a:avLst/>
          </a:prstGeom>
          <a:solidFill>
            <a:srgbClr val="0070C0"/>
          </a:solidFill>
          <a:ln>
            <a:noFill/>
          </a:ln>
          <a:effectLst>
            <a:outerShdw blurRad="508000" dist="165100" dir="5400000" algn="ctr" rotWithShape="0">
              <a:srgbClr val="000000">
                <a:alpha val="9803"/>
              </a:srgbClr>
            </a:outerShdw>
          </a:effectLst>
        </p:spPr>
        <p:txBody>
          <a:bodyPr spcFirstLastPara="1" wrap="square" lIns="91433" tIns="45700" rIns="91433" bIns="45700" anchor="ctr" anchorCtr="0">
            <a:noAutofit/>
          </a:bodyPr>
          <a:lstStyle/>
          <a:p>
            <a:pPr algn="ctr"/>
            <a:endParaRPr sz="1200">
              <a:solidFill>
                <a:schemeClr val="lt1"/>
              </a:solidFill>
              <a:latin typeface="Calibri" panose="020F0502020204030204" pitchFamily="34" charset="0"/>
              <a:ea typeface="Calibri" panose="020F0502020204030204" pitchFamily="34" charset="0"/>
              <a:cs typeface="Libre Franklin"/>
              <a:sym typeface="Libre Franklin"/>
            </a:endParaRPr>
          </a:p>
        </p:txBody>
      </p:sp>
      <p:sp>
        <p:nvSpPr>
          <p:cNvPr id="14" name="Google Shape;221;p35">
            <a:extLst>
              <a:ext uri="{FF2B5EF4-FFF2-40B4-BE49-F238E27FC236}">
                <a16:creationId xmlns:a16="http://schemas.microsoft.com/office/drawing/2014/main" id="{310FD165-200E-5934-473A-F5DC3F0B66B8}"/>
              </a:ext>
            </a:extLst>
          </p:cNvPr>
          <p:cNvSpPr/>
          <p:nvPr userDrawn="1"/>
        </p:nvSpPr>
        <p:spPr>
          <a:xfrm>
            <a:off x="5395732" y="4586798"/>
            <a:ext cx="6324781" cy="1200328"/>
          </a:xfrm>
          <a:prstGeom prst="rect">
            <a:avLst/>
          </a:prstGeom>
          <a:solidFill>
            <a:schemeClr val="accent3">
              <a:lumMod val="75000"/>
            </a:schemeClr>
          </a:solidFill>
          <a:ln>
            <a:noFill/>
          </a:ln>
          <a:effectLst>
            <a:outerShdw blurRad="508000" dist="165100" dir="5400000" algn="ctr" rotWithShape="0">
              <a:srgbClr val="000000">
                <a:alpha val="9803"/>
              </a:srgbClr>
            </a:outerShdw>
          </a:effectLst>
        </p:spPr>
        <p:txBody>
          <a:bodyPr spcFirstLastPara="1" wrap="square" lIns="91433" tIns="45700" rIns="91433" bIns="45700" anchor="ctr" anchorCtr="0">
            <a:noAutofit/>
          </a:bodyPr>
          <a:lstStyle/>
          <a:p>
            <a:pPr algn="ctr"/>
            <a:endParaRPr sz="1200">
              <a:solidFill>
                <a:schemeClr val="lt1"/>
              </a:solidFill>
              <a:latin typeface="Calibri" panose="020F0502020204030204" pitchFamily="34" charset="0"/>
              <a:ea typeface="Calibri" panose="020F0502020204030204" pitchFamily="34" charset="0"/>
              <a:cs typeface="Libre Franklin"/>
              <a:sym typeface="Libre Franklin"/>
            </a:endParaRPr>
          </a:p>
        </p:txBody>
      </p:sp>
      <p:sp>
        <p:nvSpPr>
          <p:cNvPr id="30" name="Text Placeholder 29">
            <a:extLst>
              <a:ext uri="{FF2B5EF4-FFF2-40B4-BE49-F238E27FC236}">
                <a16:creationId xmlns:a16="http://schemas.microsoft.com/office/drawing/2014/main" id="{394E1F64-4370-82C6-2A34-78ED71120881}"/>
              </a:ext>
            </a:extLst>
          </p:cNvPr>
          <p:cNvSpPr>
            <a:spLocks noGrp="1"/>
          </p:cNvSpPr>
          <p:nvPr>
            <p:ph type="body" sz="quarter" idx="12"/>
          </p:nvPr>
        </p:nvSpPr>
        <p:spPr>
          <a:xfrm>
            <a:off x="5607049" y="2143269"/>
            <a:ext cx="4321175" cy="379413"/>
          </a:xfrm>
        </p:spPr>
        <p:txBody>
          <a:bodyPr>
            <a:noAutofit/>
          </a:bodyPr>
          <a:lstStyle>
            <a:lvl1pPr marL="0" indent="0">
              <a:buNone/>
              <a:defRPr sz="2000">
                <a:solidFill>
                  <a:schemeClr val="bg1"/>
                </a:solidFill>
              </a:defRPr>
            </a:lvl1pPr>
          </a:lstStyle>
          <a:p>
            <a:pPr lvl="0"/>
            <a:r>
              <a:rPr lang="en-US"/>
              <a:t>Click to edit Master text styles</a:t>
            </a:r>
          </a:p>
        </p:txBody>
      </p:sp>
      <p:sp>
        <p:nvSpPr>
          <p:cNvPr id="32" name="Text Placeholder 29">
            <a:extLst>
              <a:ext uri="{FF2B5EF4-FFF2-40B4-BE49-F238E27FC236}">
                <a16:creationId xmlns:a16="http://schemas.microsoft.com/office/drawing/2014/main" id="{C87703CB-75E5-3D2F-428A-9D2753FA8F1D}"/>
              </a:ext>
            </a:extLst>
          </p:cNvPr>
          <p:cNvSpPr>
            <a:spLocks noGrp="1"/>
          </p:cNvSpPr>
          <p:nvPr>
            <p:ph type="body" sz="quarter" idx="13"/>
          </p:nvPr>
        </p:nvSpPr>
        <p:spPr>
          <a:xfrm>
            <a:off x="5607048" y="2545498"/>
            <a:ext cx="4321175" cy="379413"/>
          </a:xfrm>
        </p:spPr>
        <p:txBody>
          <a:bodyPr>
            <a:noAutofit/>
          </a:bodyPr>
          <a:lstStyle>
            <a:lvl1pPr marL="0" indent="0">
              <a:buNone/>
              <a:defRPr sz="1800">
                <a:solidFill>
                  <a:schemeClr val="bg1"/>
                </a:solidFill>
              </a:defRPr>
            </a:lvl1pPr>
          </a:lstStyle>
          <a:p>
            <a:pPr lvl="0"/>
            <a:r>
              <a:rPr lang="en-US"/>
              <a:t>Click to edit Master text styles</a:t>
            </a:r>
          </a:p>
        </p:txBody>
      </p:sp>
      <p:sp>
        <p:nvSpPr>
          <p:cNvPr id="33" name="Text Placeholder 29">
            <a:extLst>
              <a:ext uri="{FF2B5EF4-FFF2-40B4-BE49-F238E27FC236}">
                <a16:creationId xmlns:a16="http://schemas.microsoft.com/office/drawing/2014/main" id="{7ADDE04A-D82E-DC30-83E5-E1CAA63BAD17}"/>
              </a:ext>
            </a:extLst>
          </p:cNvPr>
          <p:cNvSpPr>
            <a:spLocks noGrp="1"/>
          </p:cNvSpPr>
          <p:nvPr>
            <p:ph type="body" sz="quarter" idx="14"/>
          </p:nvPr>
        </p:nvSpPr>
        <p:spPr>
          <a:xfrm>
            <a:off x="5607050" y="3422330"/>
            <a:ext cx="4321175" cy="379413"/>
          </a:xfrm>
        </p:spPr>
        <p:txBody>
          <a:bodyPr>
            <a:noAutofit/>
          </a:bodyPr>
          <a:lstStyle>
            <a:lvl1pPr marL="0" indent="0">
              <a:buNone/>
              <a:defRPr sz="2000">
                <a:solidFill>
                  <a:schemeClr val="bg1"/>
                </a:solidFill>
              </a:defRPr>
            </a:lvl1pPr>
          </a:lstStyle>
          <a:p>
            <a:pPr lvl="0"/>
            <a:r>
              <a:rPr lang="en-US"/>
              <a:t>Click to edit Master text styles</a:t>
            </a:r>
          </a:p>
        </p:txBody>
      </p:sp>
      <p:sp>
        <p:nvSpPr>
          <p:cNvPr id="34" name="Text Placeholder 29">
            <a:extLst>
              <a:ext uri="{FF2B5EF4-FFF2-40B4-BE49-F238E27FC236}">
                <a16:creationId xmlns:a16="http://schemas.microsoft.com/office/drawing/2014/main" id="{177BBD9E-6842-E064-3A5D-73D4CEBBF6B7}"/>
              </a:ext>
            </a:extLst>
          </p:cNvPr>
          <p:cNvSpPr>
            <a:spLocks noGrp="1"/>
          </p:cNvSpPr>
          <p:nvPr>
            <p:ph type="body" sz="quarter" idx="15"/>
          </p:nvPr>
        </p:nvSpPr>
        <p:spPr>
          <a:xfrm>
            <a:off x="5607049" y="3824559"/>
            <a:ext cx="4321175" cy="379413"/>
          </a:xfrm>
        </p:spPr>
        <p:txBody>
          <a:bodyPr>
            <a:noAutofit/>
          </a:bodyPr>
          <a:lstStyle>
            <a:lvl1pPr marL="0" indent="0">
              <a:buNone/>
              <a:defRPr sz="1800">
                <a:solidFill>
                  <a:schemeClr val="bg1"/>
                </a:solidFill>
              </a:defRPr>
            </a:lvl1pPr>
          </a:lstStyle>
          <a:p>
            <a:pPr lvl="0"/>
            <a:r>
              <a:rPr lang="en-US"/>
              <a:t>Click to edit Master text styles</a:t>
            </a:r>
          </a:p>
        </p:txBody>
      </p:sp>
      <p:sp>
        <p:nvSpPr>
          <p:cNvPr id="35" name="Text Placeholder 29">
            <a:extLst>
              <a:ext uri="{FF2B5EF4-FFF2-40B4-BE49-F238E27FC236}">
                <a16:creationId xmlns:a16="http://schemas.microsoft.com/office/drawing/2014/main" id="{EDFABD45-A444-88FF-AD09-0327BE017388}"/>
              </a:ext>
            </a:extLst>
          </p:cNvPr>
          <p:cNvSpPr>
            <a:spLocks noGrp="1"/>
          </p:cNvSpPr>
          <p:nvPr>
            <p:ph type="body" sz="quarter" idx="16"/>
          </p:nvPr>
        </p:nvSpPr>
        <p:spPr>
          <a:xfrm>
            <a:off x="5607049" y="4718111"/>
            <a:ext cx="4321175" cy="379413"/>
          </a:xfrm>
        </p:spPr>
        <p:txBody>
          <a:bodyPr>
            <a:noAutofit/>
          </a:bodyPr>
          <a:lstStyle>
            <a:lvl1pPr marL="0" indent="0">
              <a:buNone/>
              <a:defRPr sz="2000">
                <a:solidFill>
                  <a:schemeClr val="bg1"/>
                </a:solidFill>
              </a:defRPr>
            </a:lvl1pPr>
          </a:lstStyle>
          <a:p>
            <a:pPr lvl="0"/>
            <a:r>
              <a:rPr lang="en-US"/>
              <a:t>Click to edit Master text styles</a:t>
            </a:r>
          </a:p>
        </p:txBody>
      </p:sp>
      <p:sp>
        <p:nvSpPr>
          <p:cNvPr id="36" name="Text Placeholder 29">
            <a:extLst>
              <a:ext uri="{FF2B5EF4-FFF2-40B4-BE49-F238E27FC236}">
                <a16:creationId xmlns:a16="http://schemas.microsoft.com/office/drawing/2014/main" id="{CD67EC27-B827-03E8-85F8-7EA97CE76B8B}"/>
              </a:ext>
            </a:extLst>
          </p:cNvPr>
          <p:cNvSpPr>
            <a:spLocks noGrp="1"/>
          </p:cNvSpPr>
          <p:nvPr>
            <p:ph type="body" sz="quarter" idx="17"/>
          </p:nvPr>
        </p:nvSpPr>
        <p:spPr>
          <a:xfrm>
            <a:off x="5607048" y="5120340"/>
            <a:ext cx="4321175" cy="379413"/>
          </a:xfrm>
        </p:spPr>
        <p:txBody>
          <a:bodyPr>
            <a:noAutofit/>
          </a:bodyPr>
          <a:lstStyle>
            <a:lvl1pPr marL="0" indent="0">
              <a:buNone/>
              <a:defRPr sz="1800">
                <a:solidFill>
                  <a:schemeClr val="bg1"/>
                </a:solidFill>
              </a:defRPr>
            </a:lvl1pPr>
          </a:lstStyle>
          <a:p>
            <a:pPr lvl="0"/>
            <a:r>
              <a:rPr lang="en-US"/>
              <a:t>Click to edit Master text styles</a:t>
            </a:r>
          </a:p>
        </p:txBody>
      </p:sp>
      <p:grpSp>
        <p:nvGrpSpPr>
          <p:cNvPr id="4" name="Group 3">
            <a:extLst>
              <a:ext uri="{FF2B5EF4-FFF2-40B4-BE49-F238E27FC236}">
                <a16:creationId xmlns:a16="http://schemas.microsoft.com/office/drawing/2014/main" id="{A1579D89-D7FB-1A03-5937-DFB276864AFA}"/>
              </a:ext>
            </a:extLst>
          </p:cNvPr>
          <p:cNvGrpSpPr/>
          <p:nvPr userDrawn="1"/>
        </p:nvGrpSpPr>
        <p:grpSpPr>
          <a:xfrm>
            <a:off x="726651" y="6283402"/>
            <a:ext cx="10868638" cy="474125"/>
            <a:chOff x="726651" y="6283402"/>
            <a:chExt cx="10868638" cy="474125"/>
          </a:xfrm>
        </p:grpSpPr>
        <p:grpSp>
          <p:nvGrpSpPr>
            <p:cNvPr id="6" name="Group 5">
              <a:extLst>
                <a:ext uri="{FF2B5EF4-FFF2-40B4-BE49-F238E27FC236}">
                  <a16:creationId xmlns:a16="http://schemas.microsoft.com/office/drawing/2014/main" id="{B6DECEC5-600C-0F1F-AC5C-459069F7DC61}"/>
                </a:ext>
              </a:extLst>
            </p:cNvPr>
            <p:cNvGrpSpPr/>
            <p:nvPr userDrawn="1"/>
          </p:nvGrpSpPr>
          <p:grpSpPr>
            <a:xfrm>
              <a:off x="726651" y="6283402"/>
              <a:ext cx="10868638" cy="362289"/>
              <a:chOff x="731293" y="6099767"/>
              <a:chExt cx="10868638" cy="362289"/>
            </a:xfrm>
          </p:grpSpPr>
          <p:cxnSp>
            <p:nvCxnSpPr>
              <p:cNvPr id="8" name="Google Shape;86;p30">
                <a:extLst>
                  <a:ext uri="{FF2B5EF4-FFF2-40B4-BE49-F238E27FC236}">
                    <a16:creationId xmlns:a16="http://schemas.microsoft.com/office/drawing/2014/main" id="{243698C1-1475-6C60-ED76-AA2CE56BDBA3}"/>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3807EAFA-F434-6482-AD9A-1EEB3C134A56}"/>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7" name="Picture 6" descr="A logo on a black background&#10;&#10;AI-generated content may be incorrect.">
              <a:extLst>
                <a:ext uri="{FF2B5EF4-FFF2-40B4-BE49-F238E27FC236}">
                  <a16:creationId xmlns:a16="http://schemas.microsoft.com/office/drawing/2014/main" id="{7AFAC5BA-1FCB-FA6B-CB2C-99B636A783F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12" name="Text Placeholder 25">
            <a:extLst>
              <a:ext uri="{FF2B5EF4-FFF2-40B4-BE49-F238E27FC236}">
                <a16:creationId xmlns:a16="http://schemas.microsoft.com/office/drawing/2014/main" id="{AB38BF69-D790-F20B-54A0-D859269EC513}"/>
              </a:ext>
            </a:extLst>
          </p:cNvPr>
          <p:cNvSpPr>
            <a:spLocks noGrp="1"/>
          </p:cNvSpPr>
          <p:nvPr>
            <p:ph type="body" sz="quarter" idx="18"/>
          </p:nvPr>
        </p:nvSpPr>
        <p:spPr>
          <a:xfrm>
            <a:off x="3764131" y="536358"/>
            <a:ext cx="7368467" cy="704850"/>
          </a:xfrm>
        </p:spPr>
        <p:txBody>
          <a:bodyPr>
            <a:noAutofit/>
          </a:bodyPr>
          <a:lstStyle>
            <a:lvl1pPr marL="0" indent="0">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14504475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ue Box + Picture + Text">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8D57AA9D-BF26-4BD9-2F1E-2D73A558A92D}"/>
              </a:ext>
            </a:extLst>
          </p:cNvPr>
          <p:cNvSpPr/>
          <p:nvPr userDrawn="1"/>
        </p:nvSpPr>
        <p:spPr>
          <a:xfrm>
            <a:off x="5157243" y="1"/>
            <a:ext cx="7034758" cy="5999088"/>
          </a:xfrm>
          <a:prstGeom prst="rect">
            <a:avLst/>
          </a:prstGeom>
          <a:gradFill>
            <a:gsLst>
              <a:gs pos="35000">
                <a:schemeClr val="accent1"/>
              </a:gs>
              <a:gs pos="100000">
                <a:schemeClr val="accent2">
                  <a:lumMod val="10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endParaRPr>
          </a:p>
        </p:txBody>
      </p:sp>
      <p:sp>
        <p:nvSpPr>
          <p:cNvPr id="9" name="Picture Placeholder 8"/>
          <p:cNvSpPr>
            <a:spLocks noGrp="1"/>
          </p:cNvSpPr>
          <p:nvPr>
            <p:ph type="pic" sz="quarter" idx="11"/>
          </p:nvPr>
        </p:nvSpPr>
        <p:spPr>
          <a:xfrm>
            <a:off x="5624465" y="574597"/>
            <a:ext cx="3377156" cy="4982133"/>
          </a:xfrm>
          <a:custGeom>
            <a:avLst/>
            <a:gdLst>
              <a:gd name="connsiteX0" fmla="*/ 0 w 3627052"/>
              <a:gd name="connsiteY0" fmla="*/ 0 h 6862565"/>
              <a:gd name="connsiteX1" fmla="*/ 3627052 w 3627052"/>
              <a:gd name="connsiteY1" fmla="*/ 0 h 6862565"/>
              <a:gd name="connsiteX2" fmla="*/ 3627052 w 3627052"/>
              <a:gd name="connsiteY2" fmla="*/ 6862565 h 6862565"/>
              <a:gd name="connsiteX3" fmla="*/ 0 w 3627052"/>
              <a:gd name="connsiteY3" fmla="*/ 6862565 h 6862565"/>
            </a:gdLst>
            <a:ahLst/>
            <a:cxnLst>
              <a:cxn ang="0">
                <a:pos x="connsiteX0" y="connsiteY0"/>
              </a:cxn>
              <a:cxn ang="0">
                <a:pos x="connsiteX1" y="connsiteY1"/>
              </a:cxn>
              <a:cxn ang="0">
                <a:pos x="connsiteX2" y="connsiteY2"/>
              </a:cxn>
              <a:cxn ang="0">
                <a:pos x="connsiteX3" y="connsiteY3"/>
              </a:cxn>
            </a:cxnLst>
            <a:rect l="l" t="t" r="r" b="b"/>
            <a:pathLst>
              <a:path w="3627052" h="6862565">
                <a:moveTo>
                  <a:pt x="0" y="0"/>
                </a:moveTo>
                <a:lnTo>
                  <a:pt x="3627052" y="0"/>
                </a:lnTo>
                <a:lnTo>
                  <a:pt x="3627052" y="6862565"/>
                </a:lnTo>
                <a:lnTo>
                  <a:pt x="0" y="6862565"/>
                </a:ln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sp>
        <p:nvSpPr>
          <p:cNvPr id="56" name="Text Placeholder 55">
            <a:extLst>
              <a:ext uri="{FF2B5EF4-FFF2-40B4-BE49-F238E27FC236}">
                <a16:creationId xmlns:a16="http://schemas.microsoft.com/office/drawing/2014/main" id="{76E1D80A-A71F-AB31-C4B0-21DB85F74338}"/>
              </a:ext>
            </a:extLst>
          </p:cNvPr>
          <p:cNvSpPr>
            <a:spLocks noGrp="1"/>
          </p:cNvSpPr>
          <p:nvPr>
            <p:ph type="body" sz="quarter" idx="14"/>
          </p:nvPr>
        </p:nvSpPr>
        <p:spPr>
          <a:xfrm>
            <a:off x="543564" y="2225990"/>
            <a:ext cx="4487862" cy="3411537"/>
          </a:xfrm>
        </p:spPr>
        <p:txBody>
          <a:bodyPr>
            <a:normAutofit/>
          </a:bodyPr>
          <a:lstStyle>
            <a:lvl1pPr marL="0" indent="0">
              <a:buNone/>
              <a:defRPr sz="2000"/>
            </a:lvl1pPr>
            <a:lvl2pPr>
              <a:defRPr sz="1400"/>
            </a:lvl2pPr>
            <a:lvl3pPr>
              <a:defRPr sz="1400"/>
            </a:lvl3pPr>
            <a:lvl4pPr>
              <a:defRPr sz="1400"/>
            </a:lvl4pPr>
            <a:lvl5pPr>
              <a:defRPr sz="1400"/>
            </a:lvl5pPr>
          </a:lstStyle>
          <a:p>
            <a:pPr lvl="0"/>
            <a:r>
              <a:rPr lang="en-US"/>
              <a:t>Click to edit Master text styles</a:t>
            </a:r>
          </a:p>
        </p:txBody>
      </p:sp>
      <p:sp>
        <p:nvSpPr>
          <p:cNvPr id="57" name="Text Placeholder 55">
            <a:extLst>
              <a:ext uri="{FF2B5EF4-FFF2-40B4-BE49-F238E27FC236}">
                <a16:creationId xmlns:a16="http://schemas.microsoft.com/office/drawing/2014/main" id="{9C297200-B68B-5DC7-C185-B02EDF619E45}"/>
              </a:ext>
            </a:extLst>
          </p:cNvPr>
          <p:cNvSpPr>
            <a:spLocks noGrp="1"/>
          </p:cNvSpPr>
          <p:nvPr>
            <p:ph type="body" sz="quarter" idx="15"/>
          </p:nvPr>
        </p:nvSpPr>
        <p:spPr>
          <a:xfrm>
            <a:off x="9237432" y="2781906"/>
            <a:ext cx="2743037" cy="848411"/>
          </a:xfrm>
        </p:spPr>
        <p:txBody>
          <a:bodyPr>
            <a:normAutofit/>
          </a:bodyPr>
          <a:lstStyle>
            <a:lvl1pPr marL="0" indent="0">
              <a:buNone/>
              <a:defRPr sz="20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grpSp>
        <p:nvGrpSpPr>
          <p:cNvPr id="2" name="Group 1">
            <a:extLst>
              <a:ext uri="{FF2B5EF4-FFF2-40B4-BE49-F238E27FC236}">
                <a16:creationId xmlns:a16="http://schemas.microsoft.com/office/drawing/2014/main" id="{0B53EDF4-15BF-28AC-C48F-2B2F38C2CC4A}"/>
              </a:ext>
            </a:extLst>
          </p:cNvPr>
          <p:cNvGrpSpPr/>
          <p:nvPr userDrawn="1"/>
        </p:nvGrpSpPr>
        <p:grpSpPr>
          <a:xfrm>
            <a:off x="726651" y="6283402"/>
            <a:ext cx="10868638" cy="474125"/>
            <a:chOff x="726651" y="6283402"/>
            <a:chExt cx="10868638" cy="474125"/>
          </a:xfrm>
        </p:grpSpPr>
        <p:grpSp>
          <p:nvGrpSpPr>
            <p:cNvPr id="3" name="Group 2">
              <a:extLst>
                <a:ext uri="{FF2B5EF4-FFF2-40B4-BE49-F238E27FC236}">
                  <a16:creationId xmlns:a16="http://schemas.microsoft.com/office/drawing/2014/main" id="{6B96CE2D-7BFD-D428-3DCD-6850F970C3CF}"/>
                </a:ext>
              </a:extLst>
            </p:cNvPr>
            <p:cNvGrpSpPr/>
            <p:nvPr userDrawn="1"/>
          </p:nvGrpSpPr>
          <p:grpSpPr>
            <a:xfrm>
              <a:off x="726651" y="6283402"/>
              <a:ext cx="10868638" cy="362289"/>
              <a:chOff x="731293" y="6099767"/>
              <a:chExt cx="10868638" cy="362289"/>
            </a:xfrm>
          </p:grpSpPr>
          <p:cxnSp>
            <p:nvCxnSpPr>
              <p:cNvPr id="5" name="Google Shape;86;p30">
                <a:extLst>
                  <a:ext uri="{FF2B5EF4-FFF2-40B4-BE49-F238E27FC236}">
                    <a16:creationId xmlns:a16="http://schemas.microsoft.com/office/drawing/2014/main" id="{6344BC65-1ABD-7607-3151-0965BB890358}"/>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9B31B8F9-FFF6-36B9-6726-B116CFC2D4D4}"/>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4" name="Picture 3" descr="A logo on a black background&#10;&#10;AI-generated content may be incorrect.">
              <a:extLst>
                <a:ext uri="{FF2B5EF4-FFF2-40B4-BE49-F238E27FC236}">
                  <a16:creationId xmlns:a16="http://schemas.microsoft.com/office/drawing/2014/main" id="{F4B04E14-FA17-3339-E154-44A8854EB15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7" name="Text Placeholder 25">
            <a:extLst>
              <a:ext uri="{FF2B5EF4-FFF2-40B4-BE49-F238E27FC236}">
                <a16:creationId xmlns:a16="http://schemas.microsoft.com/office/drawing/2014/main" id="{15630B20-E874-AA6A-31CA-F9D4E5A52929}"/>
              </a:ext>
            </a:extLst>
          </p:cNvPr>
          <p:cNvSpPr>
            <a:spLocks noGrp="1"/>
          </p:cNvSpPr>
          <p:nvPr>
            <p:ph type="body" sz="quarter" idx="16"/>
          </p:nvPr>
        </p:nvSpPr>
        <p:spPr>
          <a:xfrm>
            <a:off x="543565" y="536357"/>
            <a:ext cx="4188234" cy="1168155"/>
          </a:xfrm>
        </p:spPr>
        <p:txBody>
          <a:bodyPr>
            <a:noAutofit/>
          </a:bodyPr>
          <a:lstStyle>
            <a:lvl1pPr marL="0" indent="0">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40411928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 Large Round Picture">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6508939" y="1711406"/>
            <a:ext cx="5086350" cy="4551278"/>
          </a:xfrm>
          <a:custGeom>
            <a:avLst/>
            <a:gdLst>
              <a:gd name="connsiteX0" fmla="*/ 2543175 w 5086350"/>
              <a:gd name="connsiteY0" fmla="*/ 0 h 4551278"/>
              <a:gd name="connsiteX1" fmla="*/ 5086350 w 5086350"/>
              <a:gd name="connsiteY1" fmla="*/ 2543175 h 4551278"/>
              <a:gd name="connsiteX2" fmla="*/ 4160871 w 5086350"/>
              <a:gd name="connsiteY2" fmla="*/ 4505613 h 4551278"/>
              <a:gd name="connsiteX3" fmla="*/ 4099804 w 5086350"/>
              <a:gd name="connsiteY3" fmla="*/ 4551278 h 4551278"/>
              <a:gd name="connsiteX4" fmla="*/ 986547 w 5086350"/>
              <a:gd name="connsiteY4" fmla="*/ 4551278 h 4551278"/>
              <a:gd name="connsiteX5" fmla="*/ 925479 w 5086350"/>
              <a:gd name="connsiteY5" fmla="*/ 4505613 h 4551278"/>
              <a:gd name="connsiteX6" fmla="*/ 0 w 5086350"/>
              <a:gd name="connsiteY6" fmla="*/ 2543175 h 4551278"/>
              <a:gd name="connsiteX7" fmla="*/ 2543175 w 5086350"/>
              <a:gd name="connsiteY7" fmla="*/ 0 h 455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6350" h="4551278">
                <a:moveTo>
                  <a:pt x="2543175" y="0"/>
                </a:moveTo>
                <a:cubicBezTo>
                  <a:pt x="3947732" y="0"/>
                  <a:pt x="5086350" y="1138618"/>
                  <a:pt x="5086350" y="2543175"/>
                </a:cubicBezTo>
                <a:cubicBezTo>
                  <a:pt x="5086350" y="3333238"/>
                  <a:pt x="4726084" y="4039157"/>
                  <a:pt x="4160871" y="4505613"/>
                </a:cubicBezTo>
                <a:lnTo>
                  <a:pt x="4099804" y="4551278"/>
                </a:lnTo>
                <a:lnTo>
                  <a:pt x="986547" y="4551278"/>
                </a:lnTo>
                <a:lnTo>
                  <a:pt x="925479" y="4505613"/>
                </a:lnTo>
                <a:cubicBezTo>
                  <a:pt x="360266" y="4039157"/>
                  <a:pt x="0" y="3333238"/>
                  <a:pt x="0" y="2543175"/>
                </a:cubicBezTo>
                <a:cubicBezTo>
                  <a:pt x="0" y="1138618"/>
                  <a:pt x="1138618" y="0"/>
                  <a:pt x="2543175" y="0"/>
                </a:cubicBezTo>
                <a:close/>
              </a:path>
            </a:pathLst>
          </a:custGeom>
        </p:spPr>
        <p:txBody>
          <a:bodyPr wrap="square">
            <a:noAutofit/>
          </a:bodyPr>
          <a:lstStyle>
            <a:lvl1pPr>
              <a:defRPr sz="1000">
                <a:latin typeface="Poppins" panose="00000500000000000000" pitchFamily="2" charset="0"/>
                <a:cs typeface="Poppins" panose="00000500000000000000" pitchFamily="2" charset="0"/>
              </a:defRPr>
            </a:lvl1pPr>
          </a:lstStyle>
          <a:p>
            <a:r>
              <a:rPr lang="en-US"/>
              <a:t>Click icon to add picture</a:t>
            </a:r>
          </a:p>
        </p:txBody>
      </p:sp>
      <p:grpSp>
        <p:nvGrpSpPr>
          <p:cNvPr id="14" name="Group 13">
            <a:extLst>
              <a:ext uri="{FF2B5EF4-FFF2-40B4-BE49-F238E27FC236}">
                <a16:creationId xmlns:a16="http://schemas.microsoft.com/office/drawing/2014/main" id="{3C7DFAEA-B5A3-4528-A889-BD032C7FFDA5}"/>
              </a:ext>
            </a:extLst>
          </p:cNvPr>
          <p:cNvGrpSpPr/>
          <p:nvPr userDrawn="1"/>
        </p:nvGrpSpPr>
        <p:grpSpPr>
          <a:xfrm>
            <a:off x="726651" y="6283402"/>
            <a:ext cx="10868638" cy="474125"/>
            <a:chOff x="726651" y="6283402"/>
            <a:chExt cx="10868638" cy="474125"/>
          </a:xfrm>
        </p:grpSpPr>
        <p:grpSp>
          <p:nvGrpSpPr>
            <p:cNvPr id="15" name="Group 14">
              <a:extLst>
                <a:ext uri="{FF2B5EF4-FFF2-40B4-BE49-F238E27FC236}">
                  <a16:creationId xmlns:a16="http://schemas.microsoft.com/office/drawing/2014/main" id="{94E55E59-3ED1-B331-21EF-B3BBAF954584}"/>
                </a:ext>
              </a:extLst>
            </p:cNvPr>
            <p:cNvGrpSpPr/>
            <p:nvPr userDrawn="1"/>
          </p:nvGrpSpPr>
          <p:grpSpPr>
            <a:xfrm>
              <a:off x="726651" y="6283402"/>
              <a:ext cx="10868638" cy="362289"/>
              <a:chOff x="731293" y="6099767"/>
              <a:chExt cx="10868638" cy="362289"/>
            </a:xfrm>
          </p:grpSpPr>
          <p:cxnSp>
            <p:nvCxnSpPr>
              <p:cNvPr id="17" name="Google Shape;86;p30">
                <a:extLst>
                  <a:ext uri="{FF2B5EF4-FFF2-40B4-BE49-F238E27FC236}">
                    <a16:creationId xmlns:a16="http://schemas.microsoft.com/office/drawing/2014/main" id="{2A4841C7-3D0F-F9E4-C387-FAA45061043B}"/>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8963A1D9-5C76-38AD-7C43-15C18843CB44}"/>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16" name="Picture 15" descr="A logo on a black background&#10;&#10;AI-generated content may be incorrect.">
              <a:extLst>
                <a:ext uri="{FF2B5EF4-FFF2-40B4-BE49-F238E27FC236}">
                  <a16:creationId xmlns:a16="http://schemas.microsoft.com/office/drawing/2014/main" id="{4522FE47-43EF-7BD7-DD5F-EBEC895AF3F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19" name="Text Placeholder 25">
            <a:extLst>
              <a:ext uri="{FF2B5EF4-FFF2-40B4-BE49-F238E27FC236}">
                <a16:creationId xmlns:a16="http://schemas.microsoft.com/office/drawing/2014/main" id="{F5B834F5-BF71-43AD-5C3F-C6A282B93054}"/>
              </a:ext>
            </a:extLst>
          </p:cNvPr>
          <p:cNvSpPr>
            <a:spLocks noGrp="1"/>
          </p:cNvSpPr>
          <p:nvPr>
            <p:ph type="body" sz="quarter" idx="11"/>
          </p:nvPr>
        </p:nvSpPr>
        <p:spPr>
          <a:xfrm>
            <a:off x="986807" y="536358"/>
            <a:ext cx="7869810" cy="704850"/>
          </a:xfrm>
        </p:spPr>
        <p:txBody>
          <a:bodyPr>
            <a:noAutofit/>
          </a:bodyPr>
          <a:lstStyle>
            <a:lvl1pPr marL="0" indent="0">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36499890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 Small Round Picture">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1454550" y="2007035"/>
            <a:ext cx="2782622" cy="2782622"/>
          </a:xfrm>
          <a:custGeom>
            <a:avLst/>
            <a:gdLst>
              <a:gd name="connsiteX0" fmla="*/ 1391311 w 2782622"/>
              <a:gd name="connsiteY0" fmla="*/ 0 h 2782622"/>
              <a:gd name="connsiteX1" fmla="*/ 2782622 w 2782622"/>
              <a:gd name="connsiteY1" fmla="*/ 1391311 h 2782622"/>
              <a:gd name="connsiteX2" fmla="*/ 1391311 w 2782622"/>
              <a:gd name="connsiteY2" fmla="*/ 2782622 h 2782622"/>
              <a:gd name="connsiteX3" fmla="*/ 0 w 2782622"/>
              <a:gd name="connsiteY3" fmla="*/ 1391311 h 2782622"/>
              <a:gd name="connsiteX4" fmla="*/ 1391311 w 2782622"/>
              <a:gd name="connsiteY4" fmla="*/ 0 h 2782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622" h="2782622">
                <a:moveTo>
                  <a:pt x="1391311" y="0"/>
                </a:moveTo>
                <a:cubicBezTo>
                  <a:pt x="2159711" y="0"/>
                  <a:pt x="2782622" y="622911"/>
                  <a:pt x="2782622" y="1391311"/>
                </a:cubicBezTo>
                <a:cubicBezTo>
                  <a:pt x="2782622" y="2159711"/>
                  <a:pt x="2159711" y="2782622"/>
                  <a:pt x="1391311" y="2782622"/>
                </a:cubicBezTo>
                <a:cubicBezTo>
                  <a:pt x="622911" y="2782622"/>
                  <a:pt x="0" y="2159711"/>
                  <a:pt x="0" y="1391311"/>
                </a:cubicBezTo>
                <a:cubicBezTo>
                  <a:pt x="0" y="622911"/>
                  <a:pt x="622911" y="0"/>
                  <a:pt x="1391311" y="0"/>
                </a:cubicBez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grpSp>
        <p:nvGrpSpPr>
          <p:cNvPr id="13" name="Group 12">
            <a:extLst>
              <a:ext uri="{FF2B5EF4-FFF2-40B4-BE49-F238E27FC236}">
                <a16:creationId xmlns:a16="http://schemas.microsoft.com/office/drawing/2014/main" id="{3EEA1BC6-C206-7F85-AE92-A5C580D01EE3}"/>
              </a:ext>
            </a:extLst>
          </p:cNvPr>
          <p:cNvGrpSpPr/>
          <p:nvPr userDrawn="1"/>
        </p:nvGrpSpPr>
        <p:grpSpPr>
          <a:xfrm>
            <a:off x="726651" y="6283402"/>
            <a:ext cx="10868638" cy="474125"/>
            <a:chOff x="726651" y="6283402"/>
            <a:chExt cx="10868638" cy="474125"/>
          </a:xfrm>
        </p:grpSpPr>
        <p:grpSp>
          <p:nvGrpSpPr>
            <p:cNvPr id="14" name="Group 13">
              <a:extLst>
                <a:ext uri="{FF2B5EF4-FFF2-40B4-BE49-F238E27FC236}">
                  <a16:creationId xmlns:a16="http://schemas.microsoft.com/office/drawing/2014/main" id="{25569CDB-3C39-8A2E-C810-A25D8B199292}"/>
                </a:ext>
              </a:extLst>
            </p:cNvPr>
            <p:cNvGrpSpPr/>
            <p:nvPr userDrawn="1"/>
          </p:nvGrpSpPr>
          <p:grpSpPr>
            <a:xfrm>
              <a:off x="726651" y="6283402"/>
              <a:ext cx="10868638" cy="362289"/>
              <a:chOff x="731293" y="6099767"/>
              <a:chExt cx="10868638" cy="362289"/>
            </a:xfrm>
          </p:grpSpPr>
          <p:cxnSp>
            <p:nvCxnSpPr>
              <p:cNvPr id="17" name="Google Shape;86;p30">
                <a:extLst>
                  <a:ext uri="{FF2B5EF4-FFF2-40B4-BE49-F238E27FC236}">
                    <a16:creationId xmlns:a16="http://schemas.microsoft.com/office/drawing/2014/main" id="{1AA383B4-6681-3BC3-68F0-A7331C6FA11A}"/>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B51B5209-FE63-8280-95DF-94BEEB92FE9E}"/>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15" name="Picture 14" descr="A logo on a black background&#10;&#10;AI-generated content may be incorrect.">
              <a:extLst>
                <a:ext uri="{FF2B5EF4-FFF2-40B4-BE49-F238E27FC236}">
                  <a16:creationId xmlns:a16="http://schemas.microsoft.com/office/drawing/2014/main" id="{9E7E7065-5454-E7E2-A3FB-BAFB629D694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19" name="Text Placeholder 25">
            <a:extLst>
              <a:ext uri="{FF2B5EF4-FFF2-40B4-BE49-F238E27FC236}">
                <a16:creationId xmlns:a16="http://schemas.microsoft.com/office/drawing/2014/main" id="{D690A1EB-4EDA-62DD-6278-F95EDF8E344B}"/>
              </a:ext>
            </a:extLst>
          </p:cNvPr>
          <p:cNvSpPr>
            <a:spLocks noGrp="1"/>
          </p:cNvSpPr>
          <p:nvPr>
            <p:ph type="body" sz="quarter" idx="11"/>
          </p:nvPr>
        </p:nvSpPr>
        <p:spPr>
          <a:xfrm>
            <a:off x="986807" y="536358"/>
            <a:ext cx="7869810" cy="704850"/>
          </a:xfrm>
        </p:spPr>
        <p:txBody>
          <a:bodyPr>
            <a:noAutofit/>
          </a:bodyPr>
          <a:lstStyle>
            <a:lvl1pPr marL="0" indent="0">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42005852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 Rectangle Picture">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5178368" y="1852665"/>
            <a:ext cx="3377156" cy="4268760"/>
          </a:xfrm>
          <a:custGeom>
            <a:avLst/>
            <a:gdLst>
              <a:gd name="connsiteX0" fmla="*/ 0 w 3627052"/>
              <a:gd name="connsiteY0" fmla="*/ 0 h 6862565"/>
              <a:gd name="connsiteX1" fmla="*/ 3627052 w 3627052"/>
              <a:gd name="connsiteY1" fmla="*/ 0 h 6862565"/>
              <a:gd name="connsiteX2" fmla="*/ 3627052 w 3627052"/>
              <a:gd name="connsiteY2" fmla="*/ 6862565 h 6862565"/>
              <a:gd name="connsiteX3" fmla="*/ 0 w 3627052"/>
              <a:gd name="connsiteY3" fmla="*/ 6862565 h 6862565"/>
            </a:gdLst>
            <a:ahLst/>
            <a:cxnLst>
              <a:cxn ang="0">
                <a:pos x="connsiteX0" y="connsiteY0"/>
              </a:cxn>
              <a:cxn ang="0">
                <a:pos x="connsiteX1" y="connsiteY1"/>
              </a:cxn>
              <a:cxn ang="0">
                <a:pos x="connsiteX2" y="connsiteY2"/>
              </a:cxn>
              <a:cxn ang="0">
                <a:pos x="connsiteX3" y="connsiteY3"/>
              </a:cxn>
            </a:cxnLst>
            <a:rect l="l" t="t" r="r" b="b"/>
            <a:pathLst>
              <a:path w="3627052" h="6862565">
                <a:moveTo>
                  <a:pt x="0" y="0"/>
                </a:moveTo>
                <a:lnTo>
                  <a:pt x="3627052" y="0"/>
                </a:lnTo>
                <a:lnTo>
                  <a:pt x="3627052" y="6862565"/>
                </a:lnTo>
                <a:lnTo>
                  <a:pt x="0" y="6862565"/>
                </a:ln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grpSp>
        <p:nvGrpSpPr>
          <p:cNvPr id="14" name="Group 13">
            <a:extLst>
              <a:ext uri="{FF2B5EF4-FFF2-40B4-BE49-F238E27FC236}">
                <a16:creationId xmlns:a16="http://schemas.microsoft.com/office/drawing/2014/main" id="{2EE1FFC3-1C5D-1F57-1528-95E84AE560E4}"/>
              </a:ext>
            </a:extLst>
          </p:cNvPr>
          <p:cNvGrpSpPr/>
          <p:nvPr userDrawn="1"/>
        </p:nvGrpSpPr>
        <p:grpSpPr>
          <a:xfrm>
            <a:off x="726651" y="6283402"/>
            <a:ext cx="10868638" cy="474125"/>
            <a:chOff x="726651" y="6283402"/>
            <a:chExt cx="10868638" cy="474125"/>
          </a:xfrm>
        </p:grpSpPr>
        <p:grpSp>
          <p:nvGrpSpPr>
            <p:cNvPr id="15" name="Group 14">
              <a:extLst>
                <a:ext uri="{FF2B5EF4-FFF2-40B4-BE49-F238E27FC236}">
                  <a16:creationId xmlns:a16="http://schemas.microsoft.com/office/drawing/2014/main" id="{A99415E7-2BFA-979E-0F96-BFB533CC3D88}"/>
                </a:ext>
              </a:extLst>
            </p:cNvPr>
            <p:cNvGrpSpPr/>
            <p:nvPr userDrawn="1"/>
          </p:nvGrpSpPr>
          <p:grpSpPr>
            <a:xfrm>
              <a:off x="726651" y="6283402"/>
              <a:ext cx="10868638" cy="362289"/>
              <a:chOff x="731293" y="6099767"/>
              <a:chExt cx="10868638" cy="362289"/>
            </a:xfrm>
          </p:grpSpPr>
          <p:cxnSp>
            <p:nvCxnSpPr>
              <p:cNvPr id="17" name="Google Shape;86;p30">
                <a:extLst>
                  <a:ext uri="{FF2B5EF4-FFF2-40B4-BE49-F238E27FC236}">
                    <a16:creationId xmlns:a16="http://schemas.microsoft.com/office/drawing/2014/main" id="{23455910-D637-61E5-178A-D730F8DCF59B}"/>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EE9B307A-FD59-6CE6-5AAB-5ECD3E5F4945}"/>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16" name="Picture 15" descr="A logo on a black background&#10;&#10;AI-generated content may be incorrect.">
              <a:extLst>
                <a:ext uri="{FF2B5EF4-FFF2-40B4-BE49-F238E27FC236}">
                  <a16:creationId xmlns:a16="http://schemas.microsoft.com/office/drawing/2014/main" id="{2A5F19A6-638F-E4E7-EB6B-3BC38DD8011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19" name="Text Placeholder 25">
            <a:extLst>
              <a:ext uri="{FF2B5EF4-FFF2-40B4-BE49-F238E27FC236}">
                <a16:creationId xmlns:a16="http://schemas.microsoft.com/office/drawing/2014/main" id="{9A25E68C-93AE-50C2-48B1-52538C82C15C}"/>
              </a:ext>
            </a:extLst>
          </p:cNvPr>
          <p:cNvSpPr>
            <a:spLocks noGrp="1"/>
          </p:cNvSpPr>
          <p:nvPr>
            <p:ph type="body" sz="quarter" idx="12"/>
          </p:nvPr>
        </p:nvSpPr>
        <p:spPr>
          <a:xfrm>
            <a:off x="986807" y="536358"/>
            <a:ext cx="7869810" cy="704850"/>
          </a:xfrm>
        </p:spPr>
        <p:txBody>
          <a:bodyPr>
            <a:noAutofit/>
          </a:bodyPr>
          <a:lstStyle>
            <a:lvl1pPr marL="0" indent="0">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10037745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 3/4 Blue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7302B-F679-CB33-A38E-042A8E5AA5F9}"/>
              </a:ext>
            </a:extLst>
          </p:cNvPr>
          <p:cNvSpPr/>
          <p:nvPr userDrawn="1"/>
        </p:nvSpPr>
        <p:spPr>
          <a:xfrm>
            <a:off x="-1" y="0"/>
            <a:ext cx="12192000" cy="4494362"/>
          </a:xfrm>
          <a:prstGeom prst="rect">
            <a:avLst/>
          </a:prstGeom>
          <a:gradFill>
            <a:gsLst>
              <a:gs pos="3500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endParaRPr>
          </a:p>
        </p:txBody>
      </p:sp>
      <p:grpSp>
        <p:nvGrpSpPr>
          <p:cNvPr id="6" name="Group 5">
            <a:extLst>
              <a:ext uri="{FF2B5EF4-FFF2-40B4-BE49-F238E27FC236}">
                <a16:creationId xmlns:a16="http://schemas.microsoft.com/office/drawing/2014/main" id="{4F0B4586-FF1F-0651-8F91-07C2F0537B76}"/>
              </a:ext>
            </a:extLst>
          </p:cNvPr>
          <p:cNvGrpSpPr/>
          <p:nvPr userDrawn="1"/>
        </p:nvGrpSpPr>
        <p:grpSpPr>
          <a:xfrm>
            <a:off x="726651" y="6283402"/>
            <a:ext cx="10868638" cy="474125"/>
            <a:chOff x="726651" y="6283402"/>
            <a:chExt cx="10868638" cy="474125"/>
          </a:xfrm>
        </p:grpSpPr>
        <p:grpSp>
          <p:nvGrpSpPr>
            <p:cNvPr id="14" name="Group 13">
              <a:extLst>
                <a:ext uri="{FF2B5EF4-FFF2-40B4-BE49-F238E27FC236}">
                  <a16:creationId xmlns:a16="http://schemas.microsoft.com/office/drawing/2014/main" id="{770547CA-6E32-1CEE-9816-938BEA207BC8}"/>
                </a:ext>
              </a:extLst>
            </p:cNvPr>
            <p:cNvGrpSpPr/>
            <p:nvPr userDrawn="1"/>
          </p:nvGrpSpPr>
          <p:grpSpPr>
            <a:xfrm>
              <a:off x="726651" y="6283402"/>
              <a:ext cx="10868638" cy="362289"/>
              <a:chOff x="731293" y="6099767"/>
              <a:chExt cx="10868638" cy="362289"/>
            </a:xfrm>
          </p:grpSpPr>
          <p:cxnSp>
            <p:nvCxnSpPr>
              <p:cNvPr id="17" name="Google Shape;86;p30">
                <a:extLst>
                  <a:ext uri="{FF2B5EF4-FFF2-40B4-BE49-F238E27FC236}">
                    <a16:creationId xmlns:a16="http://schemas.microsoft.com/office/drawing/2014/main" id="{F3E0C542-E582-8587-BA63-CC9679710CF2}"/>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3B0B8AFF-7AC4-32D3-52DE-2198C389D987}"/>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16" name="Picture 15" descr="A logo on a black background&#10;&#10;AI-generated content may be incorrect.">
              <a:extLst>
                <a:ext uri="{FF2B5EF4-FFF2-40B4-BE49-F238E27FC236}">
                  <a16:creationId xmlns:a16="http://schemas.microsoft.com/office/drawing/2014/main" id="{6AAEB85F-9C51-994D-B0AD-075B7ED499F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19" name="Text Placeholder 25">
            <a:extLst>
              <a:ext uri="{FF2B5EF4-FFF2-40B4-BE49-F238E27FC236}">
                <a16:creationId xmlns:a16="http://schemas.microsoft.com/office/drawing/2014/main" id="{B8F27818-DCEB-C735-BE05-9370BCE8174A}"/>
              </a:ext>
            </a:extLst>
          </p:cNvPr>
          <p:cNvSpPr>
            <a:spLocks noGrp="1"/>
          </p:cNvSpPr>
          <p:nvPr>
            <p:ph type="body" sz="quarter" idx="11"/>
          </p:nvPr>
        </p:nvSpPr>
        <p:spPr>
          <a:xfrm>
            <a:off x="986807" y="536358"/>
            <a:ext cx="7869810" cy="704850"/>
          </a:xfrm>
        </p:spPr>
        <p:txBody>
          <a:bodyPr>
            <a:noAutofit/>
          </a:bodyPr>
          <a:lstStyle>
            <a:lvl1pPr marL="0" indent="0">
              <a:buNone/>
              <a:defRPr sz="32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35260842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 3 Blocks with Tex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C3BB109-8292-5448-B40A-AC8BE9EA9E4F}"/>
              </a:ext>
            </a:extLst>
          </p:cNvPr>
          <p:cNvSpPr/>
          <p:nvPr userDrawn="1"/>
        </p:nvSpPr>
        <p:spPr>
          <a:xfrm>
            <a:off x="-1" y="0"/>
            <a:ext cx="12192000" cy="4494362"/>
          </a:xfrm>
          <a:prstGeom prst="rect">
            <a:avLst/>
          </a:prstGeom>
          <a:gradFill>
            <a:gsLst>
              <a:gs pos="3500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endParaRPr>
          </a:p>
        </p:txBody>
      </p:sp>
      <p:sp>
        <p:nvSpPr>
          <p:cNvPr id="2" name="Rectangle: Rounded Corners 1">
            <a:extLst>
              <a:ext uri="{FF2B5EF4-FFF2-40B4-BE49-F238E27FC236}">
                <a16:creationId xmlns:a16="http://schemas.microsoft.com/office/drawing/2014/main" id="{E17BD092-5BA9-AF5F-6961-6DE4024827D2}"/>
              </a:ext>
            </a:extLst>
          </p:cNvPr>
          <p:cNvSpPr/>
          <p:nvPr userDrawn="1"/>
        </p:nvSpPr>
        <p:spPr>
          <a:xfrm>
            <a:off x="7949210" y="2617472"/>
            <a:ext cx="3350933" cy="3444388"/>
          </a:xfrm>
          <a:prstGeom prst="roundRect">
            <a:avLst>
              <a:gd name="adj" fmla="val 10263"/>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libri" panose="020F0502020204030204" pitchFamily="34" charset="0"/>
              <a:ea typeface="Calibri" panose="020F0502020204030204" pitchFamily="34" charset="0"/>
            </a:endParaRPr>
          </a:p>
        </p:txBody>
      </p:sp>
      <p:sp>
        <p:nvSpPr>
          <p:cNvPr id="3" name="Rectangle: Rounded Corners 2">
            <a:extLst>
              <a:ext uri="{FF2B5EF4-FFF2-40B4-BE49-F238E27FC236}">
                <a16:creationId xmlns:a16="http://schemas.microsoft.com/office/drawing/2014/main" id="{9F49BC0E-802A-52E2-101C-2A024D6F8E35}"/>
              </a:ext>
            </a:extLst>
          </p:cNvPr>
          <p:cNvSpPr/>
          <p:nvPr userDrawn="1"/>
        </p:nvSpPr>
        <p:spPr>
          <a:xfrm>
            <a:off x="823837" y="2617472"/>
            <a:ext cx="3350933" cy="3444388"/>
          </a:xfrm>
          <a:prstGeom prst="roundRect">
            <a:avLst>
              <a:gd name="adj" fmla="val 10263"/>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libri" panose="020F0502020204030204" pitchFamily="34" charset="0"/>
              <a:ea typeface="Calibri" panose="020F0502020204030204" pitchFamily="34" charset="0"/>
            </a:endParaRPr>
          </a:p>
        </p:txBody>
      </p:sp>
      <p:sp>
        <p:nvSpPr>
          <p:cNvPr id="4" name="Rectangle: Rounded Corners 3">
            <a:extLst>
              <a:ext uri="{FF2B5EF4-FFF2-40B4-BE49-F238E27FC236}">
                <a16:creationId xmlns:a16="http://schemas.microsoft.com/office/drawing/2014/main" id="{6BC1F03B-5B7E-B312-8B06-547D2DC031F2}"/>
              </a:ext>
            </a:extLst>
          </p:cNvPr>
          <p:cNvSpPr/>
          <p:nvPr userDrawn="1"/>
        </p:nvSpPr>
        <p:spPr>
          <a:xfrm>
            <a:off x="4420533" y="2617472"/>
            <a:ext cx="3350933" cy="3444388"/>
          </a:xfrm>
          <a:prstGeom prst="roundRect">
            <a:avLst>
              <a:gd name="adj" fmla="val 10263"/>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endParaRPr>
          </a:p>
        </p:txBody>
      </p:sp>
      <p:sp>
        <p:nvSpPr>
          <p:cNvPr id="9" name="Text Placeholder 8">
            <a:extLst>
              <a:ext uri="{FF2B5EF4-FFF2-40B4-BE49-F238E27FC236}">
                <a16:creationId xmlns:a16="http://schemas.microsoft.com/office/drawing/2014/main" id="{4CB7020E-DFC2-FFD0-FCE7-54D3CC00F540}"/>
              </a:ext>
            </a:extLst>
          </p:cNvPr>
          <p:cNvSpPr>
            <a:spLocks noGrp="1"/>
          </p:cNvSpPr>
          <p:nvPr>
            <p:ph type="body" sz="quarter" idx="12"/>
          </p:nvPr>
        </p:nvSpPr>
        <p:spPr>
          <a:xfrm>
            <a:off x="973749" y="2801816"/>
            <a:ext cx="3070560" cy="984739"/>
          </a:xfrm>
        </p:spPr>
        <p:txBody>
          <a:bodyPr>
            <a:normAutofit/>
          </a:bodyPr>
          <a:lstStyle>
            <a:lvl1pPr marL="0" indent="0" algn="ctr">
              <a:buNone/>
              <a:defRPr sz="1800" b="1">
                <a:solidFill>
                  <a:schemeClr val="bg1"/>
                </a:solidFill>
              </a:defRPr>
            </a:lvl1pPr>
          </a:lstStyle>
          <a:p>
            <a:pPr lvl="0"/>
            <a:r>
              <a:rPr lang="en-US"/>
              <a:t>Click to edit Master text styles</a:t>
            </a:r>
          </a:p>
        </p:txBody>
      </p:sp>
      <p:sp>
        <p:nvSpPr>
          <p:cNvPr id="10" name="Text Placeholder 8">
            <a:extLst>
              <a:ext uri="{FF2B5EF4-FFF2-40B4-BE49-F238E27FC236}">
                <a16:creationId xmlns:a16="http://schemas.microsoft.com/office/drawing/2014/main" id="{D6993591-EA3B-1FCB-4594-980EA6D29578}"/>
              </a:ext>
            </a:extLst>
          </p:cNvPr>
          <p:cNvSpPr>
            <a:spLocks noGrp="1"/>
          </p:cNvSpPr>
          <p:nvPr>
            <p:ph type="body" sz="quarter" idx="13"/>
          </p:nvPr>
        </p:nvSpPr>
        <p:spPr>
          <a:xfrm>
            <a:off x="4566260" y="2793506"/>
            <a:ext cx="3070559" cy="993049"/>
          </a:xfrm>
        </p:spPr>
        <p:txBody>
          <a:bodyPr>
            <a:normAutofit/>
          </a:bodyPr>
          <a:lstStyle>
            <a:lvl1pPr marL="0" indent="0" algn="ctr">
              <a:buNone/>
              <a:defRPr sz="1800" b="1">
                <a:solidFill>
                  <a:schemeClr val="bg1"/>
                </a:solidFill>
              </a:defRPr>
            </a:lvl1pPr>
          </a:lstStyle>
          <a:p>
            <a:pPr lvl="0"/>
            <a:r>
              <a:rPr lang="en-US"/>
              <a:t>Click to edit Master text styles</a:t>
            </a:r>
          </a:p>
        </p:txBody>
      </p:sp>
      <p:sp>
        <p:nvSpPr>
          <p:cNvPr id="11" name="Text Placeholder 8">
            <a:extLst>
              <a:ext uri="{FF2B5EF4-FFF2-40B4-BE49-F238E27FC236}">
                <a16:creationId xmlns:a16="http://schemas.microsoft.com/office/drawing/2014/main" id="{70501175-593F-B961-E398-22AB8C3BEF33}"/>
              </a:ext>
            </a:extLst>
          </p:cNvPr>
          <p:cNvSpPr>
            <a:spLocks noGrp="1"/>
          </p:cNvSpPr>
          <p:nvPr>
            <p:ph type="body" sz="quarter" idx="14"/>
          </p:nvPr>
        </p:nvSpPr>
        <p:spPr>
          <a:xfrm>
            <a:off x="8094937" y="2801816"/>
            <a:ext cx="3070560" cy="984740"/>
          </a:xfrm>
        </p:spPr>
        <p:txBody>
          <a:bodyPr>
            <a:normAutofit/>
          </a:bodyPr>
          <a:lstStyle>
            <a:lvl1pPr marL="0" indent="0" algn="ctr">
              <a:buNone/>
              <a:defRPr sz="1800" b="1">
                <a:solidFill>
                  <a:schemeClr val="bg1"/>
                </a:solidFill>
              </a:defRPr>
            </a:lvl1pPr>
          </a:lstStyle>
          <a:p>
            <a:pPr lvl="0"/>
            <a:r>
              <a:rPr lang="en-US"/>
              <a:t>Click to edit Master text styles</a:t>
            </a:r>
          </a:p>
        </p:txBody>
      </p:sp>
      <p:sp>
        <p:nvSpPr>
          <p:cNvPr id="13" name="Text Placeholder 8">
            <a:extLst>
              <a:ext uri="{FF2B5EF4-FFF2-40B4-BE49-F238E27FC236}">
                <a16:creationId xmlns:a16="http://schemas.microsoft.com/office/drawing/2014/main" id="{0662CC53-400C-B236-781D-591CA0AB9545}"/>
              </a:ext>
            </a:extLst>
          </p:cNvPr>
          <p:cNvSpPr>
            <a:spLocks noGrp="1"/>
          </p:cNvSpPr>
          <p:nvPr>
            <p:ph type="body" sz="quarter" idx="15"/>
          </p:nvPr>
        </p:nvSpPr>
        <p:spPr>
          <a:xfrm>
            <a:off x="891857" y="3606870"/>
            <a:ext cx="3152451" cy="2289838"/>
          </a:xfrm>
        </p:spPr>
        <p:txBody>
          <a:bodyPr>
            <a:normAutofit/>
          </a:bodyPr>
          <a:lstStyle>
            <a:lvl1pPr marL="0" indent="0" algn="l">
              <a:buNone/>
              <a:defRPr sz="1400" b="0">
                <a:solidFill>
                  <a:schemeClr val="bg1"/>
                </a:solidFill>
              </a:defRPr>
            </a:lvl1pPr>
          </a:lstStyle>
          <a:p>
            <a:pPr lvl="0"/>
            <a:r>
              <a:rPr lang="en-US"/>
              <a:t>Click to edit Master text styles</a:t>
            </a:r>
          </a:p>
        </p:txBody>
      </p:sp>
      <p:sp>
        <p:nvSpPr>
          <p:cNvPr id="14" name="Text Placeholder 8">
            <a:extLst>
              <a:ext uri="{FF2B5EF4-FFF2-40B4-BE49-F238E27FC236}">
                <a16:creationId xmlns:a16="http://schemas.microsoft.com/office/drawing/2014/main" id="{6755F63D-63DB-561D-0B92-9CECDA176BC0}"/>
              </a:ext>
            </a:extLst>
          </p:cNvPr>
          <p:cNvSpPr>
            <a:spLocks noGrp="1"/>
          </p:cNvSpPr>
          <p:nvPr>
            <p:ph type="body" sz="quarter" idx="16"/>
          </p:nvPr>
        </p:nvSpPr>
        <p:spPr>
          <a:xfrm>
            <a:off x="4474761" y="3606870"/>
            <a:ext cx="3162058" cy="2289838"/>
          </a:xfrm>
        </p:spPr>
        <p:txBody>
          <a:bodyPr>
            <a:normAutofit/>
          </a:bodyPr>
          <a:lstStyle>
            <a:lvl1pPr marL="0" indent="0" algn="l">
              <a:buNone/>
              <a:defRPr sz="1400" b="0">
                <a:solidFill>
                  <a:schemeClr val="bg1"/>
                </a:solidFill>
              </a:defRPr>
            </a:lvl1pPr>
          </a:lstStyle>
          <a:p>
            <a:pPr lvl="0"/>
            <a:r>
              <a:rPr lang="en-US"/>
              <a:t>Click to edit Master text styles</a:t>
            </a:r>
          </a:p>
        </p:txBody>
      </p:sp>
      <p:sp>
        <p:nvSpPr>
          <p:cNvPr id="15" name="Text Placeholder 8">
            <a:extLst>
              <a:ext uri="{FF2B5EF4-FFF2-40B4-BE49-F238E27FC236}">
                <a16:creationId xmlns:a16="http://schemas.microsoft.com/office/drawing/2014/main" id="{3670609A-0B58-1A39-3F2F-9CFF350F501D}"/>
              </a:ext>
            </a:extLst>
          </p:cNvPr>
          <p:cNvSpPr>
            <a:spLocks noGrp="1"/>
          </p:cNvSpPr>
          <p:nvPr>
            <p:ph type="body" sz="quarter" idx="17"/>
          </p:nvPr>
        </p:nvSpPr>
        <p:spPr>
          <a:xfrm>
            <a:off x="8017229" y="3606870"/>
            <a:ext cx="3148267" cy="2289838"/>
          </a:xfrm>
        </p:spPr>
        <p:txBody>
          <a:bodyPr>
            <a:normAutofit/>
          </a:bodyPr>
          <a:lstStyle>
            <a:lvl1pPr marL="0" indent="0" algn="l">
              <a:buNone/>
              <a:defRPr sz="1400" b="0">
                <a:solidFill>
                  <a:schemeClr val="bg1"/>
                </a:solidFill>
              </a:defRPr>
            </a:lvl1pPr>
          </a:lstStyle>
          <a:p>
            <a:pPr lvl="0"/>
            <a:r>
              <a:rPr lang="en-US"/>
              <a:t>Click to edit Master text styles</a:t>
            </a:r>
          </a:p>
        </p:txBody>
      </p:sp>
      <p:grpSp>
        <p:nvGrpSpPr>
          <p:cNvPr id="5" name="Group 4">
            <a:extLst>
              <a:ext uri="{FF2B5EF4-FFF2-40B4-BE49-F238E27FC236}">
                <a16:creationId xmlns:a16="http://schemas.microsoft.com/office/drawing/2014/main" id="{A6E418AD-4E3D-A7B9-1F60-77FA7E73CF00}"/>
              </a:ext>
            </a:extLst>
          </p:cNvPr>
          <p:cNvGrpSpPr/>
          <p:nvPr userDrawn="1"/>
        </p:nvGrpSpPr>
        <p:grpSpPr>
          <a:xfrm>
            <a:off x="726651" y="6283402"/>
            <a:ext cx="10868638" cy="474125"/>
            <a:chOff x="726651" y="6283402"/>
            <a:chExt cx="10868638" cy="474125"/>
          </a:xfrm>
        </p:grpSpPr>
        <p:grpSp>
          <p:nvGrpSpPr>
            <p:cNvPr id="6" name="Group 5">
              <a:extLst>
                <a:ext uri="{FF2B5EF4-FFF2-40B4-BE49-F238E27FC236}">
                  <a16:creationId xmlns:a16="http://schemas.microsoft.com/office/drawing/2014/main" id="{35386331-C68B-178B-3436-CF2DE3E61D79}"/>
                </a:ext>
              </a:extLst>
            </p:cNvPr>
            <p:cNvGrpSpPr/>
            <p:nvPr userDrawn="1"/>
          </p:nvGrpSpPr>
          <p:grpSpPr>
            <a:xfrm>
              <a:off x="726651" y="6283402"/>
              <a:ext cx="10868638" cy="362289"/>
              <a:chOff x="731293" y="6099767"/>
              <a:chExt cx="10868638" cy="362289"/>
            </a:xfrm>
          </p:grpSpPr>
          <p:cxnSp>
            <p:nvCxnSpPr>
              <p:cNvPr id="26" name="Google Shape;86;p30">
                <a:extLst>
                  <a:ext uri="{FF2B5EF4-FFF2-40B4-BE49-F238E27FC236}">
                    <a16:creationId xmlns:a16="http://schemas.microsoft.com/office/drawing/2014/main" id="{A2F5A7B6-E6F6-6C18-3E31-2E2C7DED7DE5}"/>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13332C33-117F-B01C-C23F-D786192C38CD}"/>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8" name="Picture 7" descr="A logo on a black background&#10;&#10;AI-generated content may be incorrect.">
              <a:extLst>
                <a:ext uri="{FF2B5EF4-FFF2-40B4-BE49-F238E27FC236}">
                  <a16:creationId xmlns:a16="http://schemas.microsoft.com/office/drawing/2014/main" id="{29E8585D-A5AD-10CC-A607-A47529617B8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28" name="Text Placeholder 25">
            <a:extLst>
              <a:ext uri="{FF2B5EF4-FFF2-40B4-BE49-F238E27FC236}">
                <a16:creationId xmlns:a16="http://schemas.microsoft.com/office/drawing/2014/main" id="{C31F4A49-8051-9F9F-5889-D0FA5C108C0D}"/>
              </a:ext>
            </a:extLst>
          </p:cNvPr>
          <p:cNvSpPr>
            <a:spLocks noGrp="1"/>
          </p:cNvSpPr>
          <p:nvPr>
            <p:ph type="body" sz="quarter" idx="11"/>
          </p:nvPr>
        </p:nvSpPr>
        <p:spPr>
          <a:xfrm>
            <a:off x="823837" y="536358"/>
            <a:ext cx="10476306" cy="704850"/>
          </a:xfrm>
        </p:spPr>
        <p:txBody>
          <a:bodyPr>
            <a:noAutofit/>
          </a:bodyPr>
          <a:lstStyle>
            <a:lvl1pPr marL="0" indent="0" algn="ctr">
              <a:buNone/>
              <a:defRPr sz="32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11383605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 2 Picture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52CD8FF-E8DF-2AC3-7D84-79F68913DFAB}"/>
              </a:ext>
            </a:extLst>
          </p:cNvPr>
          <p:cNvSpPr>
            <a:spLocks noGrp="1"/>
          </p:cNvSpPr>
          <p:nvPr>
            <p:ph type="pic" sz="quarter" idx="10"/>
          </p:nvPr>
        </p:nvSpPr>
        <p:spPr>
          <a:xfrm>
            <a:off x="1343728" y="2812488"/>
            <a:ext cx="3380159" cy="3323838"/>
          </a:xfrm>
          <a:prstGeom prst="ellipse">
            <a:avLst/>
          </a:prstGeom>
        </p:spPr>
        <p:txBody>
          <a:bodyPr/>
          <a:lstStyle/>
          <a:p>
            <a:r>
              <a:rPr lang="en-US"/>
              <a:t>Click icon to add picture</a:t>
            </a:r>
          </a:p>
        </p:txBody>
      </p:sp>
      <p:sp>
        <p:nvSpPr>
          <p:cNvPr id="5" name="Picture Placeholder 3">
            <a:extLst>
              <a:ext uri="{FF2B5EF4-FFF2-40B4-BE49-F238E27FC236}">
                <a16:creationId xmlns:a16="http://schemas.microsoft.com/office/drawing/2014/main" id="{253050B4-E3BE-1542-DB74-FCD9887E18EC}"/>
              </a:ext>
            </a:extLst>
          </p:cNvPr>
          <p:cNvSpPr>
            <a:spLocks noGrp="1"/>
          </p:cNvSpPr>
          <p:nvPr>
            <p:ph type="pic" sz="quarter" idx="11"/>
          </p:nvPr>
        </p:nvSpPr>
        <p:spPr>
          <a:xfrm>
            <a:off x="4877391" y="1224249"/>
            <a:ext cx="4524912" cy="4409502"/>
          </a:xfrm>
          <a:prstGeom prst="ellipse">
            <a:avLst/>
          </a:prstGeom>
        </p:spPr>
        <p:txBody>
          <a:bodyPr/>
          <a:lstStyle/>
          <a:p>
            <a:r>
              <a:rPr lang="en-US"/>
              <a:t>Click icon to add picture</a:t>
            </a:r>
          </a:p>
        </p:txBody>
      </p:sp>
      <p:sp>
        <p:nvSpPr>
          <p:cNvPr id="3" name="Text Placeholder 2">
            <a:extLst>
              <a:ext uri="{FF2B5EF4-FFF2-40B4-BE49-F238E27FC236}">
                <a16:creationId xmlns:a16="http://schemas.microsoft.com/office/drawing/2014/main" id="{C5FCE83F-16EB-5B72-33E0-2BC37DC345D7}"/>
              </a:ext>
            </a:extLst>
          </p:cNvPr>
          <p:cNvSpPr>
            <a:spLocks noGrp="1"/>
          </p:cNvSpPr>
          <p:nvPr>
            <p:ph type="body" sz="quarter" idx="14"/>
          </p:nvPr>
        </p:nvSpPr>
        <p:spPr>
          <a:xfrm>
            <a:off x="892366" y="1497452"/>
            <a:ext cx="3843338" cy="1101725"/>
          </a:xfrm>
        </p:spPr>
        <p:txBody>
          <a:bodyPr>
            <a:normAutofit/>
          </a:bodyPr>
          <a:lstStyle>
            <a:lvl1pPr marL="0" indent="0">
              <a:buNone/>
              <a:defRPr sz="2000"/>
            </a:lvl1pPr>
          </a:lstStyle>
          <a:p>
            <a:pPr lvl="0"/>
            <a:r>
              <a:rPr lang="en-US"/>
              <a:t>Click to edit Master text styles</a:t>
            </a:r>
          </a:p>
        </p:txBody>
      </p:sp>
      <p:grpSp>
        <p:nvGrpSpPr>
          <p:cNvPr id="2" name="Group 1">
            <a:extLst>
              <a:ext uri="{FF2B5EF4-FFF2-40B4-BE49-F238E27FC236}">
                <a16:creationId xmlns:a16="http://schemas.microsoft.com/office/drawing/2014/main" id="{1BAD5D06-A001-766F-2FD2-CF29E9C5337C}"/>
              </a:ext>
            </a:extLst>
          </p:cNvPr>
          <p:cNvGrpSpPr/>
          <p:nvPr userDrawn="1"/>
        </p:nvGrpSpPr>
        <p:grpSpPr>
          <a:xfrm>
            <a:off x="726651" y="6283402"/>
            <a:ext cx="10868638" cy="474125"/>
            <a:chOff x="726651" y="6283402"/>
            <a:chExt cx="10868638" cy="474125"/>
          </a:xfrm>
        </p:grpSpPr>
        <p:grpSp>
          <p:nvGrpSpPr>
            <p:cNvPr id="6" name="Group 5">
              <a:extLst>
                <a:ext uri="{FF2B5EF4-FFF2-40B4-BE49-F238E27FC236}">
                  <a16:creationId xmlns:a16="http://schemas.microsoft.com/office/drawing/2014/main" id="{F72C9B55-3C93-D88E-8B31-64EEF509666B}"/>
                </a:ext>
              </a:extLst>
            </p:cNvPr>
            <p:cNvGrpSpPr/>
            <p:nvPr userDrawn="1"/>
          </p:nvGrpSpPr>
          <p:grpSpPr>
            <a:xfrm>
              <a:off x="726651" y="6283402"/>
              <a:ext cx="10868638" cy="362289"/>
              <a:chOff x="731293" y="6099767"/>
              <a:chExt cx="10868638" cy="362289"/>
            </a:xfrm>
          </p:grpSpPr>
          <p:cxnSp>
            <p:nvCxnSpPr>
              <p:cNvPr id="8" name="Google Shape;86;p30">
                <a:extLst>
                  <a:ext uri="{FF2B5EF4-FFF2-40B4-BE49-F238E27FC236}">
                    <a16:creationId xmlns:a16="http://schemas.microsoft.com/office/drawing/2014/main" id="{5351F482-6521-5D07-9BA2-046B9BDEA5B7}"/>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B8CE9F44-F975-290B-FA73-E21D8881F023}"/>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7" name="Picture 6" descr="A logo on a black background&#10;&#10;AI-generated content may be incorrect.">
              <a:extLst>
                <a:ext uri="{FF2B5EF4-FFF2-40B4-BE49-F238E27FC236}">
                  <a16:creationId xmlns:a16="http://schemas.microsoft.com/office/drawing/2014/main" id="{C7531CE9-B9FB-3F82-9D66-2EA3404BABD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11" name="Text Placeholder 25">
            <a:extLst>
              <a:ext uri="{FF2B5EF4-FFF2-40B4-BE49-F238E27FC236}">
                <a16:creationId xmlns:a16="http://schemas.microsoft.com/office/drawing/2014/main" id="{2CB5DA3F-8987-53D3-5972-C8A2F3176C4F}"/>
              </a:ext>
            </a:extLst>
          </p:cNvPr>
          <p:cNvSpPr>
            <a:spLocks noGrp="1"/>
          </p:cNvSpPr>
          <p:nvPr>
            <p:ph type="body" sz="quarter" idx="15"/>
          </p:nvPr>
        </p:nvSpPr>
        <p:spPr>
          <a:xfrm>
            <a:off x="892366" y="536358"/>
            <a:ext cx="7964251" cy="704850"/>
          </a:xfrm>
        </p:spPr>
        <p:txBody>
          <a:bodyPr>
            <a:noAutofit/>
          </a:bodyPr>
          <a:lstStyle>
            <a:lvl1pPr marL="0" indent="0">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36385616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456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 Blue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00E212-930C-AB00-E3F8-C0DD937ED194}"/>
              </a:ext>
            </a:extLst>
          </p:cNvPr>
          <p:cNvSpPr/>
          <p:nvPr userDrawn="1"/>
        </p:nvSpPr>
        <p:spPr>
          <a:xfrm rot="10800000">
            <a:off x="986807" y="1715527"/>
            <a:ext cx="6338048" cy="4191111"/>
          </a:xfrm>
          <a:prstGeom prst="rect">
            <a:avLst/>
          </a:prstGeom>
          <a:gradFill flip="none" rotWithShape="1">
            <a:gsLst>
              <a:gs pos="100000">
                <a:schemeClr val="accent2"/>
              </a:gs>
              <a:gs pos="35000">
                <a:schemeClr val="accent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alibri" panose="020F0502020204030204" pitchFamily="34" charset="0"/>
              <a:ea typeface="Calibri" panose="020F0502020204030204" pitchFamily="34" charset="0"/>
            </a:endParaRPr>
          </a:p>
        </p:txBody>
      </p:sp>
      <p:sp>
        <p:nvSpPr>
          <p:cNvPr id="21" name="Text Placeholder 9">
            <a:extLst>
              <a:ext uri="{FF2B5EF4-FFF2-40B4-BE49-F238E27FC236}">
                <a16:creationId xmlns:a16="http://schemas.microsoft.com/office/drawing/2014/main" id="{9B700261-9222-3887-8126-70DE16630BF6}"/>
              </a:ext>
            </a:extLst>
          </p:cNvPr>
          <p:cNvSpPr>
            <a:spLocks noGrp="1"/>
          </p:cNvSpPr>
          <p:nvPr>
            <p:ph type="body" sz="quarter" idx="13"/>
          </p:nvPr>
        </p:nvSpPr>
        <p:spPr>
          <a:xfrm>
            <a:off x="986806" y="1338765"/>
            <a:ext cx="6586301" cy="626916"/>
          </a:xfrm>
        </p:spPr>
        <p:txBody>
          <a:bodyPr>
            <a:normAutofit/>
          </a:bodyPr>
          <a:lstStyle>
            <a:lvl1pPr marL="0" indent="0">
              <a:buNone/>
              <a:defRPr sz="2000"/>
            </a:lvl1pPr>
          </a:lstStyle>
          <a:p>
            <a:pPr lvl="0"/>
            <a:r>
              <a:rPr lang="en-US"/>
              <a:t>Click to edit Master text styles</a:t>
            </a:r>
          </a:p>
        </p:txBody>
      </p:sp>
      <p:grpSp>
        <p:nvGrpSpPr>
          <p:cNvPr id="3" name="Group 2">
            <a:extLst>
              <a:ext uri="{FF2B5EF4-FFF2-40B4-BE49-F238E27FC236}">
                <a16:creationId xmlns:a16="http://schemas.microsoft.com/office/drawing/2014/main" id="{6002E98B-784B-3F53-BD63-F8B1050B7B16}"/>
              </a:ext>
            </a:extLst>
          </p:cNvPr>
          <p:cNvGrpSpPr/>
          <p:nvPr userDrawn="1"/>
        </p:nvGrpSpPr>
        <p:grpSpPr>
          <a:xfrm>
            <a:off x="726651" y="6283402"/>
            <a:ext cx="10868638" cy="474125"/>
            <a:chOff x="726651" y="6283402"/>
            <a:chExt cx="10868638" cy="474125"/>
          </a:xfrm>
        </p:grpSpPr>
        <p:grpSp>
          <p:nvGrpSpPr>
            <p:cNvPr id="4" name="Group 3">
              <a:extLst>
                <a:ext uri="{FF2B5EF4-FFF2-40B4-BE49-F238E27FC236}">
                  <a16:creationId xmlns:a16="http://schemas.microsoft.com/office/drawing/2014/main" id="{1A7EA5BC-3F35-4C16-5C1D-07A45B06577B}"/>
                </a:ext>
              </a:extLst>
            </p:cNvPr>
            <p:cNvGrpSpPr/>
            <p:nvPr userDrawn="1"/>
          </p:nvGrpSpPr>
          <p:grpSpPr>
            <a:xfrm>
              <a:off x="726651" y="6283402"/>
              <a:ext cx="10868638" cy="362289"/>
              <a:chOff x="731293" y="6099767"/>
              <a:chExt cx="10868638" cy="362289"/>
            </a:xfrm>
          </p:grpSpPr>
          <p:cxnSp>
            <p:nvCxnSpPr>
              <p:cNvPr id="6" name="Google Shape;86;p30">
                <a:extLst>
                  <a:ext uri="{FF2B5EF4-FFF2-40B4-BE49-F238E27FC236}">
                    <a16:creationId xmlns:a16="http://schemas.microsoft.com/office/drawing/2014/main" id="{7A4F8E5B-5E27-5915-4500-81D68F852CA2}"/>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E2321904-45CB-BA7B-B6AE-8E2EDBDD940E}"/>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5" name="Picture 4" descr="A logo on a black background&#10;&#10;AI-generated content may be incorrect.">
              <a:extLst>
                <a:ext uri="{FF2B5EF4-FFF2-40B4-BE49-F238E27FC236}">
                  <a16:creationId xmlns:a16="http://schemas.microsoft.com/office/drawing/2014/main" id="{0C2F4A1E-06C3-C1A6-032F-D4F79BAB043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8" name="Text Placeholder 25">
            <a:extLst>
              <a:ext uri="{FF2B5EF4-FFF2-40B4-BE49-F238E27FC236}">
                <a16:creationId xmlns:a16="http://schemas.microsoft.com/office/drawing/2014/main" id="{395C2E71-5291-6C8B-1D13-5E9147938868}"/>
              </a:ext>
            </a:extLst>
          </p:cNvPr>
          <p:cNvSpPr>
            <a:spLocks noGrp="1"/>
          </p:cNvSpPr>
          <p:nvPr>
            <p:ph type="body" sz="quarter" idx="11"/>
          </p:nvPr>
        </p:nvSpPr>
        <p:spPr>
          <a:xfrm>
            <a:off x="986807" y="536358"/>
            <a:ext cx="7869810" cy="704850"/>
          </a:xfrm>
        </p:spPr>
        <p:txBody>
          <a:bodyPr>
            <a:noAutofit/>
          </a:bodyPr>
          <a:lstStyle>
            <a:lvl1pPr marL="0" indent="0">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19683997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4" name="Picture Placeholder 8"/>
          <p:cNvSpPr>
            <a:spLocks noGrp="1"/>
          </p:cNvSpPr>
          <p:nvPr>
            <p:ph type="pic" sz="quarter" idx="10"/>
          </p:nvPr>
        </p:nvSpPr>
        <p:spPr>
          <a:xfrm>
            <a:off x="5498707" y="0"/>
            <a:ext cx="6693293" cy="5884863"/>
          </a:xfrm>
          <a:solidFill>
            <a:schemeClr val="bg2">
              <a:lumMod val="95000"/>
            </a:schemeClr>
          </a:solidFill>
        </p:spPr>
        <p:txBody>
          <a:bodyPr>
            <a:normAutofit/>
          </a:bodyPr>
          <a:lstStyle>
            <a:lvl1pPr>
              <a:defRPr sz="1400"/>
            </a:lvl1pPr>
          </a:lstStyle>
          <a:p>
            <a:r>
              <a:rPr lang="en-US"/>
              <a:t>Click icon to add picture</a:t>
            </a:r>
          </a:p>
        </p:txBody>
      </p:sp>
      <p:sp>
        <p:nvSpPr>
          <p:cNvPr id="13" name="Freeform 1">
            <a:extLst>
              <a:ext uri="{FF2B5EF4-FFF2-40B4-BE49-F238E27FC236}">
                <a16:creationId xmlns:a16="http://schemas.microsoft.com/office/drawing/2014/main" id="{6371435B-6420-D3C3-26FE-68C69BECB20C}"/>
              </a:ext>
            </a:extLst>
          </p:cNvPr>
          <p:cNvSpPr/>
          <p:nvPr userDrawn="1"/>
        </p:nvSpPr>
        <p:spPr>
          <a:xfrm>
            <a:off x="0" y="0"/>
            <a:ext cx="4518734" cy="6873438"/>
          </a:xfrm>
          <a:custGeom>
            <a:avLst/>
            <a:gdLst>
              <a:gd name="connsiteX0" fmla="*/ 0 w 3498347"/>
              <a:gd name="connsiteY0" fmla="*/ 0 h 6873438"/>
              <a:gd name="connsiteX1" fmla="*/ 2038387 w 3498347"/>
              <a:gd name="connsiteY1" fmla="*/ 0 h 6873438"/>
              <a:gd name="connsiteX2" fmla="*/ 2111813 w 3498347"/>
              <a:gd name="connsiteY2" fmla="*/ 70005 h 6873438"/>
              <a:gd name="connsiteX3" fmla="*/ 3498347 w 3498347"/>
              <a:gd name="connsiteY3" fmla="*/ 3417396 h 6873438"/>
              <a:gd name="connsiteX4" fmla="*/ 2111813 w 3498347"/>
              <a:gd name="connsiteY4" fmla="*/ 6764787 h 6873438"/>
              <a:gd name="connsiteX5" fmla="*/ 1997852 w 3498347"/>
              <a:gd name="connsiteY5" fmla="*/ 6873438 h 6873438"/>
              <a:gd name="connsiteX6" fmla="*/ 0 w 3498347"/>
              <a:gd name="connsiteY6" fmla="*/ 6873438 h 6873438"/>
              <a:gd name="connsiteX7" fmla="*/ 0 w 3498347"/>
              <a:gd name="connsiteY7" fmla="*/ 0 h 687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8347" h="6873438">
                <a:moveTo>
                  <a:pt x="0" y="0"/>
                </a:moveTo>
                <a:lnTo>
                  <a:pt x="2038387" y="0"/>
                </a:lnTo>
                <a:lnTo>
                  <a:pt x="2111813" y="70005"/>
                </a:lnTo>
                <a:cubicBezTo>
                  <a:pt x="2968485" y="926677"/>
                  <a:pt x="3498347" y="2110159"/>
                  <a:pt x="3498347" y="3417396"/>
                </a:cubicBezTo>
                <a:cubicBezTo>
                  <a:pt x="3498347" y="4724634"/>
                  <a:pt x="2968485" y="5908115"/>
                  <a:pt x="2111813" y="6764787"/>
                </a:cubicBezTo>
                <a:lnTo>
                  <a:pt x="1997852" y="6873438"/>
                </a:lnTo>
                <a:lnTo>
                  <a:pt x="0" y="6873438"/>
                </a:lnTo>
                <a:lnTo>
                  <a:pt x="0" y="0"/>
                </a:lnTo>
                <a:close/>
              </a:path>
            </a:pathLst>
          </a:custGeom>
          <a:gradFill>
            <a:gsLst>
              <a:gs pos="35000">
                <a:schemeClr val="accent1"/>
              </a:gs>
              <a:gs pos="100000">
                <a:schemeClr val="accent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hasCustomPrompt="1"/>
          </p:nvPr>
        </p:nvSpPr>
        <p:spPr>
          <a:xfrm>
            <a:off x="385482" y="2424078"/>
            <a:ext cx="3494188" cy="2009845"/>
          </a:xfrm>
        </p:spPr>
        <p:txBody>
          <a:bodyPr anchor="ctr">
            <a:normAutofit/>
          </a:bodyPr>
          <a:lstStyle>
            <a:lvl1pPr>
              <a:defRPr sz="3200" b="0">
                <a:solidFill>
                  <a:schemeClr val="bg1"/>
                </a:solidFill>
                <a:latin typeface="+mj-lt"/>
              </a:defRPr>
            </a:lvl1pPr>
          </a:lstStyle>
          <a:p>
            <a:r>
              <a:rPr lang="en-US"/>
              <a:t>Section Break</a:t>
            </a:r>
          </a:p>
        </p:txBody>
      </p:sp>
      <p:grpSp>
        <p:nvGrpSpPr>
          <p:cNvPr id="2" name="Group 1">
            <a:extLst>
              <a:ext uri="{FF2B5EF4-FFF2-40B4-BE49-F238E27FC236}">
                <a16:creationId xmlns:a16="http://schemas.microsoft.com/office/drawing/2014/main" id="{8B4441E0-C16D-1890-B49F-C1805AB30675}"/>
              </a:ext>
            </a:extLst>
          </p:cNvPr>
          <p:cNvGrpSpPr/>
          <p:nvPr userDrawn="1"/>
        </p:nvGrpSpPr>
        <p:grpSpPr>
          <a:xfrm>
            <a:off x="726651" y="6283402"/>
            <a:ext cx="10868638" cy="474125"/>
            <a:chOff x="726651" y="6283402"/>
            <a:chExt cx="10868638" cy="474125"/>
          </a:xfrm>
        </p:grpSpPr>
        <p:grpSp>
          <p:nvGrpSpPr>
            <p:cNvPr id="3" name="Group 2">
              <a:extLst>
                <a:ext uri="{FF2B5EF4-FFF2-40B4-BE49-F238E27FC236}">
                  <a16:creationId xmlns:a16="http://schemas.microsoft.com/office/drawing/2014/main" id="{6B5A277E-36E3-EA3D-B7AE-650E64DBD631}"/>
                </a:ext>
              </a:extLst>
            </p:cNvPr>
            <p:cNvGrpSpPr/>
            <p:nvPr userDrawn="1"/>
          </p:nvGrpSpPr>
          <p:grpSpPr>
            <a:xfrm>
              <a:off x="726651" y="6283402"/>
              <a:ext cx="10868638" cy="362289"/>
              <a:chOff x="731293" y="6099767"/>
              <a:chExt cx="10868638" cy="362289"/>
            </a:xfrm>
          </p:grpSpPr>
          <p:cxnSp>
            <p:nvCxnSpPr>
              <p:cNvPr id="6" name="Google Shape;86;p30">
                <a:extLst>
                  <a:ext uri="{FF2B5EF4-FFF2-40B4-BE49-F238E27FC236}">
                    <a16:creationId xmlns:a16="http://schemas.microsoft.com/office/drawing/2014/main" id="{95BB7181-9D51-8622-AC0A-E82A8D01DEAC}"/>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21B1A3A3-D20B-8690-EF00-869103DCF66B}"/>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bg1"/>
                    </a:solidFill>
                    <a:latin typeface="Montserrat" pitchFamily="2" charset="0"/>
                    <a:ea typeface="Calibri" panose="020F0502020204030204" pitchFamily="34" charset="0"/>
                  </a:rPr>
                  <a:t>FEED. CLOTHE. HOUSE. HEAL.</a:t>
                </a:r>
              </a:p>
            </p:txBody>
          </p:sp>
        </p:grpSp>
        <p:pic>
          <p:nvPicPr>
            <p:cNvPr id="5" name="Picture 4" descr="A logo on a black background&#10;&#10;AI-generated content may be incorrect.">
              <a:extLst>
                <a:ext uri="{FF2B5EF4-FFF2-40B4-BE49-F238E27FC236}">
                  <a16:creationId xmlns:a16="http://schemas.microsoft.com/office/drawing/2014/main" id="{71E285C7-F4AA-B0DB-5470-173DF1B3CFE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Tree>
    <p:extLst>
      <p:ext uri="{BB962C8B-B14F-4D97-AF65-F5344CB8AC3E}">
        <p14:creationId xmlns:p14="http://schemas.microsoft.com/office/powerpoint/2010/main" val="36588769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 Callout + Blank Right">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7B2DCF3F-3B61-7716-ED2A-BC804455FEE5}"/>
              </a:ext>
            </a:extLst>
          </p:cNvPr>
          <p:cNvGrpSpPr/>
          <p:nvPr userDrawn="1"/>
        </p:nvGrpSpPr>
        <p:grpSpPr>
          <a:xfrm>
            <a:off x="994376" y="2098135"/>
            <a:ext cx="2747199" cy="2747199"/>
            <a:chOff x="910579" y="2118584"/>
            <a:chExt cx="1372034" cy="1372034"/>
          </a:xfrm>
        </p:grpSpPr>
        <p:sp>
          <p:nvSpPr>
            <p:cNvPr id="29" name="Oval 28">
              <a:extLst>
                <a:ext uri="{FF2B5EF4-FFF2-40B4-BE49-F238E27FC236}">
                  <a16:creationId xmlns:a16="http://schemas.microsoft.com/office/drawing/2014/main" id="{280512CA-7AF8-F317-9623-44FA3DDDC3C7}"/>
                </a:ext>
              </a:extLst>
            </p:cNvPr>
            <p:cNvSpPr/>
            <p:nvPr/>
          </p:nvSpPr>
          <p:spPr>
            <a:xfrm>
              <a:off x="910579" y="2118584"/>
              <a:ext cx="1372034" cy="1372034"/>
            </a:xfrm>
            <a:prstGeom prst="ellipse">
              <a:avLst/>
            </a:prstGeom>
            <a:noFill/>
            <a:ln>
              <a:solidFill>
                <a:schemeClr val="bg1"/>
              </a:solidFill>
            </a:ln>
            <a:effectLst>
              <a:outerShdw blurRad="88900" dist="76200" dir="5400000" algn="tl" rotWithShape="0">
                <a:schemeClr val="accent2">
                  <a:alpha val="7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endParaRPr>
            </a:p>
          </p:txBody>
        </p:sp>
        <p:sp>
          <p:nvSpPr>
            <p:cNvPr id="30" name="Oval 29">
              <a:extLst>
                <a:ext uri="{FF2B5EF4-FFF2-40B4-BE49-F238E27FC236}">
                  <a16:creationId xmlns:a16="http://schemas.microsoft.com/office/drawing/2014/main" id="{6FAA90A2-27D2-5C1D-FADB-6CFBA1FF403A}"/>
                </a:ext>
              </a:extLst>
            </p:cNvPr>
            <p:cNvSpPr/>
            <p:nvPr/>
          </p:nvSpPr>
          <p:spPr>
            <a:xfrm>
              <a:off x="1050535" y="2258540"/>
              <a:ext cx="1092122" cy="109212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endParaRPr>
            </a:p>
          </p:txBody>
        </p:sp>
      </p:grpSp>
      <p:cxnSp>
        <p:nvCxnSpPr>
          <p:cNvPr id="32" name="Straight Connector 31">
            <a:extLst>
              <a:ext uri="{FF2B5EF4-FFF2-40B4-BE49-F238E27FC236}">
                <a16:creationId xmlns:a16="http://schemas.microsoft.com/office/drawing/2014/main" id="{42EC2F8A-290F-52F0-907D-68B8905FDE87}"/>
              </a:ext>
            </a:extLst>
          </p:cNvPr>
          <p:cNvCxnSpPr/>
          <p:nvPr userDrawn="1"/>
        </p:nvCxnSpPr>
        <p:spPr>
          <a:xfrm>
            <a:off x="4423615" y="1975044"/>
            <a:ext cx="0" cy="4020474"/>
          </a:xfrm>
          <a:prstGeom prst="line">
            <a:avLst/>
          </a:prstGeom>
          <a:ln>
            <a:gradFill>
              <a:gsLst>
                <a:gs pos="0">
                  <a:schemeClr val="accent1"/>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3127B6A-CAB7-DA1E-39B3-7D421E42F147}"/>
              </a:ext>
            </a:extLst>
          </p:cNvPr>
          <p:cNvCxnSpPr/>
          <p:nvPr userDrawn="1"/>
        </p:nvCxnSpPr>
        <p:spPr>
          <a:xfrm>
            <a:off x="4423615" y="2783826"/>
            <a:ext cx="0" cy="1509494"/>
          </a:xfrm>
          <a:prstGeom prst="line">
            <a:avLst/>
          </a:prstGeom>
          <a:ln w="57150">
            <a:gradFill>
              <a:gsLst>
                <a:gs pos="0">
                  <a:schemeClr val="accent1">
                    <a:lumMod val="100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873DF10A-50E4-C0EA-FCB1-36A984B6C0D9}"/>
              </a:ext>
            </a:extLst>
          </p:cNvPr>
          <p:cNvGrpSpPr/>
          <p:nvPr userDrawn="1"/>
        </p:nvGrpSpPr>
        <p:grpSpPr>
          <a:xfrm>
            <a:off x="726651" y="6283402"/>
            <a:ext cx="10868638" cy="474125"/>
            <a:chOff x="726651" y="6283402"/>
            <a:chExt cx="10868638" cy="474125"/>
          </a:xfrm>
        </p:grpSpPr>
        <p:grpSp>
          <p:nvGrpSpPr>
            <p:cNvPr id="3" name="Group 2">
              <a:extLst>
                <a:ext uri="{FF2B5EF4-FFF2-40B4-BE49-F238E27FC236}">
                  <a16:creationId xmlns:a16="http://schemas.microsoft.com/office/drawing/2014/main" id="{D1B90D55-11E7-D306-DE51-5ABB30ADF86C}"/>
                </a:ext>
              </a:extLst>
            </p:cNvPr>
            <p:cNvGrpSpPr/>
            <p:nvPr userDrawn="1"/>
          </p:nvGrpSpPr>
          <p:grpSpPr>
            <a:xfrm>
              <a:off x="726651" y="6283402"/>
              <a:ext cx="10868638" cy="362289"/>
              <a:chOff x="731293" y="6099767"/>
              <a:chExt cx="10868638" cy="362289"/>
            </a:xfrm>
          </p:grpSpPr>
          <p:cxnSp>
            <p:nvCxnSpPr>
              <p:cNvPr id="5" name="Google Shape;86;p30">
                <a:extLst>
                  <a:ext uri="{FF2B5EF4-FFF2-40B4-BE49-F238E27FC236}">
                    <a16:creationId xmlns:a16="http://schemas.microsoft.com/office/drawing/2014/main" id="{89D9FF3A-2D1F-B239-21A1-ED7D13E9FD53}"/>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2A847C50-B33D-7AAA-161B-F5EDC58C1D6E}"/>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4" name="Picture 3" descr="A logo on a black background&#10;&#10;AI-generated content may be incorrect.">
              <a:extLst>
                <a:ext uri="{FF2B5EF4-FFF2-40B4-BE49-F238E27FC236}">
                  <a16:creationId xmlns:a16="http://schemas.microsoft.com/office/drawing/2014/main" id="{C0708851-1DCF-36EE-AC78-CE18EE4E1B1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10" name="Text Placeholder 9">
            <a:extLst>
              <a:ext uri="{FF2B5EF4-FFF2-40B4-BE49-F238E27FC236}">
                <a16:creationId xmlns:a16="http://schemas.microsoft.com/office/drawing/2014/main" id="{D737C2DA-885A-D6EA-EE68-23D4BE11BE65}"/>
              </a:ext>
            </a:extLst>
          </p:cNvPr>
          <p:cNvSpPr>
            <a:spLocks noGrp="1"/>
          </p:cNvSpPr>
          <p:nvPr>
            <p:ph type="body" sz="quarter" idx="13" hasCustomPrompt="1"/>
          </p:nvPr>
        </p:nvSpPr>
        <p:spPr>
          <a:xfrm>
            <a:off x="1704975" y="2784475"/>
            <a:ext cx="1411288" cy="1263650"/>
          </a:xfrm>
        </p:spPr>
        <p:txBody>
          <a:bodyPr>
            <a:normAutofit/>
          </a:bodyPr>
          <a:lstStyle>
            <a:lvl1pPr marL="0" indent="0" algn="ctr">
              <a:buNone/>
              <a:defRPr sz="1800">
                <a:solidFill>
                  <a:schemeClr val="bg1"/>
                </a:solidFill>
              </a:defRPr>
            </a:lvl1pPr>
          </a:lstStyle>
          <a:p>
            <a:pPr lvl="0"/>
            <a:r>
              <a:rPr lang="en-US"/>
              <a:t>Call out text</a:t>
            </a:r>
          </a:p>
        </p:txBody>
      </p:sp>
      <p:sp>
        <p:nvSpPr>
          <p:cNvPr id="11" name="Text Placeholder 25">
            <a:extLst>
              <a:ext uri="{FF2B5EF4-FFF2-40B4-BE49-F238E27FC236}">
                <a16:creationId xmlns:a16="http://schemas.microsoft.com/office/drawing/2014/main" id="{FF5EF7C8-4140-9939-19B0-195F81F4AC0B}"/>
              </a:ext>
            </a:extLst>
          </p:cNvPr>
          <p:cNvSpPr>
            <a:spLocks noGrp="1"/>
          </p:cNvSpPr>
          <p:nvPr>
            <p:ph type="body" sz="quarter" idx="11"/>
          </p:nvPr>
        </p:nvSpPr>
        <p:spPr>
          <a:xfrm>
            <a:off x="986807" y="536358"/>
            <a:ext cx="7869810" cy="704850"/>
          </a:xfrm>
        </p:spPr>
        <p:txBody>
          <a:bodyPr>
            <a:noAutofit/>
          </a:bodyPr>
          <a:lstStyle>
            <a:lvl1pPr marL="0" indent="0">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1385280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Item List + Pictur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D4037B6-C6B3-1B47-33A9-98536A1556B4}"/>
              </a:ext>
            </a:extLst>
          </p:cNvPr>
          <p:cNvSpPr/>
          <p:nvPr userDrawn="1"/>
        </p:nvSpPr>
        <p:spPr>
          <a:xfrm>
            <a:off x="5157243" y="0"/>
            <a:ext cx="7034758" cy="6858059"/>
          </a:xfrm>
          <a:prstGeom prst="rect">
            <a:avLst/>
          </a:prstGeom>
          <a:gradFill>
            <a:gsLst>
              <a:gs pos="35000">
                <a:schemeClr val="accent1"/>
              </a:gs>
              <a:gs pos="100000">
                <a:schemeClr val="accent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endParaRPr>
          </a:p>
        </p:txBody>
      </p:sp>
      <p:sp>
        <p:nvSpPr>
          <p:cNvPr id="4" name="Oval 3">
            <a:extLst>
              <a:ext uri="{FF2B5EF4-FFF2-40B4-BE49-F238E27FC236}">
                <a16:creationId xmlns:a16="http://schemas.microsoft.com/office/drawing/2014/main" id="{AAC0435F-86DD-4DC7-1B2B-4E54077B7DF0}"/>
              </a:ext>
            </a:extLst>
          </p:cNvPr>
          <p:cNvSpPr/>
          <p:nvPr userDrawn="1"/>
        </p:nvSpPr>
        <p:spPr>
          <a:xfrm>
            <a:off x="589619" y="2334379"/>
            <a:ext cx="825218" cy="825218"/>
          </a:xfrm>
          <a:prstGeom prst="ellipse">
            <a:avLst/>
          </a:prstGeom>
          <a:solidFill>
            <a:schemeClr val="accent1"/>
          </a:solidFill>
          <a:ln>
            <a:noFill/>
          </a:ln>
          <a:effectLst>
            <a:outerShdw blurRad="63500" dist="76200" dir="66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libri" panose="020F0502020204030204" pitchFamily="34" charset="0"/>
              <a:ea typeface="Calibri" panose="020F0502020204030204" pitchFamily="34" charset="0"/>
            </a:endParaRPr>
          </a:p>
        </p:txBody>
      </p:sp>
      <p:sp>
        <p:nvSpPr>
          <p:cNvPr id="5" name="Oval 4">
            <a:extLst>
              <a:ext uri="{FF2B5EF4-FFF2-40B4-BE49-F238E27FC236}">
                <a16:creationId xmlns:a16="http://schemas.microsoft.com/office/drawing/2014/main" id="{F2038E5F-C0DF-A6FA-997F-2BFFE966B50B}"/>
              </a:ext>
            </a:extLst>
          </p:cNvPr>
          <p:cNvSpPr/>
          <p:nvPr userDrawn="1"/>
        </p:nvSpPr>
        <p:spPr>
          <a:xfrm>
            <a:off x="561702" y="3484912"/>
            <a:ext cx="825218" cy="825218"/>
          </a:xfrm>
          <a:prstGeom prst="ellipse">
            <a:avLst/>
          </a:prstGeom>
          <a:solidFill>
            <a:schemeClr val="accent2"/>
          </a:solidFill>
          <a:ln>
            <a:noFill/>
          </a:ln>
          <a:effectLst>
            <a:outerShdw blurRad="63500" dist="76200" dir="66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libri" panose="020F0502020204030204" pitchFamily="34" charset="0"/>
              <a:ea typeface="Calibri" panose="020F0502020204030204" pitchFamily="34" charset="0"/>
            </a:endParaRPr>
          </a:p>
        </p:txBody>
      </p:sp>
      <p:sp>
        <p:nvSpPr>
          <p:cNvPr id="7" name="Oval 6">
            <a:extLst>
              <a:ext uri="{FF2B5EF4-FFF2-40B4-BE49-F238E27FC236}">
                <a16:creationId xmlns:a16="http://schemas.microsoft.com/office/drawing/2014/main" id="{B572A17A-D1B5-71F6-C1C4-2CA8E154728D}"/>
              </a:ext>
            </a:extLst>
          </p:cNvPr>
          <p:cNvSpPr/>
          <p:nvPr userDrawn="1"/>
        </p:nvSpPr>
        <p:spPr>
          <a:xfrm>
            <a:off x="535260" y="4589861"/>
            <a:ext cx="825218" cy="825218"/>
          </a:xfrm>
          <a:prstGeom prst="ellipse">
            <a:avLst/>
          </a:prstGeom>
          <a:solidFill>
            <a:schemeClr val="accent3"/>
          </a:solidFill>
          <a:ln>
            <a:noFill/>
          </a:ln>
          <a:effectLst>
            <a:outerShdw blurRad="63500" dist="76200" dir="66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libri" panose="020F0502020204030204" pitchFamily="34" charset="0"/>
              <a:ea typeface="Calibri" panose="020F0502020204030204" pitchFamily="34" charset="0"/>
            </a:endParaRPr>
          </a:p>
        </p:txBody>
      </p:sp>
      <p:sp>
        <p:nvSpPr>
          <p:cNvPr id="33" name="Text Placeholder 32">
            <a:extLst>
              <a:ext uri="{FF2B5EF4-FFF2-40B4-BE49-F238E27FC236}">
                <a16:creationId xmlns:a16="http://schemas.microsoft.com/office/drawing/2014/main" id="{27A2CB31-C377-874A-AF8C-8B1D63F9404F}"/>
              </a:ext>
            </a:extLst>
          </p:cNvPr>
          <p:cNvSpPr>
            <a:spLocks noGrp="1"/>
          </p:cNvSpPr>
          <p:nvPr>
            <p:ph type="body" sz="quarter" idx="12"/>
          </p:nvPr>
        </p:nvSpPr>
        <p:spPr>
          <a:xfrm>
            <a:off x="8756650" y="3159125"/>
            <a:ext cx="3378200" cy="2338388"/>
          </a:xfrm>
        </p:spPr>
        <p:txBody>
          <a:bodyPr>
            <a:normAutofit/>
          </a:bodyPr>
          <a:lstStyle>
            <a:lvl1pPr marL="0" indent="0">
              <a:buNone/>
              <a:defRPr sz="3600"/>
            </a:lvl1pPr>
          </a:lstStyle>
          <a:p>
            <a:pPr lvl="0"/>
            <a:r>
              <a:rPr lang="en-US"/>
              <a:t>Click to edit Master text styles</a:t>
            </a:r>
          </a:p>
        </p:txBody>
      </p:sp>
      <p:sp>
        <p:nvSpPr>
          <p:cNvPr id="37" name="Text Placeholder 36">
            <a:extLst>
              <a:ext uri="{FF2B5EF4-FFF2-40B4-BE49-F238E27FC236}">
                <a16:creationId xmlns:a16="http://schemas.microsoft.com/office/drawing/2014/main" id="{8CDBBD46-D232-2420-AE97-8D62A1431E96}"/>
              </a:ext>
            </a:extLst>
          </p:cNvPr>
          <p:cNvSpPr>
            <a:spLocks noGrp="1"/>
          </p:cNvSpPr>
          <p:nvPr>
            <p:ph type="body" sz="quarter" idx="14"/>
          </p:nvPr>
        </p:nvSpPr>
        <p:spPr>
          <a:xfrm>
            <a:off x="1662973" y="2470661"/>
            <a:ext cx="3294063" cy="850900"/>
          </a:xfrm>
        </p:spPr>
        <p:txBody>
          <a:bodyPr>
            <a:normAutofit/>
          </a:bodyPr>
          <a:lstStyle>
            <a:lvl1pPr marL="0" indent="0">
              <a:buNone/>
              <a:defRPr sz="2000"/>
            </a:lvl1pPr>
          </a:lstStyle>
          <a:p>
            <a:pPr lvl="0"/>
            <a:r>
              <a:rPr lang="en-US"/>
              <a:t>Click to edit Master text styles</a:t>
            </a:r>
          </a:p>
        </p:txBody>
      </p:sp>
      <p:sp>
        <p:nvSpPr>
          <p:cNvPr id="38" name="Text Placeholder 36">
            <a:extLst>
              <a:ext uri="{FF2B5EF4-FFF2-40B4-BE49-F238E27FC236}">
                <a16:creationId xmlns:a16="http://schemas.microsoft.com/office/drawing/2014/main" id="{6932600B-85A0-C5B2-B3B3-23C2B81F0BDA}"/>
              </a:ext>
            </a:extLst>
          </p:cNvPr>
          <p:cNvSpPr>
            <a:spLocks noGrp="1"/>
          </p:cNvSpPr>
          <p:nvPr>
            <p:ph type="body" sz="quarter" idx="15"/>
          </p:nvPr>
        </p:nvSpPr>
        <p:spPr>
          <a:xfrm>
            <a:off x="1672500" y="3517566"/>
            <a:ext cx="3294063" cy="850900"/>
          </a:xfrm>
        </p:spPr>
        <p:txBody>
          <a:bodyPr>
            <a:normAutofit/>
          </a:bodyPr>
          <a:lstStyle>
            <a:lvl1pPr marL="0" indent="0">
              <a:buNone/>
              <a:defRPr sz="2000"/>
            </a:lvl1pPr>
          </a:lstStyle>
          <a:p>
            <a:pPr lvl="0"/>
            <a:r>
              <a:rPr lang="en-US"/>
              <a:t>Click to edit Master text styles</a:t>
            </a:r>
          </a:p>
        </p:txBody>
      </p:sp>
      <p:sp>
        <p:nvSpPr>
          <p:cNvPr id="39" name="Text Placeholder 36">
            <a:extLst>
              <a:ext uri="{FF2B5EF4-FFF2-40B4-BE49-F238E27FC236}">
                <a16:creationId xmlns:a16="http://schemas.microsoft.com/office/drawing/2014/main" id="{5E956F18-9060-339F-0984-137B957DE6DB}"/>
              </a:ext>
            </a:extLst>
          </p:cNvPr>
          <p:cNvSpPr>
            <a:spLocks noGrp="1"/>
          </p:cNvSpPr>
          <p:nvPr>
            <p:ph type="body" sz="quarter" idx="16"/>
          </p:nvPr>
        </p:nvSpPr>
        <p:spPr>
          <a:xfrm>
            <a:off x="1672500" y="4643416"/>
            <a:ext cx="3294063" cy="850900"/>
          </a:xfrm>
        </p:spPr>
        <p:txBody>
          <a:bodyPr>
            <a:normAutofit/>
          </a:bodyPr>
          <a:lstStyle>
            <a:lvl1pPr marL="0" indent="0">
              <a:buNone/>
              <a:defRPr sz="2000"/>
            </a:lvl1pPr>
          </a:lstStyle>
          <a:p>
            <a:pPr lvl="0"/>
            <a:r>
              <a:rPr lang="en-US"/>
              <a:t>Click to edit Master text styles</a:t>
            </a:r>
          </a:p>
        </p:txBody>
      </p:sp>
      <p:sp>
        <p:nvSpPr>
          <p:cNvPr id="9" name="Picture Placeholder 8"/>
          <p:cNvSpPr>
            <a:spLocks noGrp="1"/>
          </p:cNvSpPr>
          <p:nvPr>
            <p:ph type="pic" sz="quarter" idx="11"/>
          </p:nvPr>
        </p:nvSpPr>
        <p:spPr>
          <a:xfrm>
            <a:off x="5156266" y="1928818"/>
            <a:ext cx="3377156" cy="3888446"/>
          </a:xfrm>
          <a:custGeom>
            <a:avLst/>
            <a:gdLst>
              <a:gd name="connsiteX0" fmla="*/ 0 w 3627052"/>
              <a:gd name="connsiteY0" fmla="*/ 0 h 6862565"/>
              <a:gd name="connsiteX1" fmla="*/ 3627052 w 3627052"/>
              <a:gd name="connsiteY1" fmla="*/ 0 h 6862565"/>
              <a:gd name="connsiteX2" fmla="*/ 3627052 w 3627052"/>
              <a:gd name="connsiteY2" fmla="*/ 6862565 h 6862565"/>
              <a:gd name="connsiteX3" fmla="*/ 0 w 3627052"/>
              <a:gd name="connsiteY3" fmla="*/ 6862565 h 6862565"/>
            </a:gdLst>
            <a:ahLst/>
            <a:cxnLst>
              <a:cxn ang="0">
                <a:pos x="connsiteX0" y="connsiteY0"/>
              </a:cxn>
              <a:cxn ang="0">
                <a:pos x="connsiteX1" y="connsiteY1"/>
              </a:cxn>
              <a:cxn ang="0">
                <a:pos x="connsiteX2" y="connsiteY2"/>
              </a:cxn>
              <a:cxn ang="0">
                <a:pos x="connsiteX3" y="connsiteY3"/>
              </a:cxn>
            </a:cxnLst>
            <a:rect l="l" t="t" r="r" b="b"/>
            <a:pathLst>
              <a:path w="3627052" h="6862565">
                <a:moveTo>
                  <a:pt x="0" y="0"/>
                </a:moveTo>
                <a:lnTo>
                  <a:pt x="3627052" y="0"/>
                </a:lnTo>
                <a:lnTo>
                  <a:pt x="3627052" y="6862565"/>
                </a:lnTo>
                <a:lnTo>
                  <a:pt x="0" y="6862565"/>
                </a:ln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grpSp>
        <p:nvGrpSpPr>
          <p:cNvPr id="2" name="Group 1">
            <a:extLst>
              <a:ext uri="{FF2B5EF4-FFF2-40B4-BE49-F238E27FC236}">
                <a16:creationId xmlns:a16="http://schemas.microsoft.com/office/drawing/2014/main" id="{BF0FB103-0E68-7F85-6E3F-94AFB50B002C}"/>
              </a:ext>
            </a:extLst>
          </p:cNvPr>
          <p:cNvGrpSpPr/>
          <p:nvPr userDrawn="1"/>
        </p:nvGrpSpPr>
        <p:grpSpPr>
          <a:xfrm>
            <a:off x="726651" y="6283402"/>
            <a:ext cx="10868638" cy="474125"/>
            <a:chOff x="726651" y="6283402"/>
            <a:chExt cx="10868638" cy="474125"/>
          </a:xfrm>
        </p:grpSpPr>
        <p:grpSp>
          <p:nvGrpSpPr>
            <p:cNvPr id="3" name="Group 2">
              <a:extLst>
                <a:ext uri="{FF2B5EF4-FFF2-40B4-BE49-F238E27FC236}">
                  <a16:creationId xmlns:a16="http://schemas.microsoft.com/office/drawing/2014/main" id="{168707BD-57FB-9BCA-3FF9-E32DBC2CFCE4}"/>
                </a:ext>
              </a:extLst>
            </p:cNvPr>
            <p:cNvGrpSpPr/>
            <p:nvPr userDrawn="1"/>
          </p:nvGrpSpPr>
          <p:grpSpPr>
            <a:xfrm>
              <a:off x="726651" y="6283402"/>
              <a:ext cx="10868638" cy="362289"/>
              <a:chOff x="731293" y="6099767"/>
              <a:chExt cx="10868638" cy="362289"/>
            </a:xfrm>
          </p:grpSpPr>
          <p:cxnSp>
            <p:nvCxnSpPr>
              <p:cNvPr id="8" name="Google Shape;86;p30">
                <a:extLst>
                  <a:ext uri="{FF2B5EF4-FFF2-40B4-BE49-F238E27FC236}">
                    <a16:creationId xmlns:a16="http://schemas.microsoft.com/office/drawing/2014/main" id="{3B0ED758-AF50-2D64-73AD-71BDDA8F5932}"/>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45FBE4A8-75DC-EE97-DCAA-4C0A94FA4647}"/>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6" name="Picture 5">
              <a:extLst>
                <a:ext uri="{FF2B5EF4-FFF2-40B4-BE49-F238E27FC236}">
                  <a16:creationId xmlns:a16="http://schemas.microsoft.com/office/drawing/2014/main" id="{69D38B0F-0DA0-ED85-A932-1578688D256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100802" y="6323576"/>
              <a:ext cx="1494487" cy="433951"/>
            </a:xfrm>
            <a:prstGeom prst="rect">
              <a:avLst/>
            </a:prstGeom>
          </p:spPr>
        </p:pic>
      </p:grpSp>
      <p:sp>
        <p:nvSpPr>
          <p:cNvPr id="12" name="Text Placeholder 25">
            <a:extLst>
              <a:ext uri="{FF2B5EF4-FFF2-40B4-BE49-F238E27FC236}">
                <a16:creationId xmlns:a16="http://schemas.microsoft.com/office/drawing/2014/main" id="{E6A62FF3-041C-2968-12C2-141F9CC4DE80}"/>
              </a:ext>
            </a:extLst>
          </p:cNvPr>
          <p:cNvSpPr>
            <a:spLocks noGrp="1"/>
          </p:cNvSpPr>
          <p:nvPr>
            <p:ph type="body" sz="quarter" idx="17"/>
          </p:nvPr>
        </p:nvSpPr>
        <p:spPr>
          <a:xfrm>
            <a:off x="535260" y="536357"/>
            <a:ext cx="4431303" cy="1065979"/>
          </a:xfrm>
        </p:spPr>
        <p:txBody>
          <a:bodyPr>
            <a:noAutofit/>
          </a:bodyPr>
          <a:lstStyle>
            <a:lvl1pPr marL="0" indent="0">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5700763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Only + Text + Side by Side Pictur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A80A4A-C2E8-75A1-EDAF-FBF43AA8363F}"/>
              </a:ext>
            </a:extLst>
          </p:cNvPr>
          <p:cNvSpPr/>
          <p:nvPr userDrawn="1"/>
        </p:nvSpPr>
        <p:spPr>
          <a:xfrm>
            <a:off x="9463313" y="0"/>
            <a:ext cx="2728687" cy="6072553"/>
          </a:xfrm>
          <a:prstGeom prst="rect">
            <a:avLst/>
          </a:prstGeom>
          <a:gradFill>
            <a:gsLst>
              <a:gs pos="35000">
                <a:schemeClr val="accent1"/>
              </a:gs>
              <a:gs pos="100000">
                <a:schemeClr val="accent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endParaRPr>
          </a:p>
        </p:txBody>
      </p:sp>
      <p:sp>
        <p:nvSpPr>
          <p:cNvPr id="8" name="Picture Placeholder 7"/>
          <p:cNvSpPr>
            <a:spLocks noGrp="1"/>
          </p:cNvSpPr>
          <p:nvPr>
            <p:ph type="pic" sz="quarter" idx="11"/>
          </p:nvPr>
        </p:nvSpPr>
        <p:spPr>
          <a:xfrm>
            <a:off x="5277521" y="2022783"/>
            <a:ext cx="2961909" cy="3824030"/>
          </a:xfrm>
          <a:custGeom>
            <a:avLst/>
            <a:gdLst>
              <a:gd name="connsiteX0" fmla="*/ 0 w 3627052"/>
              <a:gd name="connsiteY0" fmla="*/ 0 h 6862565"/>
              <a:gd name="connsiteX1" fmla="*/ 3627052 w 3627052"/>
              <a:gd name="connsiteY1" fmla="*/ 0 h 6862565"/>
              <a:gd name="connsiteX2" fmla="*/ 3627052 w 3627052"/>
              <a:gd name="connsiteY2" fmla="*/ 6862565 h 6862565"/>
              <a:gd name="connsiteX3" fmla="*/ 0 w 3627052"/>
              <a:gd name="connsiteY3" fmla="*/ 6862565 h 6862565"/>
            </a:gdLst>
            <a:ahLst/>
            <a:cxnLst>
              <a:cxn ang="0">
                <a:pos x="connsiteX0" y="connsiteY0"/>
              </a:cxn>
              <a:cxn ang="0">
                <a:pos x="connsiteX1" y="connsiteY1"/>
              </a:cxn>
              <a:cxn ang="0">
                <a:pos x="connsiteX2" y="connsiteY2"/>
              </a:cxn>
              <a:cxn ang="0">
                <a:pos x="connsiteX3" y="connsiteY3"/>
              </a:cxn>
            </a:cxnLst>
            <a:rect l="l" t="t" r="r" b="b"/>
            <a:pathLst>
              <a:path w="3627052" h="6862565">
                <a:moveTo>
                  <a:pt x="0" y="0"/>
                </a:moveTo>
                <a:lnTo>
                  <a:pt x="3627052" y="0"/>
                </a:lnTo>
                <a:lnTo>
                  <a:pt x="3627052" y="6862565"/>
                </a:lnTo>
                <a:lnTo>
                  <a:pt x="0" y="6862565"/>
                </a:ln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sp>
        <p:nvSpPr>
          <p:cNvPr id="9" name="Picture Placeholder 8"/>
          <p:cNvSpPr>
            <a:spLocks noGrp="1"/>
          </p:cNvSpPr>
          <p:nvPr>
            <p:ph type="pic" sz="quarter" idx="12"/>
          </p:nvPr>
        </p:nvSpPr>
        <p:spPr>
          <a:xfrm>
            <a:off x="8431807" y="2022782"/>
            <a:ext cx="2961909" cy="3824030"/>
          </a:xfrm>
          <a:custGeom>
            <a:avLst/>
            <a:gdLst>
              <a:gd name="connsiteX0" fmla="*/ 0 w 3627052"/>
              <a:gd name="connsiteY0" fmla="*/ 0 h 6862565"/>
              <a:gd name="connsiteX1" fmla="*/ 3627052 w 3627052"/>
              <a:gd name="connsiteY1" fmla="*/ 0 h 6862565"/>
              <a:gd name="connsiteX2" fmla="*/ 3627052 w 3627052"/>
              <a:gd name="connsiteY2" fmla="*/ 6862565 h 6862565"/>
              <a:gd name="connsiteX3" fmla="*/ 0 w 3627052"/>
              <a:gd name="connsiteY3" fmla="*/ 6862565 h 6862565"/>
            </a:gdLst>
            <a:ahLst/>
            <a:cxnLst>
              <a:cxn ang="0">
                <a:pos x="connsiteX0" y="connsiteY0"/>
              </a:cxn>
              <a:cxn ang="0">
                <a:pos x="connsiteX1" y="connsiteY1"/>
              </a:cxn>
              <a:cxn ang="0">
                <a:pos x="connsiteX2" y="connsiteY2"/>
              </a:cxn>
              <a:cxn ang="0">
                <a:pos x="connsiteX3" y="connsiteY3"/>
              </a:cxn>
            </a:cxnLst>
            <a:rect l="l" t="t" r="r" b="b"/>
            <a:pathLst>
              <a:path w="3627052" h="6862565">
                <a:moveTo>
                  <a:pt x="0" y="0"/>
                </a:moveTo>
                <a:lnTo>
                  <a:pt x="3627052" y="0"/>
                </a:lnTo>
                <a:lnTo>
                  <a:pt x="3627052" y="6862565"/>
                </a:lnTo>
                <a:lnTo>
                  <a:pt x="0" y="6862565"/>
                </a:ln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grpSp>
        <p:nvGrpSpPr>
          <p:cNvPr id="2" name="Group 1">
            <a:extLst>
              <a:ext uri="{FF2B5EF4-FFF2-40B4-BE49-F238E27FC236}">
                <a16:creationId xmlns:a16="http://schemas.microsoft.com/office/drawing/2014/main" id="{51B8BCFD-D061-FDB9-6EF7-4CA6861D5F33}"/>
              </a:ext>
            </a:extLst>
          </p:cNvPr>
          <p:cNvGrpSpPr/>
          <p:nvPr userDrawn="1"/>
        </p:nvGrpSpPr>
        <p:grpSpPr>
          <a:xfrm>
            <a:off x="726651" y="6283402"/>
            <a:ext cx="10868638" cy="474125"/>
            <a:chOff x="726651" y="6283402"/>
            <a:chExt cx="10868638" cy="474125"/>
          </a:xfrm>
        </p:grpSpPr>
        <p:grpSp>
          <p:nvGrpSpPr>
            <p:cNvPr id="4" name="Group 3">
              <a:extLst>
                <a:ext uri="{FF2B5EF4-FFF2-40B4-BE49-F238E27FC236}">
                  <a16:creationId xmlns:a16="http://schemas.microsoft.com/office/drawing/2014/main" id="{810B149D-D88B-0533-5EA7-DE93C265AC79}"/>
                </a:ext>
              </a:extLst>
            </p:cNvPr>
            <p:cNvGrpSpPr/>
            <p:nvPr userDrawn="1"/>
          </p:nvGrpSpPr>
          <p:grpSpPr>
            <a:xfrm>
              <a:off x="726651" y="6283402"/>
              <a:ext cx="10868638" cy="362289"/>
              <a:chOff x="731293" y="6099767"/>
              <a:chExt cx="10868638" cy="362289"/>
            </a:xfrm>
          </p:grpSpPr>
          <p:cxnSp>
            <p:nvCxnSpPr>
              <p:cNvPr id="6" name="Google Shape;86;p30">
                <a:extLst>
                  <a:ext uri="{FF2B5EF4-FFF2-40B4-BE49-F238E27FC236}">
                    <a16:creationId xmlns:a16="http://schemas.microsoft.com/office/drawing/2014/main" id="{FB19E1E7-36C4-16C2-A7AC-4448DC56ACF6}"/>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30AE61A2-9208-DD9B-8471-0A60BFE06F1E}"/>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5" name="Picture 4" descr="A logo on a black background&#10;&#10;AI-generated content may be incorrect.">
              <a:extLst>
                <a:ext uri="{FF2B5EF4-FFF2-40B4-BE49-F238E27FC236}">
                  <a16:creationId xmlns:a16="http://schemas.microsoft.com/office/drawing/2014/main" id="{460984DD-6AD5-BD3C-93B6-4C529A6A82D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10" name="Text Placeholder 25">
            <a:extLst>
              <a:ext uri="{FF2B5EF4-FFF2-40B4-BE49-F238E27FC236}">
                <a16:creationId xmlns:a16="http://schemas.microsoft.com/office/drawing/2014/main" id="{456DC82E-3BF0-9BBA-372B-7BF01EDFF674}"/>
              </a:ext>
            </a:extLst>
          </p:cNvPr>
          <p:cNvSpPr>
            <a:spLocks noGrp="1"/>
          </p:cNvSpPr>
          <p:nvPr>
            <p:ph type="body" sz="quarter" idx="13"/>
          </p:nvPr>
        </p:nvSpPr>
        <p:spPr>
          <a:xfrm>
            <a:off x="986807" y="536358"/>
            <a:ext cx="7869810" cy="704850"/>
          </a:xfrm>
        </p:spPr>
        <p:txBody>
          <a:bodyPr>
            <a:noAutofit/>
          </a:bodyPr>
          <a:lstStyle>
            <a:lvl1pPr marL="0" indent="0">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6001946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5277521" y="2022783"/>
            <a:ext cx="2961909" cy="3824030"/>
          </a:xfrm>
          <a:custGeom>
            <a:avLst/>
            <a:gdLst>
              <a:gd name="connsiteX0" fmla="*/ 0 w 3627052"/>
              <a:gd name="connsiteY0" fmla="*/ 0 h 6862565"/>
              <a:gd name="connsiteX1" fmla="*/ 3627052 w 3627052"/>
              <a:gd name="connsiteY1" fmla="*/ 0 h 6862565"/>
              <a:gd name="connsiteX2" fmla="*/ 3627052 w 3627052"/>
              <a:gd name="connsiteY2" fmla="*/ 6862565 h 6862565"/>
              <a:gd name="connsiteX3" fmla="*/ 0 w 3627052"/>
              <a:gd name="connsiteY3" fmla="*/ 6862565 h 6862565"/>
            </a:gdLst>
            <a:ahLst/>
            <a:cxnLst>
              <a:cxn ang="0">
                <a:pos x="connsiteX0" y="connsiteY0"/>
              </a:cxn>
              <a:cxn ang="0">
                <a:pos x="connsiteX1" y="connsiteY1"/>
              </a:cxn>
              <a:cxn ang="0">
                <a:pos x="connsiteX2" y="connsiteY2"/>
              </a:cxn>
              <a:cxn ang="0">
                <a:pos x="connsiteX3" y="connsiteY3"/>
              </a:cxn>
            </a:cxnLst>
            <a:rect l="l" t="t" r="r" b="b"/>
            <a:pathLst>
              <a:path w="3627052" h="6862565">
                <a:moveTo>
                  <a:pt x="0" y="0"/>
                </a:moveTo>
                <a:lnTo>
                  <a:pt x="3627052" y="0"/>
                </a:lnTo>
                <a:lnTo>
                  <a:pt x="3627052" y="6862565"/>
                </a:lnTo>
                <a:lnTo>
                  <a:pt x="0" y="6862565"/>
                </a:ln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sp>
        <p:nvSpPr>
          <p:cNvPr id="9" name="Picture Placeholder 8"/>
          <p:cNvSpPr>
            <a:spLocks noGrp="1"/>
          </p:cNvSpPr>
          <p:nvPr>
            <p:ph type="pic" sz="quarter" idx="12"/>
          </p:nvPr>
        </p:nvSpPr>
        <p:spPr>
          <a:xfrm>
            <a:off x="8431807" y="2022782"/>
            <a:ext cx="2961909" cy="3824030"/>
          </a:xfrm>
          <a:custGeom>
            <a:avLst/>
            <a:gdLst>
              <a:gd name="connsiteX0" fmla="*/ 0 w 3627052"/>
              <a:gd name="connsiteY0" fmla="*/ 0 h 6862565"/>
              <a:gd name="connsiteX1" fmla="*/ 3627052 w 3627052"/>
              <a:gd name="connsiteY1" fmla="*/ 0 h 6862565"/>
              <a:gd name="connsiteX2" fmla="*/ 3627052 w 3627052"/>
              <a:gd name="connsiteY2" fmla="*/ 6862565 h 6862565"/>
              <a:gd name="connsiteX3" fmla="*/ 0 w 3627052"/>
              <a:gd name="connsiteY3" fmla="*/ 6862565 h 6862565"/>
            </a:gdLst>
            <a:ahLst/>
            <a:cxnLst>
              <a:cxn ang="0">
                <a:pos x="connsiteX0" y="connsiteY0"/>
              </a:cxn>
              <a:cxn ang="0">
                <a:pos x="connsiteX1" y="connsiteY1"/>
              </a:cxn>
              <a:cxn ang="0">
                <a:pos x="connsiteX2" y="connsiteY2"/>
              </a:cxn>
              <a:cxn ang="0">
                <a:pos x="connsiteX3" y="connsiteY3"/>
              </a:cxn>
            </a:cxnLst>
            <a:rect l="l" t="t" r="r" b="b"/>
            <a:pathLst>
              <a:path w="3627052" h="6862565">
                <a:moveTo>
                  <a:pt x="0" y="0"/>
                </a:moveTo>
                <a:lnTo>
                  <a:pt x="3627052" y="0"/>
                </a:lnTo>
                <a:lnTo>
                  <a:pt x="3627052" y="6862565"/>
                </a:lnTo>
                <a:lnTo>
                  <a:pt x="0" y="6862565"/>
                </a:ln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grpSp>
        <p:nvGrpSpPr>
          <p:cNvPr id="15" name="Group 14">
            <a:extLst>
              <a:ext uri="{FF2B5EF4-FFF2-40B4-BE49-F238E27FC236}">
                <a16:creationId xmlns:a16="http://schemas.microsoft.com/office/drawing/2014/main" id="{CED8E2CE-2A5C-B707-22E1-98F033EAE764}"/>
              </a:ext>
            </a:extLst>
          </p:cNvPr>
          <p:cNvGrpSpPr/>
          <p:nvPr userDrawn="1"/>
        </p:nvGrpSpPr>
        <p:grpSpPr>
          <a:xfrm>
            <a:off x="726651" y="6283402"/>
            <a:ext cx="10868638" cy="474125"/>
            <a:chOff x="726651" y="6283402"/>
            <a:chExt cx="10868638" cy="474125"/>
          </a:xfrm>
        </p:grpSpPr>
        <p:grpSp>
          <p:nvGrpSpPr>
            <p:cNvPr id="16" name="Group 15">
              <a:extLst>
                <a:ext uri="{FF2B5EF4-FFF2-40B4-BE49-F238E27FC236}">
                  <a16:creationId xmlns:a16="http://schemas.microsoft.com/office/drawing/2014/main" id="{2EF74D2F-A0F9-BE99-54F0-C8ED4DEDF820}"/>
                </a:ext>
              </a:extLst>
            </p:cNvPr>
            <p:cNvGrpSpPr/>
            <p:nvPr userDrawn="1"/>
          </p:nvGrpSpPr>
          <p:grpSpPr>
            <a:xfrm>
              <a:off x="726651" y="6283402"/>
              <a:ext cx="10868638" cy="362289"/>
              <a:chOff x="731293" y="6099767"/>
              <a:chExt cx="10868638" cy="362289"/>
            </a:xfrm>
          </p:grpSpPr>
          <p:cxnSp>
            <p:nvCxnSpPr>
              <p:cNvPr id="18" name="Google Shape;86;p30">
                <a:extLst>
                  <a:ext uri="{FF2B5EF4-FFF2-40B4-BE49-F238E27FC236}">
                    <a16:creationId xmlns:a16="http://schemas.microsoft.com/office/drawing/2014/main" id="{67E8AD18-99EC-2E19-EC2E-B025E37E5752}"/>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7F539A5B-8352-A4FF-89AE-63C35E80DFB6}"/>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17" name="Picture 16" descr="A logo on a black background&#10;&#10;AI-generated content may be incorrect.">
              <a:extLst>
                <a:ext uri="{FF2B5EF4-FFF2-40B4-BE49-F238E27FC236}">
                  <a16:creationId xmlns:a16="http://schemas.microsoft.com/office/drawing/2014/main" id="{9D704638-811C-F879-2B05-3A2728D8E4E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20" name="Text Placeholder 25">
            <a:extLst>
              <a:ext uri="{FF2B5EF4-FFF2-40B4-BE49-F238E27FC236}">
                <a16:creationId xmlns:a16="http://schemas.microsoft.com/office/drawing/2014/main" id="{554D9193-6044-7B31-0DCF-C5A1F3B1B3F8}"/>
              </a:ext>
            </a:extLst>
          </p:cNvPr>
          <p:cNvSpPr>
            <a:spLocks noGrp="1"/>
          </p:cNvSpPr>
          <p:nvPr>
            <p:ph type="body" sz="quarter" idx="13"/>
          </p:nvPr>
        </p:nvSpPr>
        <p:spPr>
          <a:xfrm>
            <a:off x="986807" y="536358"/>
            <a:ext cx="7869810" cy="704850"/>
          </a:xfrm>
        </p:spPr>
        <p:txBody>
          <a:bodyPr>
            <a:noAutofit/>
          </a:bodyPr>
          <a:lstStyle>
            <a:lvl1pPr marL="0" indent="0">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5110960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259140" y="2561291"/>
            <a:ext cx="2458176" cy="2458176"/>
          </a:xfrm>
          <a:custGeom>
            <a:avLst/>
            <a:gdLst>
              <a:gd name="connsiteX0" fmla="*/ 1391311 w 2782622"/>
              <a:gd name="connsiteY0" fmla="*/ 0 h 2782622"/>
              <a:gd name="connsiteX1" fmla="*/ 2782622 w 2782622"/>
              <a:gd name="connsiteY1" fmla="*/ 1391311 h 2782622"/>
              <a:gd name="connsiteX2" fmla="*/ 1391311 w 2782622"/>
              <a:gd name="connsiteY2" fmla="*/ 2782622 h 2782622"/>
              <a:gd name="connsiteX3" fmla="*/ 0 w 2782622"/>
              <a:gd name="connsiteY3" fmla="*/ 1391311 h 2782622"/>
              <a:gd name="connsiteX4" fmla="*/ 1391311 w 2782622"/>
              <a:gd name="connsiteY4" fmla="*/ 0 h 2782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622" h="2782622">
                <a:moveTo>
                  <a:pt x="1391311" y="0"/>
                </a:moveTo>
                <a:cubicBezTo>
                  <a:pt x="2159711" y="0"/>
                  <a:pt x="2782622" y="622911"/>
                  <a:pt x="2782622" y="1391311"/>
                </a:cubicBezTo>
                <a:cubicBezTo>
                  <a:pt x="2782622" y="2159711"/>
                  <a:pt x="2159711" y="2782622"/>
                  <a:pt x="1391311" y="2782622"/>
                </a:cubicBezTo>
                <a:cubicBezTo>
                  <a:pt x="622911" y="2782622"/>
                  <a:pt x="0" y="2159711"/>
                  <a:pt x="0" y="1391311"/>
                </a:cubicBezTo>
                <a:cubicBezTo>
                  <a:pt x="0" y="622911"/>
                  <a:pt x="622911" y="0"/>
                  <a:pt x="1391311" y="0"/>
                </a:cubicBez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sp>
        <p:nvSpPr>
          <p:cNvPr id="9" name="Picture Placeholder 8"/>
          <p:cNvSpPr>
            <a:spLocks noGrp="1"/>
          </p:cNvSpPr>
          <p:nvPr>
            <p:ph type="pic" sz="quarter" idx="11"/>
          </p:nvPr>
        </p:nvSpPr>
        <p:spPr>
          <a:xfrm>
            <a:off x="4871907" y="2561291"/>
            <a:ext cx="2458176" cy="2458176"/>
          </a:xfrm>
          <a:custGeom>
            <a:avLst/>
            <a:gdLst>
              <a:gd name="connsiteX0" fmla="*/ 1391311 w 2782622"/>
              <a:gd name="connsiteY0" fmla="*/ 0 h 2782622"/>
              <a:gd name="connsiteX1" fmla="*/ 2782622 w 2782622"/>
              <a:gd name="connsiteY1" fmla="*/ 1391311 h 2782622"/>
              <a:gd name="connsiteX2" fmla="*/ 1391311 w 2782622"/>
              <a:gd name="connsiteY2" fmla="*/ 2782622 h 2782622"/>
              <a:gd name="connsiteX3" fmla="*/ 0 w 2782622"/>
              <a:gd name="connsiteY3" fmla="*/ 1391311 h 2782622"/>
              <a:gd name="connsiteX4" fmla="*/ 1391311 w 2782622"/>
              <a:gd name="connsiteY4" fmla="*/ 0 h 2782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622" h="2782622">
                <a:moveTo>
                  <a:pt x="1391311" y="0"/>
                </a:moveTo>
                <a:cubicBezTo>
                  <a:pt x="2159711" y="0"/>
                  <a:pt x="2782622" y="622911"/>
                  <a:pt x="2782622" y="1391311"/>
                </a:cubicBezTo>
                <a:cubicBezTo>
                  <a:pt x="2782622" y="2159711"/>
                  <a:pt x="2159711" y="2782622"/>
                  <a:pt x="1391311" y="2782622"/>
                </a:cubicBezTo>
                <a:cubicBezTo>
                  <a:pt x="622911" y="2782622"/>
                  <a:pt x="0" y="2159711"/>
                  <a:pt x="0" y="1391311"/>
                </a:cubicBezTo>
                <a:cubicBezTo>
                  <a:pt x="0" y="622911"/>
                  <a:pt x="622911" y="0"/>
                  <a:pt x="1391311" y="0"/>
                </a:cubicBez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sp>
        <p:nvSpPr>
          <p:cNvPr id="10" name="Picture Placeholder 9"/>
          <p:cNvSpPr>
            <a:spLocks noGrp="1"/>
          </p:cNvSpPr>
          <p:nvPr>
            <p:ph type="pic" sz="quarter" idx="12"/>
          </p:nvPr>
        </p:nvSpPr>
        <p:spPr>
          <a:xfrm>
            <a:off x="8484674" y="2561291"/>
            <a:ext cx="2458176" cy="2458176"/>
          </a:xfrm>
          <a:custGeom>
            <a:avLst/>
            <a:gdLst>
              <a:gd name="connsiteX0" fmla="*/ 1391311 w 2782622"/>
              <a:gd name="connsiteY0" fmla="*/ 0 h 2782622"/>
              <a:gd name="connsiteX1" fmla="*/ 2782622 w 2782622"/>
              <a:gd name="connsiteY1" fmla="*/ 1391311 h 2782622"/>
              <a:gd name="connsiteX2" fmla="*/ 1391311 w 2782622"/>
              <a:gd name="connsiteY2" fmla="*/ 2782622 h 2782622"/>
              <a:gd name="connsiteX3" fmla="*/ 0 w 2782622"/>
              <a:gd name="connsiteY3" fmla="*/ 1391311 h 2782622"/>
              <a:gd name="connsiteX4" fmla="*/ 1391311 w 2782622"/>
              <a:gd name="connsiteY4" fmla="*/ 0 h 2782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622" h="2782622">
                <a:moveTo>
                  <a:pt x="1391311" y="0"/>
                </a:moveTo>
                <a:cubicBezTo>
                  <a:pt x="2159711" y="0"/>
                  <a:pt x="2782622" y="622911"/>
                  <a:pt x="2782622" y="1391311"/>
                </a:cubicBezTo>
                <a:cubicBezTo>
                  <a:pt x="2782622" y="2159711"/>
                  <a:pt x="2159711" y="2782622"/>
                  <a:pt x="1391311" y="2782622"/>
                </a:cubicBezTo>
                <a:cubicBezTo>
                  <a:pt x="622911" y="2782622"/>
                  <a:pt x="0" y="2159711"/>
                  <a:pt x="0" y="1391311"/>
                </a:cubicBezTo>
                <a:cubicBezTo>
                  <a:pt x="0" y="622911"/>
                  <a:pt x="622911" y="0"/>
                  <a:pt x="1391311" y="0"/>
                </a:cubicBez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grpSp>
        <p:nvGrpSpPr>
          <p:cNvPr id="16" name="Group 15">
            <a:extLst>
              <a:ext uri="{FF2B5EF4-FFF2-40B4-BE49-F238E27FC236}">
                <a16:creationId xmlns:a16="http://schemas.microsoft.com/office/drawing/2014/main" id="{792ACA69-76C7-E436-2CC0-B47D76E1981C}"/>
              </a:ext>
            </a:extLst>
          </p:cNvPr>
          <p:cNvGrpSpPr/>
          <p:nvPr userDrawn="1"/>
        </p:nvGrpSpPr>
        <p:grpSpPr>
          <a:xfrm>
            <a:off x="726651" y="6283402"/>
            <a:ext cx="10868638" cy="474125"/>
            <a:chOff x="726651" y="6283402"/>
            <a:chExt cx="10868638" cy="474125"/>
          </a:xfrm>
        </p:grpSpPr>
        <p:grpSp>
          <p:nvGrpSpPr>
            <p:cNvPr id="17" name="Group 16">
              <a:extLst>
                <a:ext uri="{FF2B5EF4-FFF2-40B4-BE49-F238E27FC236}">
                  <a16:creationId xmlns:a16="http://schemas.microsoft.com/office/drawing/2014/main" id="{BE005FCE-FE94-98D7-5752-B394AF03BE1A}"/>
                </a:ext>
              </a:extLst>
            </p:cNvPr>
            <p:cNvGrpSpPr/>
            <p:nvPr userDrawn="1"/>
          </p:nvGrpSpPr>
          <p:grpSpPr>
            <a:xfrm>
              <a:off x="726651" y="6283402"/>
              <a:ext cx="10868638" cy="362289"/>
              <a:chOff x="731293" y="6099767"/>
              <a:chExt cx="10868638" cy="362289"/>
            </a:xfrm>
          </p:grpSpPr>
          <p:cxnSp>
            <p:nvCxnSpPr>
              <p:cNvPr id="19" name="Google Shape;86;p30">
                <a:extLst>
                  <a:ext uri="{FF2B5EF4-FFF2-40B4-BE49-F238E27FC236}">
                    <a16:creationId xmlns:a16="http://schemas.microsoft.com/office/drawing/2014/main" id="{AB7AD14A-5B8B-9E9B-0ECA-7A218733923D}"/>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CC73B33D-C16B-FD51-AC54-9C820DD96929}"/>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18" name="Picture 17" descr="A logo on a black background&#10;&#10;AI-generated content may be incorrect.">
              <a:extLst>
                <a:ext uri="{FF2B5EF4-FFF2-40B4-BE49-F238E27FC236}">
                  <a16:creationId xmlns:a16="http://schemas.microsoft.com/office/drawing/2014/main" id="{74B76CD8-7979-FD3C-59FF-A0626A0A784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21" name="Text Placeholder 25">
            <a:extLst>
              <a:ext uri="{FF2B5EF4-FFF2-40B4-BE49-F238E27FC236}">
                <a16:creationId xmlns:a16="http://schemas.microsoft.com/office/drawing/2014/main" id="{11CCF7DB-63DD-4FC9-0BF3-0C0861CB8367}"/>
              </a:ext>
            </a:extLst>
          </p:cNvPr>
          <p:cNvSpPr>
            <a:spLocks noGrp="1"/>
          </p:cNvSpPr>
          <p:nvPr>
            <p:ph type="body" sz="quarter" idx="13"/>
          </p:nvPr>
        </p:nvSpPr>
        <p:spPr>
          <a:xfrm>
            <a:off x="986807" y="536358"/>
            <a:ext cx="7869810" cy="704850"/>
          </a:xfrm>
        </p:spPr>
        <p:txBody>
          <a:bodyPr>
            <a:noAutofit/>
          </a:bodyPr>
          <a:lstStyle>
            <a:lvl1pPr marL="0" indent="0">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42849547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787192" y="2561291"/>
            <a:ext cx="2458176" cy="2458176"/>
          </a:xfrm>
          <a:custGeom>
            <a:avLst/>
            <a:gdLst>
              <a:gd name="connsiteX0" fmla="*/ 1391311 w 2782622"/>
              <a:gd name="connsiteY0" fmla="*/ 0 h 2782622"/>
              <a:gd name="connsiteX1" fmla="*/ 2782622 w 2782622"/>
              <a:gd name="connsiteY1" fmla="*/ 1391311 h 2782622"/>
              <a:gd name="connsiteX2" fmla="*/ 1391311 w 2782622"/>
              <a:gd name="connsiteY2" fmla="*/ 2782622 h 2782622"/>
              <a:gd name="connsiteX3" fmla="*/ 0 w 2782622"/>
              <a:gd name="connsiteY3" fmla="*/ 1391311 h 2782622"/>
              <a:gd name="connsiteX4" fmla="*/ 1391311 w 2782622"/>
              <a:gd name="connsiteY4" fmla="*/ 0 h 2782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622" h="2782622">
                <a:moveTo>
                  <a:pt x="1391311" y="0"/>
                </a:moveTo>
                <a:cubicBezTo>
                  <a:pt x="2159711" y="0"/>
                  <a:pt x="2782622" y="622911"/>
                  <a:pt x="2782622" y="1391311"/>
                </a:cubicBezTo>
                <a:cubicBezTo>
                  <a:pt x="2782622" y="2159711"/>
                  <a:pt x="2159711" y="2782622"/>
                  <a:pt x="1391311" y="2782622"/>
                </a:cubicBezTo>
                <a:cubicBezTo>
                  <a:pt x="622911" y="2782622"/>
                  <a:pt x="0" y="2159711"/>
                  <a:pt x="0" y="1391311"/>
                </a:cubicBezTo>
                <a:cubicBezTo>
                  <a:pt x="0" y="622911"/>
                  <a:pt x="622911" y="0"/>
                  <a:pt x="1391311" y="0"/>
                </a:cubicBez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sp>
        <p:nvSpPr>
          <p:cNvPr id="9" name="Picture Placeholder 8"/>
          <p:cNvSpPr>
            <a:spLocks noGrp="1"/>
          </p:cNvSpPr>
          <p:nvPr>
            <p:ph type="pic" sz="quarter" idx="11"/>
          </p:nvPr>
        </p:nvSpPr>
        <p:spPr>
          <a:xfrm>
            <a:off x="6122048" y="2561291"/>
            <a:ext cx="2458176" cy="2458176"/>
          </a:xfrm>
          <a:custGeom>
            <a:avLst/>
            <a:gdLst>
              <a:gd name="connsiteX0" fmla="*/ 1391311 w 2782622"/>
              <a:gd name="connsiteY0" fmla="*/ 0 h 2782622"/>
              <a:gd name="connsiteX1" fmla="*/ 2782622 w 2782622"/>
              <a:gd name="connsiteY1" fmla="*/ 1391311 h 2782622"/>
              <a:gd name="connsiteX2" fmla="*/ 1391311 w 2782622"/>
              <a:gd name="connsiteY2" fmla="*/ 2782622 h 2782622"/>
              <a:gd name="connsiteX3" fmla="*/ 0 w 2782622"/>
              <a:gd name="connsiteY3" fmla="*/ 1391311 h 2782622"/>
              <a:gd name="connsiteX4" fmla="*/ 1391311 w 2782622"/>
              <a:gd name="connsiteY4" fmla="*/ 0 h 2782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622" h="2782622">
                <a:moveTo>
                  <a:pt x="1391311" y="0"/>
                </a:moveTo>
                <a:cubicBezTo>
                  <a:pt x="2159711" y="0"/>
                  <a:pt x="2782622" y="622911"/>
                  <a:pt x="2782622" y="1391311"/>
                </a:cubicBezTo>
                <a:cubicBezTo>
                  <a:pt x="2782622" y="2159711"/>
                  <a:pt x="2159711" y="2782622"/>
                  <a:pt x="1391311" y="2782622"/>
                </a:cubicBezTo>
                <a:cubicBezTo>
                  <a:pt x="622911" y="2782622"/>
                  <a:pt x="0" y="2159711"/>
                  <a:pt x="0" y="1391311"/>
                </a:cubicBezTo>
                <a:cubicBezTo>
                  <a:pt x="0" y="622911"/>
                  <a:pt x="622911" y="0"/>
                  <a:pt x="1391311" y="0"/>
                </a:cubicBez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sp>
        <p:nvSpPr>
          <p:cNvPr id="10" name="Picture Placeholder 9"/>
          <p:cNvSpPr>
            <a:spLocks noGrp="1"/>
          </p:cNvSpPr>
          <p:nvPr>
            <p:ph type="pic" sz="quarter" idx="12"/>
          </p:nvPr>
        </p:nvSpPr>
        <p:spPr>
          <a:xfrm>
            <a:off x="8789475" y="2561291"/>
            <a:ext cx="2458176" cy="2458176"/>
          </a:xfrm>
          <a:custGeom>
            <a:avLst/>
            <a:gdLst>
              <a:gd name="connsiteX0" fmla="*/ 1391311 w 2782622"/>
              <a:gd name="connsiteY0" fmla="*/ 0 h 2782622"/>
              <a:gd name="connsiteX1" fmla="*/ 2782622 w 2782622"/>
              <a:gd name="connsiteY1" fmla="*/ 1391311 h 2782622"/>
              <a:gd name="connsiteX2" fmla="*/ 1391311 w 2782622"/>
              <a:gd name="connsiteY2" fmla="*/ 2782622 h 2782622"/>
              <a:gd name="connsiteX3" fmla="*/ 0 w 2782622"/>
              <a:gd name="connsiteY3" fmla="*/ 1391311 h 2782622"/>
              <a:gd name="connsiteX4" fmla="*/ 1391311 w 2782622"/>
              <a:gd name="connsiteY4" fmla="*/ 0 h 2782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622" h="2782622">
                <a:moveTo>
                  <a:pt x="1391311" y="0"/>
                </a:moveTo>
                <a:cubicBezTo>
                  <a:pt x="2159711" y="0"/>
                  <a:pt x="2782622" y="622911"/>
                  <a:pt x="2782622" y="1391311"/>
                </a:cubicBezTo>
                <a:cubicBezTo>
                  <a:pt x="2782622" y="2159711"/>
                  <a:pt x="2159711" y="2782622"/>
                  <a:pt x="1391311" y="2782622"/>
                </a:cubicBezTo>
                <a:cubicBezTo>
                  <a:pt x="622911" y="2782622"/>
                  <a:pt x="0" y="2159711"/>
                  <a:pt x="0" y="1391311"/>
                </a:cubicBezTo>
                <a:cubicBezTo>
                  <a:pt x="0" y="622911"/>
                  <a:pt x="622911" y="0"/>
                  <a:pt x="1391311" y="0"/>
                </a:cubicBez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grpSp>
        <p:nvGrpSpPr>
          <p:cNvPr id="16" name="Group 15">
            <a:extLst>
              <a:ext uri="{FF2B5EF4-FFF2-40B4-BE49-F238E27FC236}">
                <a16:creationId xmlns:a16="http://schemas.microsoft.com/office/drawing/2014/main" id="{792ACA69-76C7-E436-2CC0-B47D76E1981C}"/>
              </a:ext>
            </a:extLst>
          </p:cNvPr>
          <p:cNvGrpSpPr/>
          <p:nvPr userDrawn="1"/>
        </p:nvGrpSpPr>
        <p:grpSpPr>
          <a:xfrm>
            <a:off x="726651" y="6283402"/>
            <a:ext cx="10868638" cy="474125"/>
            <a:chOff x="726651" y="6283402"/>
            <a:chExt cx="10868638" cy="474125"/>
          </a:xfrm>
        </p:grpSpPr>
        <p:grpSp>
          <p:nvGrpSpPr>
            <p:cNvPr id="17" name="Group 16">
              <a:extLst>
                <a:ext uri="{FF2B5EF4-FFF2-40B4-BE49-F238E27FC236}">
                  <a16:creationId xmlns:a16="http://schemas.microsoft.com/office/drawing/2014/main" id="{BE005FCE-FE94-98D7-5752-B394AF03BE1A}"/>
                </a:ext>
              </a:extLst>
            </p:cNvPr>
            <p:cNvGrpSpPr/>
            <p:nvPr userDrawn="1"/>
          </p:nvGrpSpPr>
          <p:grpSpPr>
            <a:xfrm>
              <a:off x="726651" y="6283402"/>
              <a:ext cx="10868638" cy="362289"/>
              <a:chOff x="731293" y="6099767"/>
              <a:chExt cx="10868638" cy="362289"/>
            </a:xfrm>
          </p:grpSpPr>
          <p:cxnSp>
            <p:nvCxnSpPr>
              <p:cNvPr id="19" name="Google Shape;86;p30">
                <a:extLst>
                  <a:ext uri="{FF2B5EF4-FFF2-40B4-BE49-F238E27FC236}">
                    <a16:creationId xmlns:a16="http://schemas.microsoft.com/office/drawing/2014/main" id="{AB7AD14A-5B8B-9E9B-0ECA-7A218733923D}"/>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CC73B33D-C16B-FD51-AC54-9C820DD96929}"/>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18" name="Picture 17" descr="A logo on a black background&#10;&#10;AI-generated content may be incorrect.">
              <a:extLst>
                <a:ext uri="{FF2B5EF4-FFF2-40B4-BE49-F238E27FC236}">
                  <a16:creationId xmlns:a16="http://schemas.microsoft.com/office/drawing/2014/main" id="{74B76CD8-7979-FD3C-59FF-A0626A0A784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21" name="Text Placeholder 25">
            <a:extLst>
              <a:ext uri="{FF2B5EF4-FFF2-40B4-BE49-F238E27FC236}">
                <a16:creationId xmlns:a16="http://schemas.microsoft.com/office/drawing/2014/main" id="{11CCF7DB-63DD-4FC9-0BF3-0C0861CB8367}"/>
              </a:ext>
            </a:extLst>
          </p:cNvPr>
          <p:cNvSpPr>
            <a:spLocks noGrp="1"/>
          </p:cNvSpPr>
          <p:nvPr>
            <p:ph type="body" sz="quarter" idx="13"/>
          </p:nvPr>
        </p:nvSpPr>
        <p:spPr>
          <a:xfrm>
            <a:off x="986807" y="536358"/>
            <a:ext cx="7869810" cy="704850"/>
          </a:xfrm>
        </p:spPr>
        <p:txBody>
          <a:bodyPr>
            <a:noAutofit/>
          </a:bodyPr>
          <a:lstStyle>
            <a:lvl1pPr marL="0" indent="0">
              <a:buNone/>
              <a:defRPr sz="3200">
                <a:latin typeface="+mj-lt"/>
              </a:defRPr>
            </a:lvl1pPr>
          </a:lstStyle>
          <a:p>
            <a:pPr lvl="0"/>
            <a:r>
              <a:rPr lang="en-US"/>
              <a:t>Click to edit Master text styles</a:t>
            </a:r>
          </a:p>
        </p:txBody>
      </p:sp>
      <p:sp>
        <p:nvSpPr>
          <p:cNvPr id="2" name="Picture Placeholder 7">
            <a:extLst>
              <a:ext uri="{FF2B5EF4-FFF2-40B4-BE49-F238E27FC236}">
                <a16:creationId xmlns:a16="http://schemas.microsoft.com/office/drawing/2014/main" id="{9A5D38F9-3442-1DB6-5731-E0BA340F314D}"/>
              </a:ext>
            </a:extLst>
          </p:cNvPr>
          <p:cNvSpPr>
            <a:spLocks noGrp="1"/>
          </p:cNvSpPr>
          <p:nvPr>
            <p:ph type="pic" sz="quarter" idx="14"/>
          </p:nvPr>
        </p:nvSpPr>
        <p:spPr>
          <a:xfrm>
            <a:off x="3454620" y="2561291"/>
            <a:ext cx="2458176" cy="2458176"/>
          </a:xfrm>
          <a:custGeom>
            <a:avLst/>
            <a:gdLst>
              <a:gd name="connsiteX0" fmla="*/ 1391311 w 2782622"/>
              <a:gd name="connsiteY0" fmla="*/ 0 h 2782622"/>
              <a:gd name="connsiteX1" fmla="*/ 2782622 w 2782622"/>
              <a:gd name="connsiteY1" fmla="*/ 1391311 h 2782622"/>
              <a:gd name="connsiteX2" fmla="*/ 1391311 w 2782622"/>
              <a:gd name="connsiteY2" fmla="*/ 2782622 h 2782622"/>
              <a:gd name="connsiteX3" fmla="*/ 0 w 2782622"/>
              <a:gd name="connsiteY3" fmla="*/ 1391311 h 2782622"/>
              <a:gd name="connsiteX4" fmla="*/ 1391311 w 2782622"/>
              <a:gd name="connsiteY4" fmla="*/ 0 h 2782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622" h="2782622">
                <a:moveTo>
                  <a:pt x="1391311" y="0"/>
                </a:moveTo>
                <a:cubicBezTo>
                  <a:pt x="2159711" y="0"/>
                  <a:pt x="2782622" y="622911"/>
                  <a:pt x="2782622" y="1391311"/>
                </a:cubicBezTo>
                <a:cubicBezTo>
                  <a:pt x="2782622" y="2159711"/>
                  <a:pt x="2159711" y="2782622"/>
                  <a:pt x="1391311" y="2782622"/>
                </a:cubicBezTo>
                <a:cubicBezTo>
                  <a:pt x="622911" y="2782622"/>
                  <a:pt x="0" y="2159711"/>
                  <a:pt x="0" y="1391311"/>
                </a:cubicBezTo>
                <a:cubicBezTo>
                  <a:pt x="0" y="622911"/>
                  <a:pt x="622911" y="0"/>
                  <a:pt x="1391311" y="0"/>
                </a:cubicBez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spTree>
    <p:extLst>
      <p:ext uri="{BB962C8B-B14F-4D97-AF65-F5344CB8AC3E}">
        <p14:creationId xmlns:p14="http://schemas.microsoft.com/office/powerpoint/2010/main" val="39916037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 2 Round Picture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52CD8FF-E8DF-2AC3-7D84-79F68913DFAB}"/>
              </a:ext>
            </a:extLst>
          </p:cNvPr>
          <p:cNvSpPr>
            <a:spLocks noGrp="1"/>
          </p:cNvSpPr>
          <p:nvPr>
            <p:ph type="pic" sz="quarter" idx="10"/>
          </p:nvPr>
        </p:nvSpPr>
        <p:spPr>
          <a:xfrm>
            <a:off x="6829060" y="3355606"/>
            <a:ext cx="2771091" cy="2724918"/>
          </a:xfrm>
          <a:prstGeom prst="ellipse">
            <a:avLst/>
          </a:prstGeom>
        </p:spPr>
        <p:txBody>
          <a:bodyPr/>
          <a:lstStyle/>
          <a:p>
            <a:r>
              <a:rPr lang="en-US"/>
              <a:t>Click icon to add picture</a:t>
            </a:r>
          </a:p>
        </p:txBody>
      </p:sp>
      <p:sp>
        <p:nvSpPr>
          <p:cNvPr id="5" name="Picture Placeholder 3">
            <a:extLst>
              <a:ext uri="{FF2B5EF4-FFF2-40B4-BE49-F238E27FC236}">
                <a16:creationId xmlns:a16="http://schemas.microsoft.com/office/drawing/2014/main" id="{253050B4-E3BE-1542-DB74-FCD9887E18EC}"/>
              </a:ext>
            </a:extLst>
          </p:cNvPr>
          <p:cNvSpPr>
            <a:spLocks noGrp="1"/>
          </p:cNvSpPr>
          <p:nvPr>
            <p:ph type="pic" sz="quarter" idx="11"/>
          </p:nvPr>
        </p:nvSpPr>
        <p:spPr>
          <a:xfrm>
            <a:off x="9219111" y="1824219"/>
            <a:ext cx="2499963" cy="2436200"/>
          </a:xfrm>
          <a:prstGeom prst="ellipse">
            <a:avLst/>
          </a:prstGeom>
        </p:spPr>
        <p:txBody>
          <a:bodyPr/>
          <a:lstStyle/>
          <a:p>
            <a:r>
              <a:rPr lang="en-US"/>
              <a:t>Click icon to add picture</a:t>
            </a:r>
          </a:p>
        </p:txBody>
      </p:sp>
      <p:sp>
        <p:nvSpPr>
          <p:cNvPr id="39" name="Text Placeholder 9">
            <a:extLst>
              <a:ext uri="{FF2B5EF4-FFF2-40B4-BE49-F238E27FC236}">
                <a16:creationId xmlns:a16="http://schemas.microsoft.com/office/drawing/2014/main" id="{5EEE38E1-DC22-2208-B6DA-9FE99B817DD6}"/>
              </a:ext>
            </a:extLst>
          </p:cNvPr>
          <p:cNvSpPr>
            <a:spLocks noGrp="1"/>
          </p:cNvSpPr>
          <p:nvPr>
            <p:ph type="body" sz="quarter" idx="13"/>
          </p:nvPr>
        </p:nvSpPr>
        <p:spPr>
          <a:xfrm>
            <a:off x="986807" y="1255248"/>
            <a:ext cx="6539408" cy="576234"/>
          </a:xfrm>
        </p:spPr>
        <p:txBody>
          <a:bodyPr>
            <a:noAutofit/>
          </a:bodyPr>
          <a:lstStyle>
            <a:lvl1pPr marL="0" indent="0">
              <a:buNone/>
              <a:defRPr sz="2400"/>
            </a:lvl1pPr>
          </a:lstStyle>
          <a:p>
            <a:pPr lvl="0"/>
            <a:r>
              <a:rPr lang="en-US"/>
              <a:t>Click to edit Master text styles</a:t>
            </a:r>
          </a:p>
        </p:txBody>
      </p:sp>
      <p:grpSp>
        <p:nvGrpSpPr>
          <p:cNvPr id="2" name="Group 1">
            <a:extLst>
              <a:ext uri="{FF2B5EF4-FFF2-40B4-BE49-F238E27FC236}">
                <a16:creationId xmlns:a16="http://schemas.microsoft.com/office/drawing/2014/main" id="{1705AD3B-4001-CC36-A0FC-C37BD9BA4D4A}"/>
              </a:ext>
            </a:extLst>
          </p:cNvPr>
          <p:cNvGrpSpPr/>
          <p:nvPr userDrawn="1"/>
        </p:nvGrpSpPr>
        <p:grpSpPr>
          <a:xfrm>
            <a:off x="726651" y="6283402"/>
            <a:ext cx="10868638" cy="474125"/>
            <a:chOff x="726651" y="6283402"/>
            <a:chExt cx="10868638" cy="474125"/>
          </a:xfrm>
        </p:grpSpPr>
        <p:grpSp>
          <p:nvGrpSpPr>
            <p:cNvPr id="3" name="Group 2">
              <a:extLst>
                <a:ext uri="{FF2B5EF4-FFF2-40B4-BE49-F238E27FC236}">
                  <a16:creationId xmlns:a16="http://schemas.microsoft.com/office/drawing/2014/main" id="{6EDBC378-4456-1B76-677A-6C7693B2DC97}"/>
                </a:ext>
              </a:extLst>
            </p:cNvPr>
            <p:cNvGrpSpPr/>
            <p:nvPr userDrawn="1"/>
          </p:nvGrpSpPr>
          <p:grpSpPr>
            <a:xfrm>
              <a:off x="726651" y="6283402"/>
              <a:ext cx="10868638" cy="362289"/>
              <a:chOff x="731293" y="6099767"/>
              <a:chExt cx="10868638" cy="362289"/>
            </a:xfrm>
          </p:grpSpPr>
          <p:cxnSp>
            <p:nvCxnSpPr>
              <p:cNvPr id="7" name="Google Shape;86;p30">
                <a:extLst>
                  <a:ext uri="{FF2B5EF4-FFF2-40B4-BE49-F238E27FC236}">
                    <a16:creationId xmlns:a16="http://schemas.microsoft.com/office/drawing/2014/main" id="{8D713B9E-77D4-BC50-766E-1B682C51CBB3}"/>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2D30680E-786E-A07B-D180-58363C38A597}"/>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6" name="Picture 5" descr="A logo on a black background&#10;&#10;AI-generated content may be incorrect.">
              <a:extLst>
                <a:ext uri="{FF2B5EF4-FFF2-40B4-BE49-F238E27FC236}">
                  <a16:creationId xmlns:a16="http://schemas.microsoft.com/office/drawing/2014/main" id="{FB184168-6C0D-20CD-6F6F-43FC641CE45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9" name="Text Placeholder 25">
            <a:extLst>
              <a:ext uri="{FF2B5EF4-FFF2-40B4-BE49-F238E27FC236}">
                <a16:creationId xmlns:a16="http://schemas.microsoft.com/office/drawing/2014/main" id="{ECB13CF9-3524-E711-96D9-72896563E3BF}"/>
              </a:ext>
            </a:extLst>
          </p:cNvPr>
          <p:cNvSpPr>
            <a:spLocks noGrp="1"/>
          </p:cNvSpPr>
          <p:nvPr>
            <p:ph type="body" sz="quarter" idx="14"/>
          </p:nvPr>
        </p:nvSpPr>
        <p:spPr>
          <a:xfrm>
            <a:off x="986807" y="536358"/>
            <a:ext cx="7869810" cy="704850"/>
          </a:xfrm>
        </p:spPr>
        <p:txBody>
          <a:bodyPr>
            <a:noAutofit/>
          </a:bodyPr>
          <a:lstStyle>
            <a:lvl1pPr marL="0" indent="0">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14278690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456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7 Step Whee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65DFDCB-F454-C0EB-F1D6-2816B5B898A9}"/>
              </a:ext>
            </a:extLst>
          </p:cNvPr>
          <p:cNvGrpSpPr/>
          <p:nvPr userDrawn="1"/>
        </p:nvGrpSpPr>
        <p:grpSpPr>
          <a:xfrm>
            <a:off x="6531935" y="902039"/>
            <a:ext cx="5044596" cy="5044321"/>
            <a:chOff x="8824045" y="2630064"/>
            <a:chExt cx="1597962" cy="1597877"/>
          </a:xfrm>
          <a:solidFill>
            <a:schemeClr val="tx2"/>
          </a:solidFill>
        </p:grpSpPr>
        <p:sp>
          <p:nvSpPr>
            <p:cNvPr id="5" name="Freeform: Shape 4">
              <a:extLst>
                <a:ext uri="{FF2B5EF4-FFF2-40B4-BE49-F238E27FC236}">
                  <a16:creationId xmlns:a16="http://schemas.microsoft.com/office/drawing/2014/main" id="{C06390C9-3203-9BF2-27DD-CE3006ACFEFF}"/>
                </a:ext>
              </a:extLst>
            </p:cNvPr>
            <p:cNvSpPr/>
            <p:nvPr/>
          </p:nvSpPr>
          <p:spPr>
            <a:xfrm>
              <a:off x="8843703" y="3381776"/>
              <a:ext cx="779369" cy="766866"/>
            </a:xfrm>
            <a:custGeom>
              <a:avLst/>
              <a:gdLst>
                <a:gd name="connsiteX0" fmla="*/ 524835 w 779369"/>
                <a:gd name="connsiteY0" fmla="*/ 347011 h 766866"/>
                <a:gd name="connsiteX1" fmla="*/ 547785 w 779369"/>
                <a:gd name="connsiteY1" fmla="*/ 381034 h 766866"/>
                <a:gd name="connsiteX2" fmla="*/ 569616 w 779369"/>
                <a:gd name="connsiteY2" fmla="*/ 410352 h 766866"/>
                <a:gd name="connsiteX3" fmla="*/ 569616 w 779369"/>
                <a:gd name="connsiteY3" fmla="*/ 410352 h 766866"/>
                <a:gd name="connsiteX4" fmla="*/ 610065 w 779369"/>
                <a:gd name="connsiteY4" fmla="*/ 396209 h 766866"/>
                <a:gd name="connsiteX5" fmla="*/ 778888 w 779369"/>
                <a:gd name="connsiteY5" fmla="*/ 45596 h 766866"/>
                <a:gd name="connsiteX6" fmla="*/ 399530 w 779369"/>
                <a:gd name="connsiteY6" fmla="*/ 132202 h 766866"/>
                <a:gd name="connsiteX7" fmla="*/ 363270 w 779369"/>
                <a:gd name="connsiteY7" fmla="*/ 109385 h 766866"/>
                <a:gd name="connsiteX8" fmla="*/ 363241 w 779369"/>
                <a:gd name="connsiteY8" fmla="*/ 109253 h 766866"/>
                <a:gd name="connsiteX9" fmla="*/ 363241 w 779369"/>
                <a:gd name="connsiteY9" fmla="*/ 109253 h 766866"/>
                <a:gd name="connsiteX10" fmla="*/ 372536 w 779369"/>
                <a:gd name="connsiteY10" fmla="*/ 73910 h 766866"/>
                <a:gd name="connsiteX11" fmla="*/ 384843 w 779369"/>
                <a:gd name="connsiteY11" fmla="*/ 34752 h 766866"/>
                <a:gd name="connsiteX12" fmla="*/ 306670 w 779369"/>
                <a:gd name="connsiteY12" fmla="*/ 1734 h 766866"/>
                <a:gd name="connsiteX13" fmla="*/ 250558 w 779369"/>
                <a:gd name="connsiteY13" fmla="*/ 65390 h 766866"/>
                <a:gd name="connsiteX14" fmla="*/ 278643 w 779369"/>
                <a:gd name="connsiteY14" fmla="*/ 95340 h 766866"/>
                <a:gd name="connsiteX15" fmla="*/ 302367 w 779369"/>
                <a:gd name="connsiteY15" fmla="*/ 123137 h 766866"/>
                <a:gd name="connsiteX16" fmla="*/ 302367 w 779369"/>
                <a:gd name="connsiteY16" fmla="*/ 123137 h 766866"/>
                <a:gd name="connsiteX17" fmla="*/ 279560 w 779369"/>
                <a:gd name="connsiteY17" fmla="*/ 159398 h 766866"/>
                <a:gd name="connsiteX18" fmla="*/ 279418 w 779369"/>
                <a:gd name="connsiteY18" fmla="*/ 159426 h 766866"/>
                <a:gd name="connsiteX19" fmla="*/ -482 w 779369"/>
                <a:gd name="connsiteY19" fmla="*/ 223312 h 766866"/>
                <a:gd name="connsiteX20" fmla="*/ 431659 w 779369"/>
                <a:gd name="connsiteY20" fmla="*/ 766215 h 766866"/>
                <a:gd name="connsiteX21" fmla="*/ 556534 w 779369"/>
                <a:gd name="connsiteY21" fmla="*/ 506913 h 766866"/>
                <a:gd name="connsiteX22" fmla="*/ 542392 w 779369"/>
                <a:gd name="connsiteY22" fmla="*/ 466464 h 766866"/>
                <a:gd name="connsiteX23" fmla="*/ 542363 w 779369"/>
                <a:gd name="connsiteY23" fmla="*/ 466464 h 766866"/>
                <a:gd name="connsiteX24" fmla="*/ 542363 w 779369"/>
                <a:gd name="connsiteY24" fmla="*/ 466464 h 766866"/>
                <a:gd name="connsiteX25" fmla="*/ 505844 w 779369"/>
                <a:gd name="connsiteY25" fmla="*/ 467669 h 766866"/>
                <a:gd name="connsiteX26" fmla="*/ 464937 w 779369"/>
                <a:gd name="connsiteY26" fmla="*/ 470968 h 766866"/>
                <a:gd name="connsiteX27" fmla="*/ 450134 w 779369"/>
                <a:gd name="connsiteY27" fmla="*/ 387402 h 766866"/>
                <a:gd name="connsiteX28" fmla="*/ 524835 w 779369"/>
                <a:gd name="connsiteY28" fmla="*/ 347011 h 766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79369" h="766866">
                  <a:moveTo>
                    <a:pt x="524835" y="347011"/>
                  </a:moveTo>
                  <a:cubicBezTo>
                    <a:pt x="537343" y="353035"/>
                    <a:pt x="545203" y="365629"/>
                    <a:pt x="547785" y="381034"/>
                  </a:cubicBezTo>
                  <a:cubicBezTo>
                    <a:pt x="549850" y="393771"/>
                    <a:pt x="557997" y="404729"/>
                    <a:pt x="569616" y="410352"/>
                  </a:cubicBezTo>
                  <a:lnTo>
                    <a:pt x="569616" y="410352"/>
                  </a:lnTo>
                  <a:cubicBezTo>
                    <a:pt x="584705" y="417610"/>
                    <a:pt x="602778" y="411270"/>
                    <a:pt x="610065" y="396209"/>
                  </a:cubicBezTo>
                  <a:lnTo>
                    <a:pt x="778888" y="45596"/>
                  </a:lnTo>
                  <a:lnTo>
                    <a:pt x="399530" y="132202"/>
                  </a:lnTo>
                  <a:cubicBezTo>
                    <a:pt x="383207" y="135914"/>
                    <a:pt x="366970" y="125699"/>
                    <a:pt x="363270" y="109385"/>
                  </a:cubicBezTo>
                  <a:cubicBezTo>
                    <a:pt x="363270" y="109342"/>
                    <a:pt x="363241" y="109296"/>
                    <a:pt x="363241" y="109253"/>
                  </a:cubicBezTo>
                  <a:lnTo>
                    <a:pt x="363241" y="109253"/>
                  </a:lnTo>
                  <a:cubicBezTo>
                    <a:pt x="360401" y="96662"/>
                    <a:pt x="363872" y="83477"/>
                    <a:pt x="372536" y="73910"/>
                  </a:cubicBezTo>
                  <a:cubicBezTo>
                    <a:pt x="383006" y="62292"/>
                    <a:pt x="387940" y="48293"/>
                    <a:pt x="384843" y="34752"/>
                  </a:cubicBezTo>
                  <a:cubicBezTo>
                    <a:pt x="378761" y="8045"/>
                    <a:pt x="343763" y="-6729"/>
                    <a:pt x="306670" y="1734"/>
                  </a:cubicBezTo>
                  <a:cubicBezTo>
                    <a:pt x="269577" y="10196"/>
                    <a:pt x="244476" y="38711"/>
                    <a:pt x="250558" y="65390"/>
                  </a:cubicBezTo>
                  <a:cubicBezTo>
                    <a:pt x="253656" y="78930"/>
                    <a:pt x="264185" y="89401"/>
                    <a:pt x="278643" y="95340"/>
                  </a:cubicBezTo>
                  <a:cubicBezTo>
                    <a:pt x="290605" y="100188"/>
                    <a:pt x="299470" y="110558"/>
                    <a:pt x="302367" y="123137"/>
                  </a:cubicBezTo>
                  <a:lnTo>
                    <a:pt x="302367" y="123137"/>
                  </a:lnTo>
                  <a:cubicBezTo>
                    <a:pt x="306067" y="139452"/>
                    <a:pt x="295855" y="155686"/>
                    <a:pt x="279560" y="159398"/>
                  </a:cubicBezTo>
                  <a:cubicBezTo>
                    <a:pt x="279503" y="159406"/>
                    <a:pt x="279474" y="159418"/>
                    <a:pt x="279418" y="159426"/>
                  </a:cubicBezTo>
                  <a:lnTo>
                    <a:pt x="-482" y="223312"/>
                  </a:lnTo>
                  <a:cubicBezTo>
                    <a:pt x="53564" y="460554"/>
                    <a:pt x="212577" y="660331"/>
                    <a:pt x="431659" y="766215"/>
                  </a:cubicBezTo>
                  <a:lnTo>
                    <a:pt x="556534" y="506913"/>
                  </a:lnTo>
                  <a:cubicBezTo>
                    <a:pt x="563792" y="491852"/>
                    <a:pt x="557452" y="473722"/>
                    <a:pt x="542392" y="466464"/>
                  </a:cubicBezTo>
                  <a:cubicBezTo>
                    <a:pt x="542392" y="466464"/>
                    <a:pt x="542363" y="466464"/>
                    <a:pt x="542363" y="466464"/>
                  </a:cubicBezTo>
                  <a:lnTo>
                    <a:pt x="542363" y="466464"/>
                  </a:lnTo>
                  <a:cubicBezTo>
                    <a:pt x="530716" y="460899"/>
                    <a:pt x="517089" y="461358"/>
                    <a:pt x="505844" y="467669"/>
                  </a:cubicBezTo>
                  <a:cubicBezTo>
                    <a:pt x="492189" y="475271"/>
                    <a:pt x="477444" y="476992"/>
                    <a:pt x="464937" y="470968"/>
                  </a:cubicBezTo>
                  <a:cubicBezTo>
                    <a:pt x="440265" y="459091"/>
                    <a:pt x="433639" y="421655"/>
                    <a:pt x="450134" y="387402"/>
                  </a:cubicBezTo>
                  <a:cubicBezTo>
                    <a:pt x="466629" y="353150"/>
                    <a:pt x="500164" y="335135"/>
                    <a:pt x="524835" y="347011"/>
                  </a:cubicBezTo>
                  <a:close/>
                </a:path>
              </a:pathLst>
            </a:custGeom>
            <a:solidFill>
              <a:schemeClr val="accent6"/>
            </a:solidFill>
            <a:ln w="2869" cap="flat">
              <a:noFill/>
              <a:prstDash val="solid"/>
              <a:miter/>
            </a:ln>
          </p:spPr>
          <p:txBody>
            <a:bodyPr rtlCol="0" anchor="ctr"/>
            <a:lstStyle/>
            <a:p>
              <a:endParaRPr lang="en-US" sz="1800">
                <a:latin typeface="Calibri" panose="020F0502020204030204" pitchFamily="34" charset="0"/>
                <a:ea typeface="Calibri" panose="020F0502020204030204" pitchFamily="34" charset="0"/>
              </a:endParaRPr>
            </a:p>
          </p:txBody>
        </p:sp>
        <p:sp>
          <p:nvSpPr>
            <p:cNvPr id="6" name="Freeform: Shape 5">
              <a:extLst>
                <a:ext uri="{FF2B5EF4-FFF2-40B4-BE49-F238E27FC236}">
                  <a16:creationId xmlns:a16="http://schemas.microsoft.com/office/drawing/2014/main" id="{7935DEB4-1B83-3988-B7AB-44BB2AE5C0C2}"/>
                </a:ext>
              </a:extLst>
            </p:cNvPr>
            <p:cNvSpPr/>
            <p:nvPr/>
          </p:nvSpPr>
          <p:spPr>
            <a:xfrm>
              <a:off x="9275960" y="3428024"/>
              <a:ext cx="694226" cy="799917"/>
            </a:xfrm>
            <a:custGeom>
              <a:avLst/>
              <a:gdLst>
                <a:gd name="connsiteX0" fmla="*/ 528421 w 694226"/>
                <a:gd name="connsiteY0" fmla="*/ 446666 h 799917"/>
                <a:gd name="connsiteX1" fmla="*/ 528421 w 694226"/>
                <a:gd name="connsiteY1" fmla="*/ 446666 h 799917"/>
                <a:gd name="connsiteX2" fmla="*/ 506562 w 694226"/>
                <a:gd name="connsiteY2" fmla="*/ 475984 h 799917"/>
                <a:gd name="connsiteX3" fmla="*/ 483612 w 694226"/>
                <a:gd name="connsiteY3" fmla="*/ 510007 h 799917"/>
                <a:gd name="connsiteX4" fmla="*/ 409026 w 694226"/>
                <a:gd name="connsiteY4" fmla="*/ 469473 h 799917"/>
                <a:gd name="connsiteX5" fmla="*/ 423828 w 694226"/>
                <a:gd name="connsiteY5" fmla="*/ 385907 h 799917"/>
                <a:gd name="connsiteX6" fmla="*/ 464736 w 694226"/>
                <a:gd name="connsiteY6" fmla="*/ 389206 h 799917"/>
                <a:gd name="connsiteX7" fmla="*/ 501255 w 694226"/>
                <a:gd name="connsiteY7" fmla="*/ 390411 h 799917"/>
                <a:gd name="connsiteX8" fmla="*/ 501255 w 694226"/>
                <a:gd name="connsiteY8" fmla="*/ 390411 h 799917"/>
                <a:gd name="connsiteX9" fmla="*/ 515426 w 694226"/>
                <a:gd name="connsiteY9" fmla="*/ 349991 h 799917"/>
                <a:gd name="connsiteX10" fmla="*/ 515426 w 694226"/>
                <a:gd name="connsiteY10" fmla="*/ 349962 h 799917"/>
                <a:gd name="connsiteX11" fmla="*/ 346631 w 694226"/>
                <a:gd name="connsiteY11" fmla="*/ -651 h 799917"/>
                <a:gd name="connsiteX12" fmla="*/ 177808 w 694226"/>
                <a:gd name="connsiteY12" fmla="*/ 349962 h 799917"/>
                <a:gd name="connsiteX13" fmla="*/ 137359 w 694226"/>
                <a:gd name="connsiteY13" fmla="*/ 364105 h 799917"/>
                <a:gd name="connsiteX14" fmla="*/ 137359 w 694226"/>
                <a:gd name="connsiteY14" fmla="*/ 364105 h 799917"/>
                <a:gd name="connsiteX15" fmla="*/ 115528 w 694226"/>
                <a:gd name="connsiteY15" fmla="*/ 334787 h 799917"/>
                <a:gd name="connsiteX16" fmla="*/ 92578 w 694226"/>
                <a:gd name="connsiteY16" fmla="*/ 300764 h 799917"/>
                <a:gd name="connsiteX17" fmla="*/ 17992 w 694226"/>
                <a:gd name="connsiteY17" fmla="*/ 341299 h 799917"/>
                <a:gd name="connsiteX18" fmla="*/ 32795 w 694226"/>
                <a:gd name="connsiteY18" fmla="*/ 424864 h 799917"/>
                <a:gd name="connsiteX19" fmla="*/ 73703 w 694226"/>
                <a:gd name="connsiteY19" fmla="*/ 421565 h 799917"/>
                <a:gd name="connsiteX20" fmla="*/ 110221 w 694226"/>
                <a:gd name="connsiteY20" fmla="*/ 420360 h 799917"/>
                <a:gd name="connsiteX21" fmla="*/ 110221 w 694226"/>
                <a:gd name="connsiteY21" fmla="*/ 420360 h 799917"/>
                <a:gd name="connsiteX22" fmla="*/ 124393 w 694226"/>
                <a:gd name="connsiteY22" fmla="*/ 460780 h 799917"/>
                <a:gd name="connsiteX23" fmla="*/ 124393 w 694226"/>
                <a:gd name="connsiteY23" fmla="*/ 460809 h 799917"/>
                <a:gd name="connsiteX24" fmla="*/ -482 w 694226"/>
                <a:gd name="connsiteY24" fmla="*/ 720111 h 799917"/>
                <a:gd name="connsiteX25" fmla="*/ 693745 w 694226"/>
                <a:gd name="connsiteY25" fmla="*/ 720111 h 799917"/>
                <a:gd name="connsiteX26" fmla="*/ 568870 w 694226"/>
                <a:gd name="connsiteY26" fmla="*/ 460809 h 799917"/>
                <a:gd name="connsiteX27" fmla="*/ 528421 w 694226"/>
                <a:gd name="connsiteY27" fmla="*/ 446666 h 799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94226" h="799917">
                  <a:moveTo>
                    <a:pt x="528421" y="446666"/>
                  </a:moveTo>
                  <a:lnTo>
                    <a:pt x="528421" y="446666"/>
                  </a:lnTo>
                  <a:cubicBezTo>
                    <a:pt x="516803" y="452289"/>
                    <a:pt x="508656" y="463247"/>
                    <a:pt x="506562" y="475984"/>
                  </a:cubicBezTo>
                  <a:cubicBezTo>
                    <a:pt x="504009" y="491389"/>
                    <a:pt x="496148" y="503983"/>
                    <a:pt x="483612" y="510007"/>
                  </a:cubicBezTo>
                  <a:cubicBezTo>
                    <a:pt x="458941" y="521883"/>
                    <a:pt x="425549" y="503753"/>
                    <a:pt x="409026" y="469473"/>
                  </a:cubicBezTo>
                  <a:cubicBezTo>
                    <a:pt x="392502" y="435191"/>
                    <a:pt x="399157" y="397755"/>
                    <a:pt x="423828" y="385907"/>
                  </a:cubicBezTo>
                  <a:cubicBezTo>
                    <a:pt x="436336" y="379883"/>
                    <a:pt x="451081" y="381604"/>
                    <a:pt x="464736" y="389206"/>
                  </a:cubicBezTo>
                  <a:cubicBezTo>
                    <a:pt x="475981" y="395517"/>
                    <a:pt x="489608" y="395976"/>
                    <a:pt x="501255" y="390411"/>
                  </a:cubicBezTo>
                  <a:lnTo>
                    <a:pt x="501255" y="390411"/>
                  </a:lnTo>
                  <a:cubicBezTo>
                    <a:pt x="516344" y="383153"/>
                    <a:pt x="522684" y="365052"/>
                    <a:pt x="515426" y="349991"/>
                  </a:cubicBezTo>
                  <a:cubicBezTo>
                    <a:pt x="515426" y="349991"/>
                    <a:pt x="515426" y="349962"/>
                    <a:pt x="515426" y="349962"/>
                  </a:cubicBezTo>
                  <a:lnTo>
                    <a:pt x="346631" y="-651"/>
                  </a:lnTo>
                  <a:lnTo>
                    <a:pt x="177808" y="349962"/>
                  </a:lnTo>
                  <a:cubicBezTo>
                    <a:pt x="170522" y="365023"/>
                    <a:pt x="152449" y="371363"/>
                    <a:pt x="137359" y="364105"/>
                  </a:cubicBezTo>
                  <a:lnTo>
                    <a:pt x="137359" y="364105"/>
                  </a:lnTo>
                  <a:cubicBezTo>
                    <a:pt x="125741" y="358482"/>
                    <a:pt x="117593" y="347524"/>
                    <a:pt x="115528" y="334787"/>
                  </a:cubicBezTo>
                  <a:cubicBezTo>
                    <a:pt x="112947" y="319382"/>
                    <a:pt x="105086" y="306788"/>
                    <a:pt x="92578" y="300764"/>
                  </a:cubicBezTo>
                  <a:cubicBezTo>
                    <a:pt x="67908" y="288887"/>
                    <a:pt x="34516" y="307018"/>
                    <a:pt x="17992" y="341299"/>
                  </a:cubicBezTo>
                  <a:cubicBezTo>
                    <a:pt x="1468" y="375580"/>
                    <a:pt x="8124" y="413016"/>
                    <a:pt x="32795" y="424864"/>
                  </a:cubicBezTo>
                  <a:cubicBezTo>
                    <a:pt x="45302" y="430888"/>
                    <a:pt x="60048" y="429167"/>
                    <a:pt x="73703" y="421565"/>
                  </a:cubicBezTo>
                  <a:cubicBezTo>
                    <a:pt x="84948" y="415254"/>
                    <a:pt x="98574" y="414795"/>
                    <a:pt x="110221" y="420360"/>
                  </a:cubicBezTo>
                  <a:lnTo>
                    <a:pt x="110221" y="420360"/>
                  </a:lnTo>
                  <a:cubicBezTo>
                    <a:pt x="125311" y="427618"/>
                    <a:pt x="131651" y="445720"/>
                    <a:pt x="124393" y="460780"/>
                  </a:cubicBezTo>
                  <a:cubicBezTo>
                    <a:pt x="124393" y="460780"/>
                    <a:pt x="124393" y="460809"/>
                    <a:pt x="124393" y="460809"/>
                  </a:cubicBezTo>
                  <a:lnTo>
                    <a:pt x="-482" y="720111"/>
                  </a:lnTo>
                  <a:cubicBezTo>
                    <a:pt x="218888" y="825651"/>
                    <a:pt x="474375" y="825651"/>
                    <a:pt x="693745" y="720111"/>
                  </a:cubicBezTo>
                  <a:lnTo>
                    <a:pt x="568870" y="460809"/>
                  </a:lnTo>
                  <a:cubicBezTo>
                    <a:pt x="561583" y="445748"/>
                    <a:pt x="543511" y="439408"/>
                    <a:pt x="528421" y="446666"/>
                  </a:cubicBezTo>
                  <a:close/>
                </a:path>
              </a:pathLst>
            </a:custGeom>
            <a:solidFill>
              <a:schemeClr val="accent5"/>
            </a:solidFill>
            <a:ln w="2869" cap="flat">
              <a:noFill/>
              <a:prstDash val="solid"/>
              <a:miter/>
            </a:ln>
          </p:spPr>
          <p:txBody>
            <a:bodyPr rtlCol="0" anchor="ctr"/>
            <a:lstStyle/>
            <a:p>
              <a:endParaRPr lang="en-US" sz="1800">
                <a:latin typeface="Calibri" panose="020F0502020204030204" pitchFamily="34" charset="0"/>
                <a:ea typeface="Calibri" panose="020F0502020204030204" pitchFamily="34" charset="0"/>
              </a:endParaRPr>
            </a:p>
          </p:txBody>
        </p:sp>
        <p:sp>
          <p:nvSpPr>
            <p:cNvPr id="7" name="Freeform: Shape 6">
              <a:extLst>
                <a:ext uri="{FF2B5EF4-FFF2-40B4-BE49-F238E27FC236}">
                  <a16:creationId xmlns:a16="http://schemas.microsoft.com/office/drawing/2014/main" id="{166194F0-ADAD-B9B2-AB88-D0C2E3196BEE}"/>
                </a:ext>
              </a:extLst>
            </p:cNvPr>
            <p:cNvSpPr/>
            <p:nvPr/>
          </p:nvSpPr>
          <p:spPr>
            <a:xfrm>
              <a:off x="8824045" y="2930303"/>
              <a:ext cx="799171" cy="675580"/>
            </a:xfrm>
            <a:custGeom>
              <a:avLst/>
              <a:gdLst>
                <a:gd name="connsiteX0" fmla="*/ 489529 w 799171"/>
                <a:gd name="connsiteY0" fmla="*/ 211891 h 675580"/>
                <a:gd name="connsiteX1" fmla="*/ 522978 w 799171"/>
                <a:gd name="connsiteY1" fmla="*/ 197117 h 675580"/>
                <a:gd name="connsiteX2" fmla="*/ 561247 w 799171"/>
                <a:gd name="connsiteY2" fmla="*/ 182315 h 675580"/>
                <a:gd name="connsiteX3" fmla="*/ 538297 w 799171"/>
                <a:gd name="connsiteY3" fmla="*/ 100614 h 675580"/>
                <a:gd name="connsiteX4" fmla="*/ 453526 w 799171"/>
                <a:gd name="connsiteY4" fmla="*/ 96455 h 675580"/>
                <a:gd name="connsiteX5" fmla="*/ 447645 w 799171"/>
                <a:gd name="connsiteY5" fmla="*/ 137047 h 675580"/>
                <a:gd name="connsiteX6" fmla="*/ 440675 w 799171"/>
                <a:gd name="connsiteY6" fmla="*/ 172934 h 675580"/>
                <a:gd name="connsiteX7" fmla="*/ 440675 w 799171"/>
                <a:gd name="connsiteY7" fmla="*/ 172934 h 675580"/>
                <a:gd name="connsiteX8" fmla="*/ 398075 w 799171"/>
                <a:gd name="connsiteY8" fmla="*/ 177754 h 675580"/>
                <a:gd name="connsiteX9" fmla="*/ 174316 w 799171"/>
                <a:gd name="connsiteY9" fmla="*/ -651 h 675580"/>
                <a:gd name="connsiteX10" fmla="*/ 19233 w 799171"/>
                <a:gd name="connsiteY10" fmla="*/ 674929 h 675580"/>
                <a:gd name="connsiteX11" fmla="*/ 299219 w 799171"/>
                <a:gd name="connsiteY11" fmla="*/ 610957 h 675580"/>
                <a:gd name="connsiteX12" fmla="*/ 322197 w 799171"/>
                <a:gd name="connsiteY12" fmla="*/ 574800 h 675580"/>
                <a:gd name="connsiteX13" fmla="*/ 322168 w 799171"/>
                <a:gd name="connsiteY13" fmla="*/ 574668 h 675580"/>
                <a:gd name="connsiteX14" fmla="*/ 322168 w 799171"/>
                <a:gd name="connsiteY14" fmla="*/ 574668 h 675580"/>
                <a:gd name="connsiteX15" fmla="*/ 298444 w 799171"/>
                <a:gd name="connsiteY15" fmla="*/ 546870 h 675580"/>
                <a:gd name="connsiteX16" fmla="*/ 270360 w 799171"/>
                <a:gd name="connsiteY16" fmla="*/ 516921 h 675580"/>
                <a:gd name="connsiteX17" fmla="*/ 326471 w 799171"/>
                <a:gd name="connsiteY17" fmla="*/ 453264 h 675580"/>
                <a:gd name="connsiteX18" fmla="*/ 404644 w 799171"/>
                <a:gd name="connsiteY18" fmla="*/ 486283 h 675580"/>
                <a:gd name="connsiteX19" fmla="*/ 392337 w 799171"/>
                <a:gd name="connsiteY19" fmla="*/ 525441 h 675580"/>
                <a:gd name="connsiteX20" fmla="*/ 383042 w 799171"/>
                <a:gd name="connsiteY20" fmla="*/ 560783 h 675580"/>
                <a:gd name="connsiteX21" fmla="*/ 383042 w 799171"/>
                <a:gd name="connsiteY21" fmla="*/ 560783 h 675580"/>
                <a:gd name="connsiteX22" fmla="*/ 419188 w 799171"/>
                <a:gd name="connsiteY22" fmla="*/ 583762 h 675580"/>
                <a:gd name="connsiteX23" fmla="*/ 419332 w 799171"/>
                <a:gd name="connsiteY23" fmla="*/ 583733 h 675580"/>
                <a:gd name="connsiteX24" fmla="*/ 798689 w 799171"/>
                <a:gd name="connsiteY24" fmla="*/ 497127 h 675580"/>
                <a:gd name="connsiteX25" fmla="*/ 494607 w 799171"/>
                <a:gd name="connsiteY25" fmla="*/ 254520 h 675580"/>
                <a:gd name="connsiteX26" fmla="*/ 489816 w 799171"/>
                <a:gd name="connsiteY26" fmla="*/ 211949 h 67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9171" h="675580">
                  <a:moveTo>
                    <a:pt x="489529" y="211891"/>
                  </a:moveTo>
                  <a:cubicBezTo>
                    <a:pt x="497590" y="201805"/>
                    <a:pt x="510097" y="196288"/>
                    <a:pt x="522978" y="197117"/>
                  </a:cubicBezTo>
                  <a:cubicBezTo>
                    <a:pt x="538555" y="198035"/>
                    <a:pt x="552583" y="193187"/>
                    <a:pt x="561247" y="182315"/>
                  </a:cubicBezTo>
                  <a:cubicBezTo>
                    <a:pt x="578315" y="160914"/>
                    <a:pt x="568074" y="124338"/>
                    <a:pt x="538297" y="100614"/>
                  </a:cubicBezTo>
                  <a:cubicBezTo>
                    <a:pt x="508520" y="76890"/>
                    <a:pt x="470595" y="75025"/>
                    <a:pt x="453526" y="96455"/>
                  </a:cubicBezTo>
                  <a:cubicBezTo>
                    <a:pt x="444920" y="107298"/>
                    <a:pt x="443257" y="122043"/>
                    <a:pt x="447645" y="137047"/>
                  </a:cubicBezTo>
                  <a:cubicBezTo>
                    <a:pt x="451317" y="149431"/>
                    <a:pt x="448707" y="162822"/>
                    <a:pt x="440675" y="172934"/>
                  </a:cubicBezTo>
                  <a:lnTo>
                    <a:pt x="440675" y="172934"/>
                  </a:lnTo>
                  <a:cubicBezTo>
                    <a:pt x="430233" y="186024"/>
                    <a:pt x="411184" y="188181"/>
                    <a:pt x="398075" y="177754"/>
                  </a:cubicBezTo>
                  <a:lnTo>
                    <a:pt x="174316" y="-651"/>
                  </a:lnTo>
                  <a:cubicBezTo>
                    <a:pt x="22676" y="189292"/>
                    <a:pt x="-34383" y="437871"/>
                    <a:pt x="19233" y="674929"/>
                  </a:cubicBezTo>
                  <a:lnTo>
                    <a:pt x="299219" y="610957"/>
                  </a:lnTo>
                  <a:cubicBezTo>
                    <a:pt x="315542" y="607319"/>
                    <a:pt x="325840" y="591131"/>
                    <a:pt x="322197" y="574800"/>
                  </a:cubicBezTo>
                  <a:cubicBezTo>
                    <a:pt x="322197" y="574757"/>
                    <a:pt x="322168" y="574711"/>
                    <a:pt x="322168" y="574668"/>
                  </a:cubicBezTo>
                  <a:lnTo>
                    <a:pt x="322168" y="574668"/>
                  </a:lnTo>
                  <a:cubicBezTo>
                    <a:pt x="319271" y="562091"/>
                    <a:pt x="310407" y="551718"/>
                    <a:pt x="298444" y="546870"/>
                  </a:cubicBezTo>
                  <a:cubicBezTo>
                    <a:pt x="284101" y="540932"/>
                    <a:pt x="273458" y="530461"/>
                    <a:pt x="270360" y="516921"/>
                  </a:cubicBezTo>
                  <a:cubicBezTo>
                    <a:pt x="264278" y="490242"/>
                    <a:pt x="289408" y="461727"/>
                    <a:pt x="326471" y="453264"/>
                  </a:cubicBezTo>
                  <a:cubicBezTo>
                    <a:pt x="363536" y="444802"/>
                    <a:pt x="398562" y="459575"/>
                    <a:pt x="404644" y="486283"/>
                  </a:cubicBezTo>
                  <a:cubicBezTo>
                    <a:pt x="407742" y="499823"/>
                    <a:pt x="402808" y="513823"/>
                    <a:pt x="392337" y="525441"/>
                  </a:cubicBezTo>
                  <a:cubicBezTo>
                    <a:pt x="383674" y="535008"/>
                    <a:pt x="380202" y="548192"/>
                    <a:pt x="383042" y="560783"/>
                  </a:cubicBezTo>
                  <a:lnTo>
                    <a:pt x="383042" y="560783"/>
                  </a:lnTo>
                  <a:cubicBezTo>
                    <a:pt x="386685" y="577115"/>
                    <a:pt x="402865" y="587402"/>
                    <a:pt x="419188" y="583762"/>
                  </a:cubicBezTo>
                  <a:cubicBezTo>
                    <a:pt x="419246" y="583753"/>
                    <a:pt x="419274" y="583742"/>
                    <a:pt x="419332" y="583733"/>
                  </a:cubicBezTo>
                  <a:lnTo>
                    <a:pt x="798689" y="497127"/>
                  </a:lnTo>
                  <a:lnTo>
                    <a:pt x="494607" y="254520"/>
                  </a:lnTo>
                  <a:cubicBezTo>
                    <a:pt x="481525" y="244087"/>
                    <a:pt x="479374" y="225027"/>
                    <a:pt x="489816" y="211949"/>
                  </a:cubicBezTo>
                  <a:close/>
                </a:path>
              </a:pathLst>
            </a:custGeom>
            <a:solidFill>
              <a:schemeClr val="tx1">
                <a:lumMod val="50000"/>
                <a:lumOff val="50000"/>
              </a:schemeClr>
            </a:solidFill>
            <a:ln w="2869" cap="flat">
              <a:noFill/>
              <a:prstDash val="solid"/>
              <a:miter/>
            </a:ln>
          </p:spPr>
          <p:txBody>
            <a:bodyPr rtlCol="0" anchor="ctr"/>
            <a:lstStyle/>
            <a:p>
              <a:endParaRPr lang="en-US" sz="1800">
                <a:latin typeface="Calibri" panose="020F0502020204030204" pitchFamily="34" charset="0"/>
                <a:ea typeface="Calibri" panose="020F0502020204030204" pitchFamily="34" charset="0"/>
              </a:endParaRPr>
            </a:p>
          </p:txBody>
        </p:sp>
        <p:sp>
          <p:nvSpPr>
            <p:cNvPr id="8" name="Freeform: Shape 7">
              <a:extLst>
                <a:ext uri="{FF2B5EF4-FFF2-40B4-BE49-F238E27FC236}">
                  <a16:creationId xmlns:a16="http://schemas.microsoft.com/office/drawing/2014/main" id="{DDA10D77-A5CE-8BFB-A241-F49455D466F7}"/>
                </a:ext>
              </a:extLst>
            </p:cNvPr>
            <p:cNvSpPr/>
            <p:nvPr/>
          </p:nvSpPr>
          <p:spPr>
            <a:xfrm>
              <a:off x="8998929" y="2630064"/>
              <a:ext cx="771882" cy="797959"/>
            </a:xfrm>
            <a:custGeom>
              <a:avLst/>
              <a:gdLst>
                <a:gd name="connsiteX0" fmla="*/ 653985 w 771882"/>
                <a:gd name="connsiteY0" fmla="*/ 377903 h 797959"/>
                <a:gd name="connsiteX1" fmla="*/ 686373 w 771882"/>
                <a:gd name="connsiteY1" fmla="*/ 394829 h 797959"/>
                <a:gd name="connsiteX2" fmla="*/ 721801 w 771882"/>
                <a:gd name="connsiteY2" fmla="*/ 415541 h 797959"/>
                <a:gd name="connsiteX3" fmla="*/ 771401 w 771882"/>
                <a:gd name="connsiteY3" fmla="*/ 346692 h 797959"/>
                <a:gd name="connsiteX4" fmla="*/ 721801 w 771882"/>
                <a:gd name="connsiteY4" fmla="*/ 277843 h 797959"/>
                <a:gd name="connsiteX5" fmla="*/ 686373 w 771882"/>
                <a:gd name="connsiteY5" fmla="*/ 298526 h 797959"/>
                <a:gd name="connsiteX6" fmla="*/ 653985 w 771882"/>
                <a:gd name="connsiteY6" fmla="*/ 315481 h 797959"/>
                <a:gd name="connsiteX7" fmla="*/ 653985 w 771882"/>
                <a:gd name="connsiteY7" fmla="*/ 315481 h 797959"/>
                <a:gd name="connsiteX8" fmla="*/ 623662 w 771882"/>
                <a:gd name="connsiteY8" fmla="*/ 285158 h 797959"/>
                <a:gd name="connsiteX9" fmla="*/ 623662 w 771882"/>
                <a:gd name="connsiteY9" fmla="*/ -651 h 797959"/>
                <a:gd name="connsiteX10" fmla="*/ -482 w 771882"/>
                <a:gd name="connsiteY10" fmla="*/ 299588 h 797959"/>
                <a:gd name="connsiteX11" fmla="*/ 223277 w 771882"/>
                <a:gd name="connsiteY11" fmla="*/ 477993 h 797959"/>
                <a:gd name="connsiteX12" fmla="*/ 265877 w 771882"/>
                <a:gd name="connsiteY12" fmla="*/ 473173 h 797959"/>
                <a:gd name="connsiteX13" fmla="*/ 265877 w 771882"/>
                <a:gd name="connsiteY13" fmla="*/ 473173 h 797959"/>
                <a:gd name="connsiteX14" fmla="*/ 272848 w 771882"/>
                <a:gd name="connsiteY14" fmla="*/ 437286 h 797959"/>
                <a:gd name="connsiteX15" fmla="*/ 278729 w 771882"/>
                <a:gd name="connsiteY15" fmla="*/ 396694 h 797959"/>
                <a:gd name="connsiteX16" fmla="*/ 363500 w 771882"/>
                <a:gd name="connsiteY16" fmla="*/ 400853 h 797959"/>
                <a:gd name="connsiteX17" fmla="*/ 386449 w 771882"/>
                <a:gd name="connsiteY17" fmla="*/ 482554 h 797959"/>
                <a:gd name="connsiteX18" fmla="*/ 348180 w 771882"/>
                <a:gd name="connsiteY18" fmla="*/ 497356 h 797959"/>
                <a:gd name="connsiteX19" fmla="*/ 314732 w 771882"/>
                <a:gd name="connsiteY19" fmla="*/ 512130 h 797959"/>
                <a:gd name="connsiteX20" fmla="*/ 314732 w 771882"/>
                <a:gd name="connsiteY20" fmla="*/ 512130 h 797959"/>
                <a:gd name="connsiteX21" fmla="*/ 319522 w 771882"/>
                <a:gd name="connsiteY21" fmla="*/ 554702 h 797959"/>
                <a:gd name="connsiteX22" fmla="*/ 623605 w 771882"/>
                <a:gd name="connsiteY22" fmla="*/ 797308 h 797959"/>
                <a:gd name="connsiteX23" fmla="*/ 623605 w 771882"/>
                <a:gd name="connsiteY23" fmla="*/ 408197 h 797959"/>
                <a:gd name="connsiteX24" fmla="*/ 653899 w 771882"/>
                <a:gd name="connsiteY24" fmla="*/ 377903 h 797959"/>
                <a:gd name="connsiteX25" fmla="*/ 653927 w 771882"/>
                <a:gd name="connsiteY25" fmla="*/ 377903 h 797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71882" h="797959">
                  <a:moveTo>
                    <a:pt x="653985" y="377903"/>
                  </a:moveTo>
                  <a:cubicBezTo>
                    <a:pt x="666894" y="377938"/>
                    <a:pt x="678971" y="384252"/>
                    <a:pt x="686373" y="394829"/>
                  </a:cubicBezTo>
                  <a:cubicBezTo>
                    <a:pt x="695380" y="407623"/>
                    <a:pt x="707917" y="415541"/>
                    <a:pt x="721801" y="415541"/>
                  </a:cubicBezTo>
                  <a:cubicBezTo>
                    <a:pt x="749197" y="415541"/>
                    <a:pt x="771401" y="384702"/>
                    <a:pt x="771401" y="346692"/>
                  </a:cubicBezTo>
                  <a:cubicBezTo>
                    <a:pt x="771401" y="308682"/>
                    <a:pt x="749197" y="277843"/>
                    <a:pt x="721801" y="277843"/>
                  </a:cubicBezTo>
                  <a:cubicBezTo>
                    <a:pt x="707917" y="277843"/>
                    <a:pt x="695380" y="285761"/>
                    <a:pt x="686373" y="298526"/>
                  </a:cubicBezTo>
                  <a:cubicBezTo>
                    <a:pt x="678971" y="309118"/>
                    <a:pt x="666894" y="315446"/>
                    <a:pt x="653985" y="315481"/>
                  </a:cubicBezTo>
                  <a:lnTo>
                    <a:pt x="653985" y="315481"/>
                  </a:lnTo>
                  <a:cubicBezTo>
                    <a:pt x="637231" y="315481"/>
                    <a:pt x="623662" y="301906"/>
                    <a:pt x="623662" y="285158"/>
                  </a:cubicBezTo>
                  <a:lnTo>
                    <a:pt x="623662" y="-651"/>
                  </a:lnTo>
                  <a:cubicBezTo>
                    <a:pt x="380741" y="-852"/>
                    <a:pt x="150986" y="109674"/>
                    <a:pt x="-482" y="299588"/>
                  </a:cubicBezTo>
                  <a:lnTo>
                    <a:pt x="223277" y="477993"/>
                  </a:lnTo>
                  <a:cubicBezTo>
                    <a:pt x="236358" y="488420"/>
                    <a:pt x="255436" y="486263"/>
                    <a:pt x="265877" y="473173"/>
                  </a:cubicBezTo>
                  <a:lnTo>
                    <a:pt x="265877" y="473173"/>
                  </a:lnTo>
                  <a:cubicBezTo>
                    <a:pt x="273910" y="463061"/>
                    <a:pt x="276520" y="449670"/>
                    <a:pt x="272848" y="437286"/>
                  </a:cubicBezTo>
                  <a:cubicBezTo>
                    <a:pt x="268459" y="422282"/>
                    <a:pt x="269979" y="407537"/>
                    <a:pt x="278729" y="396694"/>
                  </a:cubicBezTo>
                  <a:cubicBezTo>
                    <a:pt x="295798" y="375264"/>
                    <a:pt x="333751" y="377129"/>
                    <a:pt x="363500" y="400853"/>
                  </a:cubicBezTo>
                  <a:cubicBezTo>
                    <a:pt x="393248" y="424577"/>
                    <a:pt x="403489" y="461096"/>
                    <a:pt x="386449" y="482554"/>
                  </a:cubicBezTo>
                  <a:cubicBezTo>
                    <a:pt x="377843" y="493426"/>
                    <a:pt x="363758" y="498274"/>
                    <a:pt x="348180" y="497356"/>
                  </a:cubicBezTo>
                  <a:cubicBezTo>
                    <a:pt x="335300" y="496527"/>
                    <a:pt x="322793" y="502044"/>
                    <a:pt x="314732" y="512130"/>
                  </a:cubicBezTo>
                  <a:lnTo>
                    <a:pt x="314732" y="512130"/>
                  </a:lnTo>
                  <a:cubicBezTo>
                    <a:pt x="304289" y="525209"/>
                    <a:pt x="306441" y="544268"/>
                    <a:pt x="319522" y="554702"/>
                  </a:cubicBezTo>
                  <a:lnTo>
                    <a:pt x="623605" y="797308"/>
                  </a:lnTo>
                  <a:lnTo>
                    <a:pt x="623605" y="408197"/>
                  </a:lnTo>
                  <a:cubicBezTo>
                    <a:pt x="623605" y="391467"/>
                    <a:pt x="637174" y="377903"/>
                    <a:pt x="653899" y="377903"/>
                  </a:cubicBezTo>
                  <a:cubicBezTo>
                    <a:pt x="653899" y="377903"/>
                    <a:pt x="653927" y="377903"/>
                    <a:pt x="653927" y="377903"/>
                  </a:cubicBezTo>
                  <a:close/>
                </a:path>
              </a:pathLst>
            </a:custGeom>
            <a:solidFill>
              <a:schemeClr val="accent1"/>
            </a:solidFill>
            <a:ln w="2869" cap="flat">
              <a:noFill/>
              <a:prstDash val="solid"/>
              <a:miter/>
            </a:ln>
          </p:spPr>
          <p:txBody>
            <a:bodyPr rtlCol="0" anchor="ctr"/>
            <a:lstStyle/>
            <a:p>
              <a:endParaRPr lang="en-US" sz="1800">
                <a:latin typeface="Calibri" panose="020F0502020204030204" pitchFamily="34" charset="0"/>
                <a:ea typeface="Calibri" panose="020F0502020204030204" pitchFamily="34" charset="0"/>
              </a:endParaRPr>
            </a:p>
          </p:txBody>
        </p:sp>
        <p:sp>
          <p:nvSpPr>
            <p:cNvPr id="9" name="Freeform: Shape 8">
              <a:extLst>
                <a:ext uri="{FF2B5EF4-FFF2-40B4-BE49-F238E27FC236}">
                  <a16:creationId xmlns:a16="http://schemas.microsoft.com/office/drawing/2014/main" id="{4FB98C8D-3EA7-A0B2-3754-A5942A36D14E}"/>
                </a:ext>
              </a:extLst>
            </p:cNvPr>
            <p:cNvSpPr/>
            <p:nvPr/>
          </p:nvSpPr>
          <p:spPr>
            <a:xfrm>
              <a:off x="9623073" y="2930217"/>
              <a:ext cx="798934" cy="744490"/>
            </a:xfrm>
            <a:custGeom>
              <a:avLst/>
              <a:gdLst>
                <a:gd name="connsiteX0" fmla="*/ 498874 w 798934"/>
                <a:gd name="connsiteY0" fmla="*/ 611043 h 744490"/>
                <a:gd name="connsiteX1" fmla="*/ 778773 w 798934"/>
                <a:gd name="connsiteY1" fmla="*/ 674929 h 744490"/>
                <a:gd name="connsiteX2" fmla="*/ 623662 w 798934"/>
                <a:gd name="connsiteY2" fmla="*/ -651 h 744490"/>
                <a:gd name="connsiteX3" fmla="*/ 399903 w 798934"/>
                <a:gd name="connsiteY3" fmla="*/ 177754 h 744490"/>
                <a:gd name="connsiteX4" fmla="*/ 395113 w 798934"/>
                <a:gd name="connsiteY4" fmla="*/ 220325 h 744490"/>
                <a:gd name="connsiteX5" fmla="*/ 395113 w 798934"/>
                <a:gd name="connsiteY5" fmla="*/ 220325 h 744490"/>
                <a:gd name="connsiteX6" fmla="*/ 428619 w 798934"/>
                <a:gd name="connsiteY6" fmla="*/ 235242 h 744490"/>
                <a:gd name="connsiteX7" fmla="*/ 466887 w 798934"/>
                <a:gd name="connsiteY7" fmla="*/ 250045 h 744490"/>
                <a:gd name="connsiteX8" fmla="*/ 443937 w 798934"/>
                <a:gd name="connsiteY8" fmla="*/ 331746 h 744490"/>
                <a:gd name="connsiteX9" fmla="*/ 359168 w 798934"/>
                <a:gd name="connsiteY9" fmla="*/ 335905 h 744490"/>
                <a:gd name="connsiteX10" fmla="*/ 353430 w 798934"/>
                <a:gd name="connsiteY10" fmla="*/ 295313 h 744490"/>
                <a:gd name="connsiteX11" fmla="*/ 346459 w 798934"/>
                <a:gd name="connsiteY11" fmla="*/ 259426 h 744490"/>
                <a:gd name="connsiteX12" fmla="*/ 346459 w 798934"/>
                <a:gd name="connsiteY12" fmla="*/ 259426 h 744490"/>
                <a:gd name="connsiteX13" fmla="*/ 303888 w 798934"/>
                <a:gd name="connsiteY13" fmla="*/ 254580 h 744490"/>
                <a:gd name="connsiteX14" fmla="*/ 303859 w 798934"/>
                <a:gd name="connsiteY14" fmla="*/ 254606 h 744490"/>
                <a:gd name="connsiteX15" fmla="*/ -482 w 798934"/>
                <a:gd name="connsiteY15" fmla="*/ 497155 h 744490"/>
                <a:gd name="connsiteX16" fmla="*/ 378990 w 798934"/>
                <a:gd name="connsiteY16" fmla="*/ 583762 h 744490"/>
                <a:gd name="connsiteX17" fmla="*/ 401940 w 798934"/>
                <a:gd name="connsiteY17" fmla="*/ 620031 h 744490"/>
                <a:gd name="connsiteX18" fmla="*/ 401940 w 798934"/>
                <a:gd name="connsiteY18" fmla="*/ 620051 h 744490"/>
                <a:gd name="connsiteX19" fmla="*/ 401940 w 798934"/>
                <a:gd name="connsiteY19" fmla="*/ 620051 h 744490"/>
                <a:gd name="connsiteX20" fmla="*/ 378216 w 798934"/>
                <a:gd name="connsiteY20" fmla="*/ 647848 h 744490"/>
                <a:gd name="connsiteX21" fmla="*/ 350131 w 798934"/>
                <a:gd name="connsiteY21" fmla="*/ 677798 h 744490"/>
                <a:gd name="connsiteX22" fmla="*/ 406243 w 798934"/>
                <a:gd name="connsiteY22" fmla="*/ 741454 h 744490"/>
                <a:gd name="connsiteX23" fmla="*/ 484415 w 798934"/>
                <a:gd name="connsiteY23" fmla="*/ 708436 h 744490"/>
                <a:gd name="connsiteX24" fmla="*/ 472108 w 798934"/>
                <a:gd name="connsiteY24" fmla="*/ 669306 h 744490"/>
                <a:gd name="connsiteX25" fmla="*/ 462814 w 798934"/>
                <a:gd name="connsiteY25" fmla="*/ 633935 h 744490"/>
                <a:gd name="connsiteX26" fmla="*/ 462814 w 798934"/>
                <a:gd name="connsiteY26" fmla="*/ 633935 h 744490"/>
                <a:gd name="connsiteX27" fmla="*/ 498874 w 798934"/>
                <a:gd name="connsiteY27" fmla="*/ 611043 h 74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98934" h="744490">
                  <a:moveTo>
                    <a:pt x="498874" y="611043"/>
                  </a:moveTo>
                  <a:lnTo>
                    <a:pt x="778773" y="674929"/>
                  </a:lnTo>
                  <a:cubicBezTo>
                    <a:pt x="832331" y="437865"/>
                    <a:pt x="775244" y="189312"/>
                    <a:pt x="623662" y="-651"/>
                  </a:cubicBezTo>
                  <a:lnTo>
                    <a:pt x="399903" y="177754"/>
                  </a:lnTo>
                  <a:cubicBezTo>
                    <a:pt x="386822" y="188187"/>
                    <a:pt x="384670" y="207247"/>
                    <a:pt x="395113" y="220325"/>
                  </a:cubicBezTo>
                  <a:lnTo>
                    <a:pt x="395113" y="220325"/>
                  </a:lnTo>
                  <a:cubicBezTo>
                    <a:pt x="403173" y="230483"/>
                    <a:pt x="415681" y="236057"/>
                    <a:pt x="428619" y="235242"/>
                  </a:cubicBezTo>
                  <a:cubicBezTo>
                    <a:pt x="444196" y="234324"/>
                    <a:pt x="458224" y="239173"/>
                    <a:pt x="466887" y="250045"/>
                  </a:cubicBezTo>
                  <a:cubicBezTo>
                    <a:pt x="484099" y="271446"/>
                    <a:pt x="473686" y="308022"/>
                    <a:pt x="443937" y="331746"/>
                  </a:cubicBezTo>
                  <a:cubicBezTo>
                    <a:pt x="414189" y="355470"/>
                    <a:pt x="376236" y="357335"/>
                    <a:pt x="359168" y="335905"/>
                  </a:cubicBezTo>
                  <a:cubicBezTo>
                    <a:pt x="350562" y="325062"/>
                    <a:pt x="348898" y="310316"/>
                    <a:pt x="353430" y="295313"/>
                  </a:cubicBezTo>
                  <a:cubicBezTo>
                    <a:pt x="357102" y="282929"/>
                    <a:pt x="354491" y="269538"/>
                    <a:pt x="346459" y="259426"/>
                  </a:cubicBezTo>
                  <a:lnTo>
                    <a:pt x="346459" y="259426"/>
                  </a:lnTo>
                  <a:cubicBezTo>
                    <a:pt x="336046" y="246333"/>
                    <a:pt x="316997" y="244164"/>
                    <a:pt x="303888" y="254580"/>
                  </a:cubicBezTo>
                  <a:cubicBezTo>
                    <a:pt x="303888" y="254589"/>
                    <a:pt x="303859" y="254598"/>
                    <a:pt x="303859" y="254606"/>
                  </a:cubicBezTo>
                  <a:lnTo>
                    <a:pt x="-482" y="497155"/>
                  </a:lnTo>
                  <a:lnTo>
                    <a:pt x="378990" y="583762"/>
                  </a:lnTo>
                  <a:cubicBezTo>
                    <a:pt x="395342" y="587439"/>
                    <a:pt x="405612" y="603676"/>
                    <a:pt x="401940" y="620031"/>
                  </a:cubicBezTo>
                  <a:cubicBezTo>
                    <a:pt x="401940" y="620036"/>
                    <a:pt x="401940" y="620045"/>
                    <a:pt x="401940" y="620051"/>
                  </a:cubicBezTo>
                  <a:lnTo>
                    <a:pt x="401940" y="620051"/>
                  </a:lnTo>
                  <a:cubicBezTo>
                    <a:pt x="399014" y="632621"/>
                    <a:pt x="390178" y="642989"/>
                    <a:pt x="378216" y="647848"/>
                  </a:cubicBezTo>
                  <a:cubicBezTo>
                    <a:pt x="363872" y="653787"/>
                    <a:pt x="353229" y="664257"/>
                    <a:pt x="350131" y="677798"/>
                  </a:cubicBezTo>
                  <a:cubicBezTo>
                    <a:pt x="344050" y="704505"/>
                    <a:pt x="369151" y="732992"/>
                    <a:pt x="406243" y="741454"/>
                  </a:cubicBezTo>
                  <a:cubicBezTo>
                    <a:pt x="443335" y="749917"/>
                    <a:pt x="478333" y="735143"/>
                    <a:pt x="484415" y="708436"/>
                  </a:cubicBezTo>
                  <a:cubicBezTo>
                    <a:pt x="487514" y="694895"/>
                    <a:pt x="482580" y="680925"/>
                    <a:pt x="472108" y="669306"/>
                  </a:cubicBezTo>
                  <a:cubicBezTo>
                    <a:pt x="463445" y="659734"/>
                    <a:pt x="459974" y="646535"/>
                    <a:pt x="462814" y="633935"/>
                  </a:cubicBezTo>
                  <a:lnTo>
                    <a:pt x="462814" y="633935"/>
                  </a:lnTo>
                  <a:cubicBezTo>
                    <a:pt x="466515" y="617698"/>
                    <a:pt x="482608" y="607477"/>
                    <a:pt x="498874" y="611043"/>
                  </a:cubicBezTo>
                  <a:close/>
                </a:path>
              </a:pathLst>
            </a:custGeom>
            <a:solidFill>
              <a:schemeClr val="accent3"/>
            </a:solidFill>
            <a:ln w="2869" cap="flat">
              <a:noFill/>
              <a:prstDash val="solid"/>
              <a:miter/>
            </a:ln>
          </p:spPr>
          <p:txBody>
            <a:bodyPr rtlCol="0" anchor="ctr"/>
            <a:lstStyle/>
            <a:p>
              <a:endParaRPr lang="en-US" sz="1800">
                <a:latin typeface="Calibri" panose="020F0502020204030204" pitchFamily="34" charset="0"/>
                <a:ea typeface="Calibri" panose="020F0502020204030204" pitchFamily="34" charset="0"/>
              </a:endParaRPr>
            </a:p>
          </p:txBody>
        </p:sp>
        <p:sp>
          <p:nvSpPr>
            <p:cNvPr id="10" name="Freeform: Shape 9">
              <a:extLst>
                <a:ext uri="{FF2B5EF4-FFF2-40B4-BE49-F238E27FC236}">
                  <a16:creationId xmlns:a16="http://schemas.microsoft.com/office/drawing/2014/main" id="{359C6826-BD2E-817C-5D04-2FF4234BAAB6}"/>
                </a:ext>
              </a:extLst>
            </p:cNvPr>
            <p:cNvSpPr/>
            <p:nvPr/>
          </p:nvSpPr>
          <p:spPr>
            <a:xfrm>
              <a:off x="9623073" y="3428024"/>
              <a:ext cx="779254" cy="720762"/>
            </a:xfrm>
            <a:custGeom>
              <a:avLst/>
              <a:gdLst>
                <a:gd name="connsiteX0" fmla="*/ 462584 w 779254"/>
                <a:gd name="connsiteY0" fmla="*/ 136186 h 720762"/>
                <a:gd name="connsiteX1" fmla="*/ 462584 w 779254"/>
                <a:gd name="connsiteY1" fmla="*/ 136186 h 720762"/>
                <a:gd name="connsiteX2" fmla="*/ 471879 w 779254"/>
                <a:gd name="connsiteY2" fmla="*/ 171557 h 720762"/>
                <a:gd name="connsiteX3" fmla="*/ 484186 w 779254"/>
                <a:gd name="connsiteY3" fmla="*/ 210686 h 720762"/>
                <a:gd name="connsiteX4" fmla="*/ 406013 w 779254"/>
                <a:gd name="connsiteY4" fmla="*/ 243705 h 720762"/>
                <a:gd name="connsiteX5" fmla="*/ 349902 w 779254"/>
                <a:gd name="connsiteY5" fmla="*/ 180049 h 720762"/>
                <a:gd name="connsiteX6" fmla="*/ 377986 w 779254"/>
                <a:gd name="connsiteY6" fmla="*/ 150099 h 720762"/>
                <a:gd name="connsiteX7" fmla="*/ 401710 w 779254"/>
                <a:gd name="connsiteY7" fmla="*/ 122302 h 720762"/>
                <a:gd name="connsiteX8" fmla="*/ 401710 w 779254"/>
                <a:gd name="connsiteY8" fmla="*/ 122302 h 720762"/>
                <a:gd name="connsiteX9" fmla="*/ 378847 w 779254"/>
                <a:gd name="connsiteY9" fmla="*/ 86030 h 720762"/>
                <a:gd name="connsiteX10" fmla="*/ 378761 w 779254"/>
                <a:gd name="connsiteY10" fmla="*/ 86013 h 720762"/>
                <a:gd name="connsiteX11" fmla="*/ -482 w 779254"/>
                <a:gd name="connsiteY11" fmla="*/ -651 h 720762"/>
                <a:gd name="connsiteX12" fmla="*/ 168370 w 779254"/>
                <a:gd name="connsiteY12" fmla="*/ 349962 h 720762"/>
                <a:gd name="connsiteX13" fmla="*/ 154227 w 779254"/>
                <a:gd name="connsiteY13" fmla="*/ 390411 h 720762"/>
                <a:gd name="connsiteX14" fmla="*/ 154198 w 779254"/>
                <a:gd name="connsiteY14" fmla="*/ 390411 h 720762"/>
                <a:gd name="connsiteX15" fmla="*/ 154198 w 779254"/>
                <a:gd name="connsiteY15" fmla="*/ 390411 h 720762"/>
                <a:gd name="connsiteX16" fmla="*/ 117680 w 779254"/>
                <a:gd name="connsiteY16" fmla="*/ 389206 h 720762"/>
                <a:gd name="connsiteX17" fmla="*/ 76772 w 779254"/>
                <a:gd name="connsiteY17" fmla="*/ 385907 h 720762"/>
                <a:gd name="connsiteX18" fmla="*/ 61970 w 779254"/>
                <a:gd name="connsiteY18" fmla="*/ 469473 h 720762"/>
                <a:gd name="connsiteX19" fmla="*/ 136556 w 779254"/>
                <a:gd name="connsiteY19" fmla="*/ 510007 h 720762"/>
                <a:gd name="connsiteX20" fmla="*/ 159506 w 779254"/>
                <a:gd name="connsiteY20" fmla="*/ 475984 h 720762"/>
                <a:gd name="connsiteX21" fmla="*/ 181365 w 779254"/>
                <a:gd name="connsiteY21" fmla="*/ 446666 h 720762"/>
                <a:gd name="connsiteX22" fmla="*/ 181365 w 779254"/>
                <a:gd name="connsiteY22" fmla="*/ 446666 h 720762"/>
                <a:gd name="connsiteX23" fmla="*/ 221814 w 779254"/>
                <a:gd name="connsiteY23" fmla="*/ 460809 h 720762"/>
                <a:gd name="connsiteX24" fmla="*/ 346689 w 779254"/>
                <a:gd name="connsiteY24" fmla="*/ 720111 h 720762"/>
                <a:gd name="connsiteX25" fmla="*/ 778773 w 779254"/>
                <a:gd name="connsiteY25" fmla="*/ 177209 h 720762"/>
                <a:gd name="connsiteX26" fmla="*/ 498874 w 779254"/>
                <a:gd name="connsiteY26" fmla="*/ 113237 h 720762"/>
                <a:gd name="connsiteX27" fmla="*/ 462613 w 779254"/>
                <a:gd name="connsiteY27" fmla="*/ 136112 h 720762"/>
                <a:gd name="connsiteX28" fmla="*/ 462584 w 779254"/>
                <a:gd name="connsiteY28" fmla="*/ 136186 h 72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79254" h="720762">
                  <a:moveTo>
                    <a:pt x="462584" y="136186"/>
                  </a:moveTo>
                  <a:lnTo>
                    <a:pt x="462584" y="136186"/>
                  </a:lnTo>
                  <a:cubicBezTo>
                    <a:pt x="459744" y="148786"/>
                    <a:pt x="463216" y="161984"/>
                    <a:pt x="471879" y="171557"/>
                  </a:cubicBezTo>
                  <a:cubicBezTo>
                    <a:pt x="482350" y="183176"/>
                    <a:pt x="487284" y="197146"/>
                    <a:pt x="484186" y="210686"/>
                  </a:cubicBezTo>
                  <a:cubicBezTo>
                    <a:pt x="478104" y="237394"/>
                    <a:pt x="443106" y="252168"/>
                    <a:pt x="406013" y="243705"/>
                  </a:cubicBezTo>
                  <a:cubicBezTo>
                    <a:pt x="368921" y="235243"/>
                    <a:pt x="343820" y="206756"/>
                    <a:pt x="349902" y="180049"/>
                  </a:cubicBezTo>
                  <a:cubicBezTo>
                    <a:pt x="353000" y="166508"/>
                    <a:pt x="363528" y="156038"/>
                    <a:pt x="377986" y="150099"/>
                  </a:cubicBezTo>
                  <a:cubicBezTo>
                    <a:pt x="389949" y="145240"/>
                    <a:pt x="398784" y="134872"/>
                    <a:pt x="401710" y="122302"/>
                  </a:cubicBezTo>
                  <a:lnTo>
                    <a:pt x="401710" y="122302"/>
                  </a:lnTo>
                  <a:cubicBezTo>
                    <a:pt x="405411" y="105970"/>
                    <a:pt x="395169" y="89730"/>
                    <a:pt x="378847" y="86030"/>
                  </a:cubicBezTo>
                  <a:cubicBezTo>
                    <a:pt x="378818" y="86024"/>
                    <a:pt x="378789" y="86018"/>
                    <a:pt x="378761" y="86013"/>
                  </a:cubicBezTo>
                  <a:lnTo>
                    <a:pt x="-482" y="-651"/>
                  </a:lnTo>
                  <a:lnTo>
                    <a:pt x="168370" y="349962"/>
                  </a:lnTo>
                  <a:cubicBezTo>
                    <a:pt x="175628" y="365023"/>
                    <a:pt x="169288" y="383153"/>
                    <a:pt x="154227" y="390411"/>
                  </a:cubicBezTo>
                  <a:cubicBezTo>
                    <a:pt x="154227" y="390411"/>
                    <a:pt x="154198" y="390411"/>
                    <a:pt x="154198" y="390411"/>
                  </a:cubicBezTo>
                  <a:lnTo>
                    <a:pt x="154198" y="390411"/>
                  </a:lnTo>
                  <a:cubicBezTo>
                    <a:pt x="142552" y="395976"/>
                    <a:pt x="128925" y="395517"/>
                    <a:pt x="117680" y="389206"/>
                  </a:cubicBezTo>
                  <a:cubicBezTo>
                    <a:pt x="104025" y="381604"/>
                    <a:pt x="89280" y="379883"/>
                    <a:pt x="76772" y="385907"/>
                  </a:cubicBezTo>
                  <a:cubicBezTo>
                    <a:pt x="52101" y="397783"/>
                    <a:pt x="45475" y="435220"/>
                    <a:pt x="61970" y="469473"/>
                  </a:cubicBezTo>
                  <a:cubicBezTo>
                    <a:pt x="78465" y="503725"/>
                    <a:pt x="111856" y="521883"/>
                    <a:pt x="136556" y="510007"/>
                  </a:cubicBezTo>
                  <a:cubicBezTo>
                    <a:pt x="149064" y="503983"/>
                    <a:pt x="156924" y="491389"/>
                    <a:pt x="159506" y="475984"/>
                  </a:cubicBezTo>
                  <a:cubicBezTo>
                    <a:pt x="161571" y="463247"/>
                    <a:pt x="169747" y="452289"/>
                    <a:pt x="181365" y="446666"/>
                  </a:cubicBezTo>
                  <a:lnTo>
                    <a:pt x="181365" y="446666"/>
                  </a:lnTo>
                  <a:cubicBezTo>
                    <a:pt x="196455" y="439408"/>
                    <a:pt x="214527" y="445748"/>
                    <a:pt x="221814" y="460809"/>
                  </a:cubicBezTo>
                  <a:lnTo>
                    <a:pt x="346689" y="720111"/>
                  </a:lnTo>
                  <a:cubicBezTo>
                    <a:pt x="565743" y="614227"/>
                    <a:pt x="724756" y="414451"/>
                    <a:pt x="778773" y="177209"/>
                  </a:cubicBezTo>
                  <a:lnTo>
                    <a:pt x="498874" y="113237"/>
                  </a:lnTo>
                  <a:cubicBezTo>
                    <a:pt x="482551" y="109536"/>
                    <a:pt x="466314" y="119777"/>
                    <a:pt x="462613" y="136112"/>
                  </a:cubicBezTo>
                  <a:cubicBezTo>
                    <a:pt x="462584" y="136135"/>
                    <a:pt x="462584" y="136160"/>
                    <a:pt x="462584" y="136186"/>
                  </a:cubicBezTo>
                  <a:close/>
                </a:path>
              </a:pathLst>
            </a:custGeom>
            <a:solidFill>
              <a:schemeClr val="accent4"/>
            </a:solidFill>
            <a:ln w="2869" cap="flat">
              <a:noFill/>
              <a:prstDash val="solid"/>
              <a:miter/>
            </a:ln>
          </p:spPr>
          <p:txBody>
            <a:bodyPr rtlCol="0" anchor="ctr"/>
            <a:lstStyle/>
            <a:p>
              <a:endParaRPr lang="en-US" sz="1800">
                <a:latin typeface="Calibri" panose="020F0502020204030204" pitchFamily="34" charset="0"/>
                <a:ea typeface="Calibri" panose="020F0502020204030204" pitchFamily="34" charset="0"/>
              </a:endParaRPr>
            </a:p>
          </p:txBody>
        </p:sp>
        <p:sp>
          <p:nvSpPr>
            <p:cNvPr id="11" name="Freeform: Shape 10">
              <a:extLst>
                <a:ext uri="{FF2B5EF4-FFF2-40B4-BE49-F238E27FC236}">
                  <a16:creationId xmlns:a16="http://schemas.microsoft.com/office/drawing/2014/main" id="{854F8E10-3E5D-31C7-4DDB-6E4C8CC65B44}"/>
                </a:ext>
              </a:extLst>
            </p:cNvPr>
            <p:cNvSpPr/>
            <p:nvPr/>
          </p:nvSpPr>
          <p:spPr>
            <a:xfrm>
              <a:off x="9623016" y="2630064"/>
              <a:ext cx="624144" cy="797959"/>
            </a:xfrm>
            <a:custGeom>
              <a:avLst/>
              <a:gdLst>
                <a:gd name="connsiteX0" fmla="*/ 346402 w 624144"/>
                <a:gd name="connsiteY0" fmla="*/ 559521 h 797959"/>
                <a:gd name="connsiteX1" fmla="*/ 353373 w 624144"/>
                <a:gd name="connsiteY1" fmla="*/ 595409 h 797959"/>
                <a:gd name="connsiteX2" fmla="*/ 359110 w 624144"/>
                <a:gd name="connsiteY2" fmla="*/ 636001 h 797959"/>
                <a:gd name="connsiteX3" fmla="*/ 443881 w 624144"/>
                <a:gd name="connsiteY3" fmla="*/ 631841 h 797959"/>
                <a:gd name="connsiteX4" fmla="*/ 466830 w 624144"/>
                <a:gd name="connsiteY4" fmla="*/ 550141 h 797959"/>
                <a:gd name="connsiteX5" fmla="*/ 428562 w 624144"/>
                <a:gd name="connsiteY5" fmla="*/ 535338 h 797959"/>
                <a:gd name="connsiteX6" fmla="*/ 395113 w 624144"/>
                <a:gd name="connsiteY6" fmla="*/ 520564 h 797959"/>
                <a:gd name="connsiteX7" fmla="*/ 395113 w 624144"/>
                <a:gd name="connsiteY7" fmla="*/ 520564 h 797959"/>
                <a:gd name="connsiteX8" fmla="*/ 399903 w 624144"/>
                <a:gd name="connsiteY8" fmla="*/ 477993 h 797959"/>
                <a:gd name="connsiteX9" fmla="*/ 623662 w 624144"/>
                <a:gd name="connsiteY9" fmla="*/ 299588 h 797959"/>
                <a:gd name="connsiteX10" fmla="*/ -482 w 624144"/>
                <a:gd name="connsiteY10" fmla="*/ -651 h 797959"/>
                <a:gd name="connsiteX11" fmla="*/ -482 w 624144"/>
                <a:gd name="connsiteY11" fmla="*/ 285130 h 797959"/>
                <a:gd name="connsiteX12" fmla="*/ 29840 w 624144"/>
                <a:gd name="connsiteY12" fmla="*/ 315452 h 797959"/>
                <a:gd name="connsiteX13" fmla="*/ 29840 w 624144"/>
                <a:gd name="connsiteY13" fmla="*/ 315452 h 797959"/>
                <a:gd name="connsiteX14" fmla="*/ 62228 w 624144"/>
                <a:gd name="connsiteY14" fmla="*/ 298498 h 797959"/>
                <a:gd name="connsiteX15" fmla="*/ 97656 w 624144"/>
                <a:gd name="connsiteY15" fmla="*/ 277814 h 797959"/>
                <a:gd name="connsiteX16" fmla="*/ 147256 w 624144"/>
                <a:gd name="connsiteY16" fmla="*/ 346663 h 797959"/>
                <a:gd name="connsiteX17" fmla="*/ 97656 w 624144"/>
                <a:gd name="connsiteY17" fmla="*/ 415512 h 797959"/>
                <a:gd name="connsiteX18" fmla="*/ 62228 w 624144"/>
                <a:gd name="connsiteY18" fmla="*/ 394800 h 797959"/>
                <a:gd name="connsiteX19" fmla="*/ 29840 w 624144"/>
                <a:gd name="connsiteY19" fmla="*/ 377875 h 797959"/>
                <a:gd name="connsiteX20" fmla="*/ 29840 w 624144"/>
                <a:gd name="connsiteY20" fmla="*/ 377875 h 797959"/>
                <a:gd name="connsiteX21" fmla="*/ -482 w 624144"/>
                <a:gd name="connsiteY21" fmla="*/ 408140 h 797959"/>
                <a:gd name="connsiteX22" fmla="*/ -482 w 624144"/>
                <a:gd name="connsiteY22" fmla="*/ 408168 h 797959"/>
                <a:gd name="connsiteX23" fmla="*/ -482 w 624144"/>
                <a:gd name="connsiteY23" fmla="*/ 797308 h 797959"/>
                <a:gd name="connsiteX24" fmla="*/ 303744 w 624144"/>
                <a:gd name="connsiteY24" fmla="*/ 554702 h 797959"/>
                <a:gd name="connsiteX25" fmla="*/ 346316 w 624144"/>
                <a:gd name="connsiteY25" fmla="*/ 559487 h 797959"/>
                <a:gd name="connsiteX26" fmla="*/ 346345 w 624144"/>
                <a:gd name="connsiteY26" fmla="*/ 559521 h 797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24144" h="797959">
                  <a:moveTo>
                    <a:pt x="346402" y="559521"/>
                  </a:moveTo>
                  <a:cubicBezTo>
                    <a:pt x="354434" y="569633"/>
                    <a:pt x="357045" y="583025"/>
                    <a:pt x="353373" y="595409"/>
                  </a:cubicBezTo>
                  <a:cubicBezTo>
                    <a:pt x="348984" y="610412"/>
                    <a:pt x="350504" y="625157"/>
                    <a:pt x="359110" y="636001"/>
                  </a:cubicBezTo>
                  <a:cubicBezTo>
                    <a:pt x="376323" y="657430"/>
                    <a:pt x="414132" y="655566"/>
                    <a:pt x="443881" y="631841"/>
                  </a:cubicBezTo>
                  <a:cubicBezTo>
                    <a:pt x="473629" y="608117"/>
                    <a:pt x="483870" y="571598"/>
                    <a:pt x="466830" y="550141"/>
                  </a:cubicBezTo>
                  <a:cubicBezTo>
                    <a:pt x="458224" y="539268"/>
                    <a:pt x="444138" y="534420"/>
                    <a:pt x="428562" y="535338"/>
                  </a:cubicBezTo>
                  <a:cubicBezTo>
                    <a:pt x="415681" y="536167"/>
                    <a:pt x="403173" y="530651"/>
                    <a:pt x="395113" y="520564"/>
                  </a:cubicBezTo>
                  <a:lnTo>
                    <a:pt x="395113" y="520564"/>
                  </a:lnTo>
                  <a:cubicBezTo>
                    <a:pt x="384670" y="507486"/>
                    <a:pt x="386822" y="488426"/>
                    <a:pt x="399903" y="477993"/>
                  </a:cubicBezTo>
                  <a:lnTo>
                    <a:pt x="623662" y="299588"/>
                  </a:lnTo>
                  <a:cubicBezTo>
                    <a:pt x="472195" y="109674"/>
                    <a:pt x="242440" y="-852"/>
                    <a:pt x="-482" y="-651"/>
                  </a:cubicBezTo>
                  <a:lnTo>
                    <a:pt x="-482" y="285130"/>
                  </a:lnTo>
                  <a:cubicBezTo>
                    <a:pt x="-482" y="301877"/>
                    <a:pt x="13087" y="315452"/>
                    <a:pt x="29840" y="315452"/>
                  </a:cubicBezTo>
                  <a:lnTo>
                    <a:pt x="29840" y="315452"/>
                  </a:lnTo>
                  <a:cubicBezTo>
                    <a:pt x="42749" y="315417"/>
                    <a:pt x="54827" y="309089"/>
                    <a:pt x="62228" y="298498"/>
                  </a:cubicBezTo>
                  <a:cubicBezTo>
                    <a:pt x="71235" y="285732"/>
                    <a:pt x="83772" y="277814"/>
                    <a:pt x="97656" y="277814"/>
                  </a:cubicBezTo>
                  <a:cubicBezTo>
                    <a:pt x="125052" y="277814"/>
                    <a:pt x="147256" y="308624"/>
                    <a:pt x="147256" y="346663"/>
                  </a:cubicBezTo>
                  <a:cubicBezTo>
                    <a:pt x="147256" y="384702"/>
                    <a:pt x="125052" y="415512"/>
                    <a:pt x="97656" y="415512"/>
                  </a:cubicBezTo>
                  <a:cubicBezTo>
                    <a:pt x="83772" y="415512"/>
                    <a:pt x="71235" y="407595"/>
                    <a:pt x="62228" y="394800"/>
                  </a:cubicBezTo>
                  <a:cubicBezTo>
                    <a:pt x="54827" y="384223"/>
                    <a:pt x="42749" y="377909"/>
                    <a:pt x="29840" y="377875"/>
                  </a:cubicBezTo>
                  <a:lnTo>
                    <a:pt x="29840" y="377875"/>
                  </a:lnTo>
                  <a:cubicBezTo>
                    <a:pt x="13115" y="377861"/>
                    <a:pt x="-454" y="391409"/>
                    <a:pt x="-482" y="408140"/>
                  </a:cubicBezTo>
                  <a:cubicBezTo>
                    <a:pt x="-482" y="408148"/>
                    <a:pt x="-482" y="408160"/>
                    <a:pt x="-482" y="408168"/>
                  </a:cubicBezTo>
                  <a:lnTo>
                    <a:pt x="-482" y="797308"/>
                  </a:lnTo>
                  <a:lnTo>
                    <a:pt x="303744" y="554702"/>
                  </a:lnTo>
                  <a:cubicBezTo>
                    <a:pt x="316826" y="544268"/>
                    <a:pt x="335874" y="546408"/>
                    <a:pt x="346316" y="559487"/>
                  </a:cubicBezTo>
                  <a:cubicBezTo>
                    <a:pt x="346316" y="559498"/>
                    <a:pt x="346345" y="559510"/>
                    <a:pt x="346345" y="559521"/>
                  </a:cubicBezTo>
                  <a:close/>
                </a:path>
              </a:pathLst>
            </a:custGeom>
            <a:solidFill>
              <a:schemeClr val="accent2"/>
            </a:solidFill>
            <a:ln w="2869" cap="flat">
              <a:noFill/>
              <a:prstDash val="solid"/>
              <a:miter/>
            </a:ln>
          </p:spPr>
          <p:txBody>
            <a:bodyPr rtlCol="0" anchor="ctr"/>
            <a:lstStyle/>
            <a:p>
              <a:endParaRPr lang="en-US" sz="1800">
                <a:latin typeface="Calibri" panose="020F0502020204030204" pitchFamily="34" charset="0"/>
                <a:ea typeface="Calibri" panose="020F0502020204030204" pitchFamily="34" charset="0"/>
              </a:endParaRPr>
            </a:p>
          </p:txBody>
        </p:sp>
      </p:grpSp>
      <p:sp>
        <p:nvSpPr>
          <p:cNvPr id="30" name="Oval 29">
            <a:extLst>
              <a:ext uri="{FF2B5EF4-FFF2-40B4-BE49-F238E27FC236}">
                <a16:creationId xmlns:a16="http://schemas.microsoft.com/office/drawing/2014/main" id="{F97FDE85-5B8E-38E2-7C1E-C6BE8A5E98D3}"/>
              </a:ext>
            </a:extLst>
          </p:cNvPr>
          <p:cNvSpPr/>
          <p:nvPr userDrawn="1"/>
        </p:nvSpPr>
        <p:spPr>
          <a:xfrm>
            <a:off x="8609417" y="2970309"/>
            <a:ext cx="932726" cy="932726"/>
          </a:xfrm>
          <a:prstGeom prst="ellipse">
            <a:avLst/>
          </a:prstGeom>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endParaRPr>
          </a:p>
        </p:txBody>
      </p:sp>
      <p:sp>
        <p:nvSpPr>
          <p:cNvPr id="55" name="Text Placeholder 9">
            <a:extLst>
              <a:ext uri="{FF2B5EF4-FFF2-40B4-BE49-F238E27FC236}">
                <a16:creationId xmlns:a16="http://schemas.microsoft.com/office/drawing/2014/main" id="{7E1404F9-698E-37C7-E502-8617F93EB021}"/>
              </a:ext>
            </a:extLst>
          </p:cNvPr>
          <p:cNvSpPr>
            <a:spLocks noGrp="1"/>
          </p:cNvSpPr>
          <p:nvPr>
            <p:ph type="body" sz="quarter" idx="13"/>
          </p:nvPr>
        </p:nvSpPr>
        <p:spPr>
          <a:xfrm>
            <a:off x="986807" y="1255248"/>
            <a:ext cx="6539408" cy="576234"/>
          </a:xfrm>
        </p:spPr>
        <p:txBody>
          <a:bodyPr>
            <a:noAutofit/>
          </a:bodyPr>
          <a:lstStyle>
            <a:lvl1pPr marL="0" indent="0">
              <a:buNone/>
              <a:defRPr sz="2400"/>
            </a:lvl1pPr>
          </a:lstStyle>
          <a:p>
            <a:pPr lvl="0"/>
            <a:r>
              <a:rPr lang="en-US"/>
              <a:t>Click to edit Master text styles</a:t>
            </a:r>
          </a:p>
        </p:txBody>
      </p:sp>
      <p:grpSp>
        <p:nvGrpSpPr>
          <p:cNvPr id="2" name="Group 1">
            <a:extLst>
              <a:ext uri="{FF2B5EF4-FFF2-40B4-BE49-F238E27FC236}">
                <a16:creationId xmlns:a16="http://schemas.microsoft.com/office/drawing/2014/main" id="{E6AD45D7-E40F-9E25-A801-4D3FA12CAAE6}"/>
              </a:ext>
            </a:extLst>
          </p:cNvPr>
          <p:cNvGrpSpPr/>
          <p:nvPr userDrawn="1"/>
        </p:nvGrpSpPr>
        <p:grpSpPr>
          <a:xfrm>
            <a:off x="726651" y="6283402"/>
            <a:ext cx="10868638" cy="474125"/>
            <a:chOff x="726651" y="6283402"/>
            <a:chExt cx="10868638" cy="474125"/>
          </a:xfrm>
        </p:grpSpPr>
        <p:grpSp>
          <p:nvGrpSpPr>
            <p:cNvPr id="3" name="Group 2">
              <a:extLst>
                <a:ext uri="{FF2B5EF4-FFF2-40B4-BE49-F238E27FC236}">
                  <a16:creationId xmlns:a16="http://schemas.microsoft.com/office/drawing/2014/main" id="{A64E033F-9086-D8AA-F94A-62F58582271F}"/>
                </a:ext>
              </a:extLst>
            </p:cNvPr>
            <p:cNvGrpSpPr/>
            <p:nvPr userDrawn="1"/>
          </p:nvGrpSpPr>
          <p:grpSpPr>
            <a:xfrm>
              <a:off x="726651" y="6283402"/>
              <a:ext cx="10868638" cy="362289"/>
              <a:chOff x="731293" y="6099767"/>
              <a:chExt cx="10868638" cy="362289"/>
            </a:xfrm>
          </p:grpSpPr>
          <p:cxnSp>
            <p:nvCxnSpPr>
              <p:cNvPr id="13" name="Google Shape;86;p30">
                <a:extLst>
                  <a:ext uri="{FF2B5EF4-FFF2-40B4-BE49-F238E27FC236}">
                    <a16:creationId xmlns:a16="http://schemas.microsoft.com/office/drawing/2014/main" id="{D92994D8-3BF0-760B-0837-73334E657AD7}"/>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B76B2848-0F1B-C13B-9E35-62E19839D4C2}"/>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12" name="Picture 11" descr="A logo on a black background&#10;&#10;AI-generated content may be incorrect.">
              <a:extLst>
                <a:ext uri="{FF2B5EF4-FFF2-40B4-BE49-F238E27FC236}">
                  <a16:creationId xmlns:a16="http://schemas.microsoft.com/office/drawing/2014/main" id="{A06FE1D4-425C-2671-2B49-A7C5221ED9E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15" name="Text Placeholder 25">
            <a:extLst>
              <a:ext uri="{FF2B5EF4-FFF2-40B4-BE49-F238E27FC236}">
                <a16:creationId xmlns:a16="http://schemas.microsoft.com/office/drawing/2014/main" id="{52F4F1AD-2B5B-137B-2691-163CAF65C1CA}"/>
              </a:ext>
            </a:extLst>
          </p:cNvPr>
          <p:cNvSpPr>
            <a:spLocks noGrp="1"/>
          </p:cNvSpPr>
          <p:nvPr>
            <p:ph type="body" sz="quarter" idx="11"/>
          </p:nvPr>
        </p:nvSpPr>
        <p:spPr>
          <a:xfrm>
            <a:off x="986807" y="536358"/>
            <a:ext cx="7869810" cy="704850"/>
          </a:xfrm>
        </p:spPr>
        <p:txBody>
          <a:bodyPr>
            <a:noAutofit/>
          </a:bodyPr>
          <a:lstStyle>
            <a:lvl1pPr marL="0" indent="0">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27780474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 Blue Box + Round Picture">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E2D950C-3D85-53B3-F08E-D64D9F48FAA2}"/>
              </a:ext>
            </a:extLst>
          </p:cNvPr>
          <p:cNvSpPr/>
          <p:nvPr userDrawn="1"/>
        </p:nvSpPr>
        <p:spPr>
          <a:xfrm>
            <a:off x="844550" y="1651000"/>
            <a:ext cx="5788480" cy="4245708"/>
          </a:xfrm>
          <a:prstGeom prst="rect">
            <a:avLst/>
          </a:prstGeom>
          <a:gradFill>
            <a:gsLst>
              <a:gs pos="35000">
                <a:schemeClr val="accent2"/>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alibri" panose="020F0502020204030204" pitchFamily="34" charset="0"/>
              <a:ea typeface="Calibri" panose="020F0502020204030204" pitchFamily="34" charset="0"/>
            </a:endParaRPr>
          </a:p>
        </p:txBody>
      </p:sp>
      <p:sp>
        <p:nvSpPr>
          <p:cNvPr id="3" name="Picture Placeholder 2"/>
          <p:cNvSpPr>
            <a:spLocks noGrp="1"/>
          </p:cNvSpPr>
          <p:nvPr>
            <p:ph type="pic" sz="quarter" idx="11"/>
          </p:nvPr>
        </p:nvSpPr>
        <p:spPr>
          <a:xfrm>
            <a:off x="5365660" y="2884088"/>
            <a:ext cx="2458176" cy="2458176"/>
          </a:xfrm>
          <a:custGeom>
            <a:avLst/>
            <a:gdLst>
              <a:gd name="connsiteX0" fmla="*/ 1391311 w 2782622"/>
              <a:gd name="connsiteY0" fmla="*/ 0 h 2782622"/>
              <a:gd name="connsiteX1" fmla="*/ 2782622 w 2782622"/>
              <a:gd name="connsiteY1" fmla="*/ 1391311 h 2782622"/>
              <a:gd name="connsiteX2" fmla="*/ 1391311 w 2782622"/>
              <a:gd name="connsiteY2" fmla="*/ 2782622 h 2782622"/>
              <a:gd name="connsiteX3" fmla="*/ 0 w 2782622"/>
              <a:gd name="connsiteY3" fmla="*/ 1391311 h 2782622"/>
              <a:gd name="connsiteX4" fmla="*/ 1391311 w 2782622"/>
              <a:gd name="connsiteY4" fmla="*/ 0 h 2782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622" h="2782622">
                <a:moveTo>
                  <a:pt x="1391311" y="0"/>
                </a:moveTo>
                <a:cubicBezTo>
                  <a:pt x="2159711" y="0"/>
                  <a:pt x="2782622" y="622911"/>
                  <a:pt x="2782622" y="1391311"/>
                </a:cubicBezTo>
                <a:cubicBezTo>
                  <a:pt x="2782622" y="2159711"/>
                  <a:pt x="2159711" y="2782622"/>
                  <a:pt x="1391311" y="2782622"/>
                </a:cubicBezTo>
                <a:cubicBezTo>
                  <a:pt x="622911" y="2782622"/>
                  <a:pt x="0" y="2159711"/>
                  <a:pt x="0" y="1391311"/>
                </a:cubicBezTo>
                <a:cubicBezTo>
                  <a:pt x="0" y="622911"/>
                  <a:pt x="622911" y="0"/>
                  <a:pt x="1391311" y="0"/>
                </a:cubicBez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sp>
        <p:nvSpPr>
          <p:cNvPr id="27" name="Oval 26">
            <a:extLst>
              <a:ext uri="{FF2B5EF4-FFF2-40B4-BE49-F238E27FC236}">
                <a16:creationId xmlns:a16="http://schemas.microsoft.com/office/drawing/2014/main" id="{749C021A-EE95-B027-A45E-2A9CF25D05E2}"/>
              </a:ext>
            </a:extLst>
          </p:cNvPr>
          <p:cNvSpPr/>
          <p:nvPr userDrawn="1"/>
        </p:nvSpPr>
        <p:spPr>
          <a:xfrm>
            <a:off x="5178368" y="2692956"/>
            <a:ext cx="2817034" cy="2817034"/>
          </a:xfrm>
          <a:prstGeom prst="ellipse">
            <a:avLst/>
          </a:prstGeom>
          <a:noFill/>
          <a:ln>
            <a:solidFill>
              <a:schemeClr val="bg1">
                <a:lumMod val="85000"/>
              </a:schemeClr>
            </a:solidFill>
          </a:ln>
          <a:effectLst>
            <a:outerShdw blurRad="88900" dist="76200" dir="5400000" algn="tl" rotWithShape="0">
              <a:schemeClr val="accent2">
                <a:alpha val="7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endParaRPr>
          </a:p>
        </p:txBody>
      </p:sp>
      <p:sp>
        <p:nvSpPr>
          <p:cNvPr id="4" name="Text Placeholder 3">
            <a:extLst>
              <a:ext uri="{FF2B5EF4-FFF2-40B4-BE49-F238E27FC236}">
                <a16:creationId xmlns:a16="http://schemas.microsoft.com/office/drawing/2014/main" id="{5218B618-94F5-CA66-E26D-69D8E1B03F84}"/>
              </a:ext>
            </a:extLst>
          </p:cNvPr>
          <p:cNvSpPr>
            <a:spLocks noGrp="1"/>
          </p:cNvSpPr>
          <p:nvPr>
            <p:ph type="body" sz="quarter" idx="13"/>
          </p:nvPr>
        </p:nvSpPr>
        <p:spPr>
          <a:xfrm>
            <a:off x="1119188" y="2014538"/>
            <a:ext cx="3994150" cy="3578225"/>
          </a:xfrm>
        </p:spPr>
        <p:txBody>
          <a:bodyPr>
            <a:normAutofit/>
          </a:bodyPr>
          <a:lstStyle>
            <a:lvl1pPr>
              <a:defRPr sz="2000">
                <a:latin typeface="Calibri" panose="020F0502020204030204" pitchFamily="34" charset="0"/>
                <a:ea typeface="Calibri" panose="020F0502020204030204" pitchFamily="34" charset="0"/>
                <a:cs typeface="Calibri" panose="020F0502020204030204" pitchFamily="34" charset="0"/>
              </a:defRPr>
            </a:lvl1pPr>
            <a:lvl2pPr>
              <a:defRPr sz="1800">
                <a:latin typeface="Calibri" panose="020F0502020204030204" pitchFamily="34" charset="0"/>
                <a:ea typeface="Calibri" panose="020F0502020204030204" pitchFamily="34" charset="0"/>
                <a:cs typeface="Calibri" panose="020F0502020204030204" pitchFamily="34" charset="0"/>
              </a:defRPr>
            </a:lvl2pPr>
            <a:lvl3pPr>
              <a:defRPr sz="1600">
                <a:latin typeface="Calibri" panose="020F0502020204030204" pitchFamily="34" charset="0"/>
                <a:ea typeface="Calibri" panose="020F0502020204030204" pitchFamily="34" charset="0"/>
                <a:cs typeface="Calibri" panose="020F0502020204030204" pitchFamily="34" charset="0"/>
              </a:defRPr>
            </a:lvl3pPr>
            <a:lvl4pPr>
              <a:defRPr sz="1400">
                <a:latin typeface="Calibri" panose="020F0502020204030204" pitchFamily="34" charset="0"/>
                <a:ea typeface="Calibri" panose="020F0502020204030204" pitchFamily="34" charset="0"/>
                <a:cs typeface="Calibri" panose="020F0502020204030204" pitchFamily="34" charset="0"/>
              </a:defRPr>
            </a:lvl4pPr>
            <a:lvl5pPr>
              <a:defRPr sz="1400">
                <a:latin typeface="Calibri" panose="020F0502020204030204" pitchFamily="34" charset="0"/>
                <a:ea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9D83C0AB-3B87-2456-F227-BA2A6430E5D8}"/>
              </a:ext>
            </a:extLst>
          </p:cNvPr>
          <p:cNvSpPr>
            <a:spLocks noGrp="1"/>
          </p:cNvSpPr>
          <p:nvPr>
            <p:ph type="body" sz="quarter" idx="14"/>
          </p:nvPr>
        </p:nvSpPr>
        <p:spPr>
          <a:xfrm>
            <a:off x="8221836" y="2237961"/>
            <a:ext cx="3368806" cy="3443580"/>
          </a:xfrm>
        </p:spPr>
        <p:txBody>
          <a:bodyPr>
            <a:normAutofit/>
          </a:bodyPr>
          <a:lstStyle>
            <a:lvl1pPr>
              <a:defRPr sz="2000">
                <a:latin typeface="Calibri" panose="020F0502020204030204" pitchFamily="34" charset="0"/>
                <a:ea typeface="Calibri" panose="020F0502020204030204" pitchFamily="34" charset="0"/>
                <a:cs typeface="Calibri" panose="020F0502020204030204" pitchFamily="34" charset="0"/>
              </a:defRPr>
            </a:lvl1pPr>
            <a:lvl2pPr>
              <a:defRPr sz="1800">
                <a:latin typeface="Calibri" panose="020F0502020204030204" pitchFamily="34" charset="0"/>
                <a:ea typeface="Calibri" panose="020F0502020204030204" pitchFamily="34" charset="0"/>
                <a:cs typeface="Calibri" panose="020F0502020204030204" pitchFamily="34" charset="0"/>
              </a:defRPr>
            </a:lvl2pPr>
            <a:lvl3pPr>
              <a:defRPr sz="1600">
                <a:latin typeface="Calibri" panose="020F0502020204030204" pitchFamily="34" charset="0"/>
                <a:ea typeface="Calibri" panose="020F0502020204030204" pitchFamily="34" charset="0"/>
                <a:cs typeface="Calibri" panose="020F0502020204030204" pitchFamily="34" charset="0"/>
              </a:defRPr>
            </a:lvl3pPr>
            <a:lvl4pPr>
              <a:defRPr sz="1400">
                <a:latin typeface="Calibri" panose="020F0502020204030204" pitchFamily="34" charset="0"/>
                <a:ea typeface="Calibri" panose="020F0502020204030204" pitchFamily="34" charset="0"/>
                <a:cs typeface="Calibri" panose="020F0502020204030204" pitchFamily="34" charset="0"/>
              </a:defRPr>
            </a:lvl4pPr>
            <a:lvl5pPr>
              <a:defRPr sz="1400">
                <a:latin typeface="Calibri" panose="020F0502020204030204" pitchFamily="34" charset="0"/>
                <a:ea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 name="Group 1">
            <a:extLst>
              <a:ext uri="{FF2B5EF4-FFF2-40B4-BE49-F238E27FC236}">
                <a16:creationId xmlns:a16="http://schemas.microsoft.com/office/drawing/2014/main" id="{6229646D-639B-49E1-4A87-E9870093B3DA}"/>
              </a:ext>
            </a:extLst>
          </p:cNvPr>
          <p:cNvGrpSpPr/>
          <p:nvPr userDrawn="1"/>
        </p:nvGrpSpPr>
        <p:grpSpPr>
          <a:xfrm>
            <a:off x="726651" y="6283402"/>
            <a:ext cx="10868638" cy="474125"/>
            <a:chOff x="726651" y="6283402"/>
            <a:chExt cx="10868638" cy="474125"/>
          </a:xfrm>
        </p:grpSpPr>
        <p:grpSp>
          <p:nvGrpSpPr>
            <p:cNvPr id="6" name="Group 5">
              <a:extLst>
                <a:ext uri="{FF2B5EF4-FFF2-40B4-BE49-F238E27FC236}">
                  <a16:creationId xmlns:a16="http://schemas.microsoft.com/office/drawing/2014/main" id="{01686CDB-2181-D9E8-4525-967D88DC3355}"/>
                </a:ext>
              </a:extLst>
            </p:cNvPr>
            <p:cNvGrpSpPr/>
            <p:nvPr userDrawn="1"/>
          </p:nvGrpSpPr>
          <p:grpSpPr>
            <a:xfrm>
              <a:off x="726651" y="6283402"/>
              <a:ext cx="10868638" cy="362289"/>
              <a:chOff x="731293" y="6099767"/>
              <a:chExt cx="10868638" cy="362289"/>
            </a:xfrm>
          </p:grpSpPr>
          <p:cxnSp>
            <p:nvCxnSpPr>
              <p:cNvPr id="8" name="Google Shape;86;p30">
                <a:extLst>
                  <a:ext uri="{FF2B5EF4-FFF2-40B4-BE49-F238E27FC236}">
                    <a16:creationId xmlns:a16="http://schemas.microsoft.com/office/drawing/2014/main" id="{57FA50FE-E20B-A570-FBB5-6154DFC58693}"/>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59DDA672-4C1A-D36A-655C-3E662FD51ED5}"/>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7" name="Picture 6" descr="A logo on a black background&#10;&#10;AI-generated content may be incorrect.">
              <a:extLst>
                <a:ext uri="{FF2B5EF4-FFF2-40B4-BE49-F238E27FC236}">
                  <a16:creationId xmlns:a16="http://schemas.microsoft.com/office/drawing/2014/main" id="{ACB9B180-C372-213D-3C0E-9FBAEC04A16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10" name="Text Placeholder 25">
            <a:extLst>
              <a:ext uri="{FF2B5EF4-FFF2-40B4-BE49-F238E27FC236}">
                <a16:creationId xmlns:a16="http://schemas.microsoft.com/office/drawing/2014/main" id="{B31D5C83-E74C-C57F-80FC-DA8612C47FF3}"/>
              </a:ext>
            </a:extLst>
          </p:cNvPr>
          <p:cNvSpPr>
            <a:spLocks noGrp="1"/>
          </p:cNvSpPr>
          <p:nvPr>
            <p:ph type="body" sz="quarter" idx="15"/>
          </p:nvPr>
        </p:nvSpPr>
        <p:spPr>
          <a:xfrm>
            <a:off x="844550" y="536358"/>
            <a:ext cx="8012067" cy="704850"/>
          </a:xfrm>
        </p:spPr>
        <p:txBody>
          <a:bodyPr>
            <a:noAutofit/>
          </a:bodyPr>
          <a:lstStyle>
            <a:lvl1pPr marL="0" indent="0">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7129894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 Blue Box + Round Picture + Tex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E2D950C-3D85-53B3-F08E-D64D9F48FAA2}"/>
              </a:ext>
            </a:extLst>
          </p:cNvPr>
          <p:cNvSpPr/>
          <p:nvPr userDrawn="1"/>
        </p:nvSpPr>
        <p:spPr>
          <a:xfrm>
            <a:off x="844550" y="1651000"/>
            <a:ext cx="5788480" cy="4245708"/>
          </a:xfrm>
          <a:prstGeom prst="rect">
            <a:avLst/>
          </a:prstGeom>
          <a:gradFill>
            <a:gsLst>
              <a:gs pos="100000">
                <a:schemeClr val="accent2"/>
              </a:gs>
              <a:gs pos="35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alibri" panose="020F0502020204030204" pitchFamily="34" charset="0"/>
              <a:ea typeface="Calibri" panose="020F0502020204030204" pitchFamily="34" charset="0"/>
            </a:endParaRPr>
          </a:p>
        </p:txBody>
      </p:sp>
      <p:sp>
        <p:nvSpPr>
          <p:cNvPr id="3" name="Picture Placeholder 2"/>
          <p:cNvSpPr>
            <a:spLocks noGrp="1"/>
          </p:cNvSpPr>
          <p:nvPr>
            <p:ph type="pic" sz="quarter" idx="11"/>
          </p:nvPr>
        </p:nvSpPr>
        <p:spPr>
          <a:xfrm>
            <a:off x="5365660" y="2884088"/>
            <a:ext cx="2458176" cy="2458176"/>
          </a:xfrm>
          <a:custGeom>
            <a:avLst/>
            <a:gdLst>
              <a:gd name="connsiteX0" fmla="*/ 1391311 w 2782622"/>
              <a:gd name="connsiteY0" fmla="*/ 0 h 2782622"/>
              <a:gd name="connsiteX1" fmla="*/ 2782622 w 2782622"/>
              <a:gd name="connsiteY1" fmla="*/ 1391311 h 2782622"/>
              <a:gd name="connsiteX2" fmla="*/ 1391311 w 2782622"/>
              <a:gd name="connsiteY2" fmla="*/ 2782622 h 2782622"/>
              <a:gd name="connsiteX3" fmla="*/ 0 w 2782622"/>
              <a:gd name="connsiteY3" fmla="*/ 1391311 h 2782622"/>
              <a:gd name="connsiteX4" fmla="*/ 1391311 w 2782622"/>
              <a:gd name="connsiteY4" fmla="*/ 0 h 2782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622" h="2782622">
                <a:moveTo>
                  <a:pt x="1391311" y="0"/>
                </a:moveTo>
                <a:cubicBezTo>
                  <a:pt x="2159711" y="0"/>
                  <a:pt x="2782622" y="622911"/>
                  <a:pt x="2782622" y="1391311"/>
                </a:cubicBezTo>
                <a:cubicBezTo>
                  <a:pt x="2782622" y="2159711"/>
                  <a:pt x="2159711" y="2782622"/>
                  <a:pt x="1391311" y="2782622"/>
                </a:cubicBezTo>
                <a:cubicBezTo>
                  <a:pt x="622911" y="2782622"/>
                  <a:pt x="0" y="2159711"/>
                  <a:pt x="0" y="1391311"/>
                </a:cubicBezTo>
                <a:cubicBezTo>
                  <a:pt x="0" y="622911"/>
                  <a:pt x="622911" y="0"/>
                  <a:pt x="1391311" y="0"/>
                </a:cubicBez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sp>
        <p:nvSpPr>
          <p:cNvPr id="27" name="Oval 26">
            <a:extLst>
              <a:ext uri="{FF2B5EF4-FFF2-40B4-BE49-F238E27FC236}">
                <a16:creationId xmlns:a16="http://schemas.microsoft.com/office/drawing/2014/main" id="{749C021A-EE95-B027-A45E-2A9CF25D05E2}"/>
              </a:ext>
            </a:extLst>
          </p:cNvPr>
          <p:cNvSpPr/>
          <p:nvPr userDrawn="1"/>
        </p:nvSpPr>
        <p:spPr>
          <a:xfrm>
            <a:off x="5178368" y="2692956"/>
            <a:ext cx="2817034" cy="2817034"/>
          </a:xfrm>
          <a:prstGeom prst="ellipse">
            <a:avLst/>
          </a:prstGeom>
          <a:noFill/>
          <a:ln>
            <a:solidFill>
              <a:schemeClr val="bg1">
                <a:lumMod val="85000"/>
              </a:schemeClr>
            </a:solidFill>
          </a:ln>
          <a:effectLst>
            <a:outerShdw blurRad="88900" dist="76200" dir="5400000" algn="tl" rotWithShape="0">
              <a:schemeClr val="accent2">
                <a:alpha val="7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endParaRPr>
          </a:p>
        </p:txBody>
      </p:sp>
      <p:sp>
        <p:nvSpPr>
          <p:cNvPr id="4" name="Text Placeholder 3">
            <a:extLst>
              <a:ext uri="{FF2B5EF4-FFF2-40B4-BE49-F238E27FC236}">
                <a16:creationId xmlns:a16="http://schemas.microsoft.com/office/drawing/2014/main" id="{F6DF7071-19F3-22B2-EA8F-AD889C605C9C}"/>
              </a:ext>
            </a:extLst>
          </p:cNvPr>
          <p:cNvSpPr>
            <a:spLocks noGrp="1"/>
          </p:cNvSpPr>
          <p:nvPr>
            <p:ph type="body" sz="quarter" idx="13"/>
          </p:nvPr>
        </p:nvSpPr>
        <p:spPr>
          <a:xfrm>
            <a:off x="8221663" y="2520950"/>
            <a:ext cx="3125787" cy="3165475"/>
          </a:xfrm>
        </p:spPr>
        <p:txBody>
          <a:bodyPr>
            <a:normAutofit/>
          </a:bodyPr>
          <a:lstStyle>
            <a:lvl1pPr marL="0" indent="0">
              <a:buNone/>
              <a:defRPr sz="2000"/>
            </a:lvl1pPr>
            <a:lvl2pPr>
              <a:defRPr sz="1400"/>
            </a:lvl2pPr>
            <a:lvl3pPr>
              <a:defRPr sz="1400"/>
            </a:lvl3pPr>
            <a:lvl4pPr>
              <a:defRPr sz="1400"/>
            </a:lvl4pPr>
            <a:lvl5pPr>
              <a:defRPr sz="1400"/>
            </a:lvl5pPr>
          </a:lstStyle>
          <a:p>
            <a:pPr lvl="0"/>
            <a:r>
              <a:rPr lang="en-US"/>
              <a:t>Click to edit Master text styles</a:t>
            </a:r>
          </a:p>
        </p:txBody>
      </p:sp>
      <p:sp>
        <p:nvSpPr>
          <p:cNvPr id="5" name="Text Placeholder 3">
            <a:extLst>
              <a:ext uri="{FF2B5EF4-FFF2-40B4-BE49-F238E27FC236}">
                <a16:creationId xmlns:a16="http://schemas.microsoft.com/office/drawing/2014/main" id="{AEB6FA9A-FF1C-ED08-5A01-AB75A5D2236D}"/>
              </a:ext>
            </a:extLst>
          </p:cNvPr>
          <p:cNvSpPr>
            <a:spLocks noGrp="1"/>
          </p:cNvSpPr>
          <p:nvPr>
            <p:ph type="body" sz="quarter" idx="14"/>
          </p:nvPr>
        </p:nvSpPr>
        <p:spPr>
          <a:xfrm>
            <a:off x="1258264" y="2175693"/>
            <a:ext cx="3125787" cy="3165475"/>
          </a:xfrm>
        </p:spPr>
        <p:txBody>
          <a:bodyPr>
            <a:normAutofit/>
          </a:bodyPr>
          <a:lstStyle>
            <a:lvl1pPr marL="0" indent="0">
              <a:buNone/>
              <a:defRPr sz="2000"/>
            </a:lvl1pPr>
            <a:lvl2pPr>
              <a:defRPr sz="1400"/>
            </a:lvl2pPr>
            <a:lvl3pPr>
              <a:defRPr sz="1400"/>
            </a:lvl3pPr>
            <a:lvl4pPr>
              <a:defRPr sz="1400"/>
            </a:lvl4pPr>
            <a:lvl5pPr>
              <a:defRPr sz="1400"/>
            </a:lvl5pPr>
          </a:lstStyle>
          <a:p>
            <a:pPr lvl="0"/>
            <a:r>
              <a:rPr lang="en-US"/>
              <a:t>Click to edit Master text styles</a:t>
            </a:r>
          </a:p>
        </p:txBody>
      </p:sp>
      <p:grpSp>
        <p:nvGrpSpPr>
          <p:cNvPr id="2" name="Group 1">
            <a:extLst>
              <a:ext uri="{FF2B5EF4-FFF2-40B4-BE49-F238E27FC236}">
                <a16:creationId xmlns:a16="http://schemas.microsoft.com/office/drawing/2014/main" id="{051D1CE1-E763-988E-795C-7CBCC8F0D744}"/>
              </a:ext>
            </a:extLst>
          </p:cNvPr>
          <p:cNvGrpSpPr/>
          <p:nvPr userDrawn="1"/>
        </p:nvGrpSpPr>
        <p:grpSpPr>
          <a:xfrm>
            <a:off x="726651" y="6283402"/>
            <a:ext cx="10868638" cy="474125"/>
            <a:chOff x="726651" y="6283402"/>
            <a:chExt cx="10868638" cy="474125"/>
          </a:xfrm>
        </p:grpSpPr>
        <p:grpSp>
          <p:nvGrpSpPr>
            <p:cNvPr id="6" name="Group 5">
              <a:extLst>
                <a:ext uri="{FF2B5EF4-FFF2-40B4-BE49-F238E27FC236}">
                  <a16:creationId xmlns:a16="http://schemas.microsoft.com/office/drawing/2014/main" id="{DFACED9B-BBEC-16AF-5140-0574BF3F03C1}"/>
                </a:ext>
              </a:extLst>
            </p:cNvPr>
            <p:cNvGrpSpPr/>
            <p:nvPr userDrawn="1"/>
          </p:nvGrpSpPr>
          <p:grpSpPr>
            <a:xfrm>
              <a:off x="726651" y="6283402"/>
              <a:ext cx="10868638" cy="362289"/>
              <a:chOff x="731293" y="6099767"/>
              <a:chExt cx="10868638" cy="362289"/>
            </a:xfrm>
          </p:grpSpPr>
          <p:cxnSp>
            <p:nvCxnSpPr>
              <p:cNvPr id="8" name="Google Shape;86;p30">
                <a:extLst>
                  <a:ext uri="{FF2B5EF4-FFF2-40B4-BE49-F238E27FC236}">
                    <a16:creationId xmlns:a16="http://schemas.microsoft.com/office/drawing/2014/main" id="{41D7C795-E584-E1CB-71F1-3D684D63F9A5}"/>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21B6BB6D-F055-3F35-FB5D-5D6F31661A15}"/>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7" name="Picture 6" descr="A logo on a black background&#10;&#10;AI-generated content may be incorrect.">
              <a:extLst>
                <a:ext uri="{FF2B5EF4-FFF2-40B4-BE49-F238E27FC236}">
                  <a16:creationId xmlns:a16="http://schemas.microsoft.com/office/drawing/2014/main" id="{BFCBBF13-A5FE-A579-E3A7-603D1CE9F30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10" name="Text Placeholder 25">
            <a:extLst>
              <a:ext uri="{FF2B5EF4-FFF2-40B4-BE49-F238E27FC236}">
                <a16:creationId xmlns:a16="http://schemas.microsoft.com/office/drawing/2014/main" id="{BE67A26A-23E6-642C-F0CA-D611A2850F3B}"/>
              </a:ext>
            </a:extLst>
          </p:cNvPr>
          <p:cNvSpPr>
            <a:spLocks noGrp="1"/>
          </p:cNvSpPr>
          <p:nvPr>
            <p:ph type="body" sz="quarter" idx="15"/>
          </p:nvPr>
        </p:nvSpPr>
        <p:spPr>
          <a:xfrm>
            <a:off x="844550" y="536358"/>
            <a:ext cx="8012067" cy="704850"/>
          </a:xfrm>
        </p:spPr>
        <p:txBody>
          <a:bodyPr>
            <a:noAutofit/>
          </a:bodyPr>
          <a:lstStyle>
            <a:lvl1pPr marL="0" indent="0">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17557937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 2 Blank Areas with Divider">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60167BF-B166-FF1B-26C2-58CB8060AB31}"/>
              </a:ext>
            </a:extLst>
          </p:cNvPr>
          <p:cNvCxnSpPr/>
          <p:nvPr userDrawn="1"/>
        </p:nvCxnSpPr>
        <p:spPr>
          <a:xfrm>
            <a:off x="7660302" y="1916520"/>
            <a:ext cx="0" cy="4020474"/>
          </a:xfrm>
          <a:prstGeom prst="line">
            <a:avLst/>
          </a:prstGeom>
          <a:ln>
            <a:gradFill>
              <a:gsLst>
                <a:gs pos="0">
                  <a:schemeClr val="accent1"/>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45C1107A-E26E-C8F3-9FF2-B646B7ECB33A}"/>
              </a:ext>
            </a:extLst>
          </p:cNvPr>
          <p:cNvCxnSpPr/>
          <p:nvPr userDrawn="1"/>
        </p:nvCxnSpPr>
        <p:spPr>
          <a:xfrm>
            <a:off x="7660302" y="2537734"/>
            <a:ext cx="0" cy="953067"/>
          </a:xfrm>
          <a:prstGeom prst="line">
            <a:avLst/>
          </a:prstGeom>
          <a:ln w="57150">
            <a:gradFill>
              <a:gsLst>
                <a:gs pos="0">
                  <a:schemeClr val="accent1">
                    <a:lumMod val="100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E6F39108-A923-09F8-7E79-DB2EA2BB7BF8}"/>
              </a:ext>
            </a:extLst>
          </p:cNvPr>
          <p:cNvGrpSpPr/>
          <p:nvPr userDrawn="1"/>
        </p:nvGrpSpPr>
        <p:grpSpPr>
          <a:xfrm>
            <a:off x="726651" y="6283402"/>
            <a:ext cx="10868638" cy="474125"/>
            <a:chOff x="726651" y="6283402"/>
            <a:chExt cx="10868638" cy="474125"/>
          </a:xfrm>
        </p:grpSpPr>
        <p:grpSp>
          <p:nvGrpSpPr>
            <p:cNvPr id="5" name="Group 4">
              <a:extLst>
                <a:ext uri="{FF2B5EF4-FFF2-40B4-BE49-F238E27FC236}">
                  <a16:creationId xmlns:a16="http://schemas.microsoft.com/office/drawing/2014/main" id="{D9903BE3-2D3C-6412-7D2B-2DCA2C79C8E6}"/>
                </a:ext>
              </a:extLst>
            </p:cNvPr>
            <p:cNvGrpSpPr/>
            <p:nvPr userDrawn="1"/>
          </p:nvGrpSpPr>
          <p:grpSpPr>
            <a:xfrm>
              <a:off x="726651" y="6283402"/>
              <a:ext cx="10868638" cy="362289"/>
              <a:chOff x="731293" y="6099767"/>
              <a:chExt cx="10868638" cy="362289"/>
            </a:xfrm>
          </p:grpSpPr>
          <p:cxnSp>
            <p:nvCxnSpPr>
              <p:cNvPr id="7" name="Google Shape;86;p30">
                <a:extLst>
                  <a:ext uri="{FF2B5EF4-FFF2-40B4-BE49-F238E27FC236}">
                    <a16:creationId xmlns:a16="http://schemas.microsoft.com/office/drawing/2014/main" id="{BB721A7B-1E9C-8FB4-1A56-C69EEB19BCA7}"/>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F4E64A51-3226-C25E-5BFC-9CBF62F29D70}"/>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6" name="Picture 5" descr="A logo on a black background&#10;&#10;AI-generated content may be incorrect.">
              <a:extLst>
                <a:ext uri="{FF2B5EF4-FFF2-40B4-BE49-F238E27FC236}">
                  <a16:creationId xmlns:a16="http://schemas.microsoft.com/office/drawing/2014/main" id="{53C09565-7CB6-DCAA-1316-69A711A6D3B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9" name="Text Placeholder 25">
            <a:extLst>
              <a:ext uri="{FF2B5EF4-FFF2-40B4-BE49-F238E27FC236}">
                <a16:creationId xmlns:a16="http://schemas.microsoft.com/office/drawing/2014/main" id="{D97044F2-7C10-BA38-D6D6-8275812AC7B0}"/>
              </a:ext>
            </a:extLst>
          </p:cNvPr>
          <p:cNvSpPr>
            <a:spLocks noGrp="1"/>
          </p:cNvSpPr>
          <p:nvPr>
            <p:ph type="body" sz="quarter" idx="11"/>
          </p:nvPr>
        </p:nvSpPr>
        <p:spPr>
          <a:xfrm>
            <a:off x="986807" y="536358"/>
            <a:ext cx="7869810" cy="704850"/>
          </a:xfrm>
        </p:spPr>
        <p:txBody>
          <a:bodyPr>
            <a:noAutofit/>
          </a:bodyPr>
          <a:lstStyle>
            <a:lvl1pPr marL="0" indent="0">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7503790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36" name="Text Placeholder 35">
            <a:extLst>
              <a:ext uri="{FF2B5EF4-FFF2-40B4-BE49-F238E27FC236}">
                <a16:creationId xmlns:a16="http://schemas.microsoft.com/office/drawing/2014/main" id="{874E314E-066B-47D9-FC9B-01E896C4CE01}"/>
              </a:ext>
            </a:extLst>
          </p:cNvPr>
          <p:cNvSpPr>
            <a:spLocks noGrp="1"/>
          </p:cNvSpPr>
          <p:nvPr>
            <p:ph type="body" sz="quarter" idx="10"/>
          </p:nvPr>
        </p:nvSpPr>
        <p:spPr>
          <a:xfrm>
            <a:off x="986806" y="1957388"/>
            <a:ext cx="10360643" cy="3798887"/>
          </a:xfrm>
        </p:spPr>
        <p:txBody>
          <a:bodyPr>
            <a:normAutofit/>
          </a:bodyPr>
          <a:lstStyle>
            <a:lvl1pPr marL="0" indent="0">
              <a:buNone/>
              <a:defRPr sz="2000"/>
            </a:lvl1pPr>
          </a:lstStyle>
          <a:p>
            <a:pPr lvl="0"/>
            <a:r>
              <a:rPr lang="en-US"/>
              <a:t>Click to edit Master text styles</a:t>
            </a:r>
          </a:p>
        </p:txBody>
      </p:sp>
      <p:grpSp>
        <p:nvGrpSpPr>
          <p:cNvPr id="2" name="Group 1">
            <a:extLst>
              <a:ext uri="{FF2B5EF4-FFF2-40B4-BE49-F238E27FC236}">
                <a16:creationId xmlns:a16="http://schemas.microsoft.com/office/drawing/2014/main" id="{737FE248-1F5C-2FF7-7068-8D47DC7EDBCE}"/>
              </a:ext>
            </a:extLst>
          </p:cNvPr>
          <p:cNvGrpSpPr/>
          <p:nvPr userDrawn="1"/>
        </p:nvGrpSpPr>
        <p:grpSpPr>
          <a:xfrm>
            <a:off x="726651" y="6283402"/>
            <a:ext cx="10868638" cy="474125"/>
            <a:chOff x="726651" y="6283402"/>
            <a:chExt cx="10868638" cy="474125"/>
          </a:xfrm>
        </p:grpSpPr>
        <p:grpSp>
          <p:nvGrpSpPr>
            <p:cNvPr id="3" name="Group 2">
              <a:extLst>
                <a:ext uri="{FF2B5EF4-FFF2-40B4-BE49-F238E27FC236}">
                  <a16:creationId xmlns:a16="http://schemas.microsoft.com/office/drawing/2014/main" id="{84190F45-5BA1-123E-30CA-2F4D4552C73D}"/>
                </a:ext>
              </a:extLst>
            </p:cNvPr>
            <p:cNvGrpSpPr/>
            <p:nvPr userDrawn="1"/>
          </p:nvGrpSpPr>
          <p:grpSpPr>
            <a:xfrm>
              <a:off x="726651" y="6283402"/>
              <a:ext cx="10868638" cy="362289"/>
              <a:chOff x="731293" y="6099767"/>
              <a:chExt cx="10868638" cy="362289"/>
            </a:xfrm>
          </p:grpSpPr>
          <p:cxnSp>
            <p:nvCxnSpPr>
              <p:cNvPr id="5" name="Google Shape;86;p30">
                <a:extLst>
                  <a:ext uri="{FF2B5EF4-FFF2-40B4-BE49-F238E27FC236}">
                    <a16:creationId xmlns:a16="http://schemas.microsoft.com/office/drawing/2014/main" id="{53AB1C94-ADAD-1142-ED25-AB064F19C990}"/>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B689F2B1-3238-AE38-6D0E-0A6487D9EE4B}"/>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4" name="Picture 3" descr="A logo on a black background&#10;&#10;AI-generated content may be incorrect.">
              <a:extLst>
                <a:ext uri="{FF2B5EF4-FFF2-40B4-BE49-F238E27FC236}">
                  <a16:creationId xmlns:a16="http://schemas.microsoft.com/office/drawing/2014/main" id="{3B9F11FB-21EF-0CB8-F76E-94364EA2FB4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7" name="Text Placeholder 25">
            <a:extLst>
              <a:ext uri="{FF2B5EF4-FFF2-40B4-BE49-F238E27FC236}">
                <a16:creationId xmlns:a16="http://schemas.microsoft.com/office/drawing/2014/main" id="{4C340C8C-52CC-38E7-94A5-12CA4863CC92}"/>
              </a:ext>
            </a:extLst>
          </p:cNvPr>
          <p:cNvSpPr>
            <a:spLocks noGrp="1"/>
          </p:cNvSpPr>
          <p:nvPr>
            <p:ph type="body" sz="quarter" idx="11"/>
          </p:nvPr>
        </p:nvSpPr>
        <p:spPr>
          <a:xfrm>
            <a:off x="986807" y="536358"/>
            <a:ext cx="7869810" cy="704850"/>
          </a:xfrm>
        </p:spPr>
        <p:txBody>
          <a:bodyPr>
            <a:noAutofit/>
          </a:bodyPr>
          <a:lstStyle>
            <a:lvl1pPr marL="0" indent="0">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303831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Box + Picture + Text">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8D57AA9D-BF26-4BD9-2F1E-2D73A558A92D}"/>
              </a:ext>
            </a:extLst>
          </p:cNvPr>
          <p:cNvSpPr/>
          <p:nvPr userDrawn="1"/>
        </p:nvSpPr>
        <p:spPr>
          <a:xfrm>
            <a:off x="5157243" y="1"/>
            <a:ext cx="7034758" cy="5999088"/>
          </a:xfrm>
          <a:prstGeom prst="rect">
            <a:avLst/>
          </a:prstGeom>
          <a:gradFill>
            <a:gsLst>
              <a:gs pos="35000">
                <a:schemeClr val="accent1"/>
              </a:gs>
              <a:gs pos="100000">
                <a:schemeClr val="accent2">
                  <a:lumMod val="10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endParaRPr>
          </a:p>
        </p:txBody>
      </p:sp>
      <p:sp>
        <p:nvSpPr>
          <p:cNvPr id="9" name="Picture Placeholder 8"/>
          <p:cNvSpPr>
            <a:spLocks noGrp="1"/>
          </p:cNvSpPr>
          <p:nvPr>
            <p:ph type="pic" sz="quarter" idx="11"/>
          </p:nvPr>
        </p:nvSpPr>
        <p:spPr>
          <a:xfrm>
            <a:off x="5624465" y="574597"/>
            <a:ext cx="3377156" cy="4982133"/>
          </a:xfrm>
          <a:custGeom>
            <a:avLst/>
            <a:gdLst>
              <a:gd name="connsiteX0" fmla="*/ 0 w 3627052"/>
              <a:gd name="connsiteY0" fmla="*/ 0 h 6862565"/>
              <a:gd name="connsiteX1" fmla="*/ 3627052 w 3627052"/>
              <a:gd name="connsiteY1" fmla="*/ 0 h 6862565"/>
              <a:gd name="connsiteX2" fmla="*/ 3627052 w 3627052"/>
              <a:gd name="connsiteY2" fmla="*/ 6862565 h 6862565"/>
              <a:gd name="connsiteX3" fmla="*/ 0 w 3627052"/>
              <a:gd name="connsiteY3" fmla="*/ 6862565 h 6862565"/>
            </a:gdLst>
            <a:ahLst/>
            <a:cxnLst>
              <a:cxn ang="0">
                <a:pos x="connsiteX0" y="connsiteY0"/>
              </a:cxn>
              <a:cxn ang="0">
                <a:pos x="connsiteX1" y="connsiteY1"/>
              </a:cxn>
              <a:cxn ang="0">
                <a:pos x="connsiteX2" y="connsiteY2"/>
              </a:cxn>
              <a:cxn ang="0">
                <a:pos x="connsiteX3" y="connsiteY3"/>
              </a:cxn>
            </a:cxnLst>
            <a:rect l="l" t="t" r="r" b="b"/>
            <a:pathLst>
              <a:path w="3627052" h="6862565">
                <a:moveTo>
                  <a:pt x="0" y="0"/>
                </a:moveTo>
                <a:lnTo>
                  <a:pt x="3627052" y="0"/>
                </a:lnTo>
                <a:lnTo>
                  <a:pt x="3627052" y="6862565"/>
                </a:lnTo>
                <a:lnTo>
                  <a:pt x="0" y="6862565"/>
                </a:ln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sp>
        <p:nvSpPr>
          <p:cNvPr id="56" name="Text Placeholder 55">
            <a:extLst>
              <a:ext uri="{FF2B5EF4-FFF2-40B4-BE49-F238E27FC236}">
                <a16:creationId xmlns:a16="http://schemas.microsoft.com/office/drawing/2014/main" id="{76E1D80A-A71F-AB31-C4B0-21DB85F74338}"/>
              </a:ext>
            </a:extLst>
          </p:cNvPr>
          <p:cNvSpPr>
            <a:spLocks noGrp="1"/>
          </p:cNvSpPr>
          <p:nvPr>
            <p:ph type="body" sz="quarter" idx="14"/>
          </p:nvPr>
        </p:nvSpPr>
        <p:spPr>
          <a:xfrm>
            <a:off x="543564" y="2225990"/>
            <a:ext cx="4487862" cy="3411537"/>
          </a:xfrm>
        </p:spPr>
        <p:txBody>
          <a:bodyPr>
            <a:normAutofit/>
          </a:bodyPr>
          <a:lstStyle>
            <a:lvl1pPr marL="0" indent="0">
              <a:buNone/>
              <a:defRPr sz="2000"/>
            </a:lvl1pPr>
            <a:lvl2pPr>
              <a:defRPr sz="1400"/>
            </a:lvl2pPr>
            <a:lvl3pPr>
              <a:defRPr sz="1400"/>
            </a:lvl3pPr>
            <a:lvl4pPr>
              <a:defRPr sz="1400"/>
            </a:lvl4pPr>
            <a:lvl5pPr>
              <a:defRPr sz="1400"/>
            </a:lvl5pPr>
          </a:lstStyle>
          <a:p>
            <a:pPr lvl="0"/>
            <a:r>
              <a:rPr lang="en-US"/>
              <a:t>Click to edit Master text styles</a:t>
            </a:r>
          </a:p>
        </p:txBody>
      </p:sp>
      <p:sp>
        <p:nvSpPr>
          <p:cNvPr id="57" name="Text Placeholder 55">
            <a:extLst>
              <a:ext uri="{FF2B5EF4-FFF2-40B4-BE49-F238E27FC236}">
                <a16:creationId xmlns:a16="http://schemas.microsoft.com/office/drawing/2014/main" id="{9C297200-B68B-5DC7-C185-B02EDF619E45}"/>
              </a:ext>
            </a:extLst>
          </p:cNvPr>
          <p:cNvSpPr>
            <a:spLocks noGrp="1"/>
          </p:cNvSpPr>
          <p:nvPr>
            <p:ph type="body" sz="quarter" idx="15"/>
          </p:nvPr>
        </p:nvSpPr>
        <p:spPr>
          <a:xfrm>
            <a:off x="9237432" y="2781906"/>
            <a:ext cx="2743037" cy="848411"/>
          </a:xfrm>
        </p:spPr>
        <p:txBody>
          <a:bodyPr>
            <a:normAutofit/>
          </a:bodyPr>
          <a:lstStyle>
            <a:lvl1pPr marL="0" indent="0">
              <a:buNone/>
              <a:defRPr sz="20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grpSp>
        <p:nvGrpSpPr>
          <p:cNvPr id="2" name="Group 1">
            <a:extLst>
              <a:ext uri="{FF2B5EF4-FFF2-40B4-BE49-F238E27FC236}">
                <a16:creationId xmlns:a16="http://schemas.microsoft.com/office/drawing/2014/main" id="{0B53EDF4-15BF-28AC-C48F-2B2F38C2CC4A}"/>
              </a:ext>
            </a:extLst>
          </p:cNvPr>
          <p:cNvGrpSpPr/>
          <p:nvPr userDrawn="1"/>
        </p:nvGrpSpPr>
        <p:grpSpPr>
          <a:xfrm>
            <a:off x="726651" y="6283402"/>
            <a:ext cx="10868638" cy="474125"/>
            <a:chOff x="726651" y="6283402"/>
            <a:chExt cx="10868638" cy="474125"/>
          </a:xfrm>
        </p:grpSpPr>
        <p:grpSp>
          <p:nvGrpSpPr>
            <p:cNvPr id="3" name="Group 2">
              <a:extLst>
                <a:ext uri="{FF2B5EF4-FFF2-40B4-BE49-F238E27FC236}">
                  <a16:creationId xmlns:a16="http://schemas.microsoft.com/office/drawing/2014/main" id="{6B96CE2D-7BFD-D428-3DCD-6850F970C3CF}"/>
                </a:ext>
              </a:extLst>
            </p:cNvPr>
            <p:cNvGrpSpPr/>
            <p:nvPr userDrawn="1"/>
          </p:nvGrpSpPr>
          <p:grpSpPr>
            <a:xfrm>
              <a:off x="726651" y="6283402"/>
              <a:ext cx="10868638" cy="362289"/>
              <a:chOff x="731293" y="6099767"/>
              <a:chExt cx="10868638" cy="362289"/>
            </a:xfrm>
          </p:grpSpPr>
          <p:cxnSp>
            <p:nvCxnSpPr>
              <p:cNvPr id="5" name="Google Shape;86;p30">
                <a:extLst>
                  <a:ext uri="{FF2B5EF4-FFF2-40B4-BE49-F238E27FC236}">
                    <a16:creationId xmlns:a16="http://schemas.microsoft.com/office/drawing/2014/main" id="{6344BC65-1ABD-7607-3151-0965BB890358}"/>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9B31B8F9-FFF6-36B9-6726-B116CFC2D4D4}"/>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4" name="Picture 3" descr="A logo on a black background&#10;&#10;AI-generated content may be incorrect.">
              <a:extLst>
                <a:ext uri="{FF2B5EF4-FFF2-40B4-BE49-F238E27FC236}">
                  <a16:creationId xmlns:a16="http://schemas.microsoft.com/office/drawing/2014/main" id="{F4B04E14-FA17-3339-E154-44A8854EB15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7" name="Text Placeholder 25">
            <a:extLst>
              <a:ext uri="{FF2B5EF4-FFF2-40B4-BE49-F238E27FC236}">
                <a16:creationId xmlns:a16="http://schemas.microsoft.com/office/drawing/2014/main" id="{15630B20-E874-AA6A-31CA-F9D4E5A52929}"/>
              </a:ext>
            </a:extLst>
          </p:cNvPr>
          <p:cNvSpPr>
            <a:spLocks noGrp="1"/>
          </p:cNvSpPr>
          <p:nvPr>
            <p:ph type="body" sz="quarter" idx="16"/>
          </p:nvPr>
        </p:nvSpPr>
        <p:spPr>
          <a:xfrm>
            <a:off x="543565" y="536357"/>
            <a:ext cx="4188234" cy="1168155"/>
          </a:xfrm>
        </p:spPr>
        <p:txBody>
          <a:bodyPr>
            <a:noAutofit/>
          </a:bodyPr>
          <a:lstStyle>
            <a:lvl1pPr marL="0" indent="0">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5568936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nk Blu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F6EDF3-4684-87EB-992E-3D19B24F67AD}"/>
              </a:ext>
            </a:extLst>
          </p:cNvPr>
          <p:cNvSpPr/>
          <p:nvPr userDrawn="1"/>
        </p:nvSpPr>
        <p:spPr>
          <a:xfrm>
            <a:off x="1" y="0"/>
            <a:ext cx="12192000" cy="6865700"/>
          </a:xfrm>
          <a:prstGeom prst="rect">
            <a:avLst/>
          </a:prstGeom>
          <a:gradFill>
            <a:gsLst>
              <a:gs pos="35000">
                <a:schemeClr val="accent1"/>
              </a:gs>
              <a:gs pos="100000">
                <a:schemeClr val="accent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330CF851-79FF-8124-70AE-1A4BBFFE236D}"/>
              </a:ext>
            </a:extLst>
          </p:cNvPr>
          <p:cNvSpPr>
            <a:spLocks noGrp="1"/>
          </p:cNvSpPr>
          <p:nvPr>
            <p:ph type="body" sz="quarter" idx="10"/>
          </p:nvPr>
        </p:nvSpPr>
        <p:spPr>
          <a:xfrm>
            <a:off x="1554956" y="1973143"/>
            <a:ext cx="9082088" cy="42338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a:extLst>
              <a:ext uri="{FF2B5EF4-FFF2-40B4-BE49-F238E27FC236}">
                <a16:creationId xmlns:a16="http://schemas.microsoft.com/office/drawing/2014/main" id="{44059FC6-634C-1A45-328A-93E342013E8E}"/>
              </a:ext>
            </a:extLst>
          </p:cNvPr>
          <p:cNvSpPr>
            <a:spLocks noGrp="1"/>
          </p:cNvSpPr>
          <p:nvPr>
            <p:ph type="title"/>
          </p:nvPr>
        </p:nvSpPr>
        <p:spPr/>
        <p:txBody>
          <a:bodyPr>
            <a:normAutofit/>
          </a:bodyPr>
          <a:lstStyle>
            <a:lvl1pPr algn="ctr">
              <a:defRPr sz="32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12800236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Blank Blu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F6EDF3-4684-87EB-992E-3D19B24F67AD}"/>
              </a:ext>
            </a:extLst>
          </p:cNvPr>
          <p:cNvSpPr/>
          <p:nvPr userDrawn="1"/>
        </p:nvSpPr>
        <p:spPr>
          <a:xfrm>
            <a:off x="1" y="0"/>
            <a:ext cx="12192000" cy="6865700"/>
          </a:xfrm>
          <a:prstGeom prst="rect">
            <a:avLst/>
          </a:prstGeom>
          <a:gradFill>
            <a:gsLst>
              <a:gs pos="35000">
                <a:schemeClr val="accent1"/>
              </a:gs>
              <a:gs pos="100000">
                <a:schemeClr val="accent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D17BD49-F177-FD5D-7403-9E5FA36A7A5E}"/>
              </a:ext>
            </a:extLst>
          </p:cNvPr>
          <p:cNvSpPr txBox="1"/>
          <p:nvPr userDrawn="1"/>
        </p:nvSpPr>
        <p:spPr>
          <a:xfrm>
            <a:off x="1198429" y="5761254"/>
            <a:ext cx="1923970" cy="307135"/>
          </a:xfrm>
          <a:prstGeom prst="rect">
            <a:avLst/>
          </a:prstGeom>
          <a:noFill/>
        </p:spPr>
        <p:txBody>
          <a:bodyPr wrap="square" rtlCol="0">
            <a:spAutoFit/>
          </a:bodyPr>
          <a:lstStyle/>
          <a:p>
            <a:pPr>
              <a:lnSpc>
                <a:spcPts val="1600"/>
              </a:lnSpc>
            </a:pPr>
            <a:r>
              <a:rPr lang="en-US">
                <a:solidFill>
                  <a:schemeClr val="bg1"/>
                </a:solidFill>
                <a:latin typeface="Calibri" panose="020F0502020204030204" pitchFamily="34" charset="0"/>
                <a:ea typeface="Calibri" panose="020F0502020204030204" pitchFamily="34" charset="0"/>
                <a:cs typeface="Poppins" panose="00000500000000000000" pitchFamily="2" charset="0"/>
              </a:rPr>
              <a:t>svdpgeorgia.org</a:t>
            </a:r>
          </a:p>
        </p:txBody>
      </p:sp>
      <p:grpSp>
        <p:nvGrpSpPr>
          <p:cNvPr id="14" name="Group 13">
            <a:extLst>
              <a:ext uri="{FF2B5EF4-FFF2-40B4-BE49-F238E27FC236}">
                <a16:creationId xmlns:a16="http://schemas.microsoft.com/office/drawing/2014/main" id="{E19F3186-F9A6-69C2-77FB-A5F92746BEAF}"/>
              </a:ext>
            </a:extLst>
          </p:cNvPr>
          <p:cNvGrpSpPr/>
          <p:nvPr userDrawn="1"/>
        </p:nvGrpSpPr>
        <p:grpSpPr>
          <a:xfrm>
            <a:off x="1234166" y="5293563"/>
            <a:ext cx="1330058" cy="261419"/>
            <a:chOff x="731892" y="5711133"/>
            <a:chExt cx="1011738" cy="198854"/>
          </a:xfrm>
        </p:grpSpPr>
        <p:grpSp>
          <p:nvGrpSpPr>
            <p:cNvPr id="15" name="Group 14">
              <a:extLst>
                <a:ext uri="{FF2B5EF4-FFF2-40B4-BE49-F238E27FC236}">
                  <a16:creationId xmlns:a16="http://schemas.microsoft.com/office/drawing/2014/main" id="{F4526EEF-65F1-0213-748B-694ED5B52213}"/>
                </a:ext>
              </a:extLst>
            </p:cNvPr>
            <p:cNvGrpSpPr/>
            <p:nvPr/>
          </p:nvGrpSpPr>
          <p:grpSpPr>
            <a:xfrm>
              <a:off x="964819" y="5734965"/>
              <a:ext cx="173283" cy="174458"/>
              <a:chOff x="4566271" y="5739527"/>
              <a:chExt cx="194632" cy="195951"/>
            </a:xfrm>
            <a:solidFill>
              <a:schemeClr val="bg1"/>
            </a:solidFill>
          </p:grpSpPr>
          <p:sp>
            <p:nvSpPr>
              <p:cNvPr id="19" name="Freeform 6">
                <a:extLst>
                  <a:ext uri="{FF2B5EF4-FFF2-40B4-BE49-F238E27FC236}">
                    <a16:creationId xmlns:a16="http://schemas.microsoft.com/office/drawing/2014/main" id="{FFAE44A5-F326-BACF-E8AF-E96060DE706B}"/>
                  </a:ext>
                </a:extLst>
              </p:cNvPr>
              <p:cNvSpPr>
                <a:spLocks noEditPoints="1"/>
              </p:cNvSpPr>
              <p:nvPr/>
            </p:nvSpPr>
            <p:spPr bwMode="auto">
              <a:xfrm>
                <a:off x="4566271" y="5739527"/>
                <a:ext cx="194632" cy="195951"/>
              </a:xfrm>
              <a:custGeom>
                <a:avLst/>
                <a:gdLst>
                  <a:gd name="T0" fmla="*/ 62 w 124"/>
                  <a:gd name="T1" fmla="*/ 11 h 125"/>
                  <a:gd name="T2" fmla="*/ 87 w 124"/>
                  <a:gd name="T3" fmla="*/ 12 h 125"/>
                  <a:gd name="T4" fmla="*/ 99 w 124"/>
                  <a:gd name="T5" fmla="*/ 14 h 125"/>
                  <a:gd name="T6" fmla="*/ 106 w 124"/>
                  <a:gd name="T7" fmla="*/ 19 h 125"/>
                  <a:gd name="T8" fmla="*/ 111 w 124"/>
                  <a:gd name="T9" fmla="*/ 26 h 125"/>
                  <a:gd name="T10" fmla="*/ 113 w 124"/>
                  <a:gd name="T11" fmla="*/ 37 h 125"/>
                  <a:gd name="T12" fmla="*/ 113 w 124"/>
                  <a:gd name="T13" fmla="*/ 62 h 125"/>
                  <a:gd name="T14" fmla="*/ 113 w 124"/>
                  <a:gd name="T15" fmla="*/ 88 h 125"/>
                  <a:gd name="T16" fmla="*/ 111 w 124"/>
                  <a:gd name="T17" fmla="*/ 99 h 125"/>
                  <a:gd name="T18" fmla="*/ 106 w 124"/>
                  <a:gd name="T19" fmla="*/ 106 h 125"/>
                  <a:gd name="T20" fmla="*/ 99 w 124"/>
                  <a:gd name="T21" fmla="*/ 111 h 125"/>
                  <a:gd name="T22" fmla="*/ 87 w 124"/>
                  <a:gd name="T23" fmla="*/ 113 h 125"/>
                  <a:gd name="T24" fmla="*/ 62 w 124"/>
                  <a:gd name="T25" fmla="*/ 114 h 125"/>
                  <a:gd name="T26" fmla="*/ 37 w 124"/>
                  <a:gd name="T27" fmla="*/ 113 h 125"/>
                  <a:gd name="T28" fmla="*/ 25 w 124"/>
                  <a:gd name="T29" fmla="*/ 111 h 125"/>
                  <a:gd name="T30" fmla="*/ 18 w 124"/>
                  <a:gd name="T31" fmla="*/ 106 h 125"/>
                  <a:gd name="T32" fmla="*/ 13 w 124"/>
                  <a:gd name="T33" fmla="*/ 99 h 125"/>
                  <a:gd name="T34" fmla="*/ 11 w 124"/>
                  <a:gd name="T35" fmla="*/ 88 h 125"/>
                  <a:gd name="T36" fmla="*/ 11 w 124"/>
                  <a:gd name="T37" fmla="*/ 62 h 125"/>
                  <a:gd name="T38" fmla="*/ 11 w 124"/>
                  <a:gd name="T39" fmla="*/ 37 h 125"/>
                  <a:gd name="T40" fmla="*/ 13 w 124"/>
                  <a:gd name="T41" fmla="*/ 26 h 125"/>
                  <a:gd name="T42" fmla="*/ 18 w 124"/>
                  <a:gd name="T43" fmla="*/ 19 h 125"/>
                  <a:gd name="T44" fmla="*/ 25 w 124"/>
                  <a:gd name="T45" fmla="*/ 14 h 125"/>
                  <a:gd name="T46" fmla="*/ 37 w 124"/>
                  <a:gd name="T47" fmla="*/ 12 h 125"/>
                  <a:gd name="T48" fmla="*/ 62 w 124"/>
                  <a:gd name="T49" fmla="*/ 11 h 125"/>
                  <a:gd name="T50" fmla="*/ 62 w 124"/>
                  <a:gd name="T51" fmla="*/ 0 h 125"/>
                  <a:gd name="T52" fmla="*/ 36 w 124"/>
                  <a:gd name="T53" fmla="*/ 1 h 125"/>
                  <a:gd name="T54" fmla="*/ 21 w 124"/>
                  <a:gd name="T55" fmla="*/ 3 h 125"/>
                  <a:gd name="T56" fmla="*/ 10 w 124"/>
                  <a:gd name="T57" fmla="*/ 11 h 125"/>
                  <a:gd name="T58" fmla="*/ 3 w 124"/>
                  <a:gd name="T59" fmla="*/ 22 h 125"/>
                  <a:gd name="T60" fmla="*/ 0 w 124"/>
                  <a:gd name="T61" fmla="*/ 37 h 125"/>
                  <a:gd name="T62" fmla="*/ 0 w 124"/>
                  <a:gd name="T63" fmla="*/ 62 h 125"/>
                  <a:gd name="T64" fmla="*/ 0 w 124"/>
                  <a:gd name="T65" fmla="*/ 88 h 125"/>
                  <a:gd name="T66" fmla="*/ 3 w 124"/>
                  <a:gd name="T67" fmla="*/ 103 h 125"/>
                  <a:gd name="T68" fmla="*/ 10 w 124"/>
                  <a:gd name="T69" fmla="*/ 114 h 125"/>
                  <a:gd name="T70" fmla="*/ 21 w 124"/>
                  <a:gd name="T71" fmla="*/ 121 h 125"/>
                  <a:gd name="T72" fmla="*/ 36 w 124"/>
                  <a:gd name="T73" fmla="*/ 124 h 125"/>
                  <a:gd name="T74" fmla="*/ 62 w 124"/>
                  <a:gd name="T75" fmla="*/ 125 h 125"/>
                  <a:gd name="T76" fmla="*/ 88 w 124"/>
                  <a:gd name="T77" fmla="*/ 124 h 125"/>
                  <a:gd name="T78" fmla="*/ 103 w 124"/>
                  <a:gd name="T79" fmla="*/ 121 h 125"/>
                  <a:gd name="T80" fmla="*/ 114 w 124"/>
                  <a:gd name="T81" fmla="*/ 114 h 125"/>
                  <a:gd name="T82" fmla="*/ 121 w 124"/>
                  <a:gd name="T83" fmla="*/ 103 h 125"/>
                  <a:gd name="T84" fmla="*/ 124 w 124"/>
                  <a:gd name="T85" fmla="*/ 88 h 125"/>
                  <a:gd name="T86" fmla="*/ 124 w 124"/>
                  <a:gd name="T87" fmla="*/ 62 h 125"/>
                  <a:gd name="T88" fmla="*/ 124 w 124"/>
                  <a:gd name="T89" fmla="*/ 37 h 125"/>
                  <a:gd name="T90" fmla="*/ 121 w 124"/>
                  <a:gd name="T91" fmla="*/ 22 h 125"/>
                  <a:gd name="T92" fmla="*/ 114 w 124"/>
                  <a:gd name="T93" fmla="*/ 11 h 125"/>
                  <a:gd name="T94" fmla="*/ 103 w 124"/>
                  <a:gd name="T95" fmla="*/ 3 h 125"/>
                  <a:gd name="T96" fmla="*/ 88 w 124"/>
                  <a:gd name="T97" fmla="*/ 1 h 125"/>
                  <a:gd name="T98" fmla="*/ 62 w 124"/>
                  <a:gd name="T99"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4" h="125">
                    <a:moveTo>
                      <a:pt x="62" y="11"/>
                    </a:moveTo>
                    <a:cubicBezTo>
                      <a:pt x="79" y="11"/>
                      <a:pt x="81" y="11"/>
                      <a:pt x="87" y="12"/>
                    </a:cubicBezTo>
                    <a:cubicBezTo>
                      <a:pt x="93" y="12"/>
                      <a:pt x="97" y="13"/>
                      <a:pt x="99" y="14"/>
                    </a:cubicBezTo>
                    <a:cubicBezTo>
                      <a:pt x="102" y="15"/>
                      <a:pt x="104" y="16"/>
                      <a:pt x="106" y="19"/>
                    </a:cubicBezTo>
                    <a:cubicBezTo>
                      <a:pt x="108" y="21"/>
                      <a:pt x="109" y="23"/>
                      <a:pt x="111" y="26"/>
                    </a:cubicBezTo>
                    <a:cubicBezTo>
                      <a:pt x="111" y="28"/>
                      <a:pt x="112" y="31"/>
                      <a:pt x="113" y="37"/>
                    </a:cubicBezTo>
                    <a:cubicBezTo>
                      <a:pt x="113" y="44"/>
                      <a:pt x="113" y="46"/>
                      <a:pt x="113" y="62"/>
                    </a:cubicBezTo>
                    <a:cubicBezTo>
                      <a:pt x="113" y="79"/>
                      <a:pt x="113" y="81"/>
                      <a:pt x="113" y="88"/>
                    </a:cubicBezTo>
                    <a:cubicBezTo>
                      <a:pt x="112" y="94"/>
                      <a:pt x="111" y="97"/>
                      <a:pt x="111" y="99"/>
                    </a:cubicBezTo>
                    <a:cubicBezTo>
                      <a:pt x="109" y="102"/>
                      <a:pt x="108" y="104"/>
                      <a:pt x="106" y="106"/>
                    </a:cubicBezTo>
                    <a:cubicBezTo>
                      <a:pt x="104" y="109"/>
                      <a:pt x="102" y="110"/>
                      <a:pt x="99" y="111"/>
                    </a:cubicBezTo>
                    <a:cubicBezTo>
                      <a:pt x="97" y="112"/>
                      <a:pt x="93" y="113"/>
                      <a:pt x="87" y="113"/>
                    </a:cubicBezTo>
                    <a:cubicBezTo>
                      <a:pt x="81" y="113"/>
                      <a:pt x="79" y="114"/>
                      <a:pt x="62" y="114"/>
                    </a:cubicBezTo>
                    <a:cubicBezTo>
                      <a:pt x="45" y="114"/>
                      <a:pt x="43" y="113"/>
                      <a:pt x="37" y="113"/>
                    </a:cubicBezTo>
                    <a:cubicBezTo>
                      <a:pt x="31" y="113"/>
                      <a:pt x="27" y="112"/>
                      <a:pt x="25" y="111"/>
                    </a:cubicBezTo>
                    <a:cubicBezTo>
                      <a:pt x="22" y="110"/>
                      <a:pt x="20" y="109"/>
                      <a:pt x="18" y="106"/>
                    </a:cubicBezTo>
                    <a:cubicBezTo>
                      <a:pt x="16" y="104"/>
                      <a:pt x="15" y="102"/>
                      <a:pt x="13" y="99"/>
                    </a:cubicBezTo>
                    <a:cubicBezTo>
                      <a:pt x="13" y="97"/>
                      <a:pt x="12" y="94"/>
                      <a:pt x="11" y="88"/>
                    </a:cubicBezTo>
                    <a:cubicBezTo>
                      <a:pt x="11" y="81"/>
                      <a:pt x="11" y="79"/>
                      <a:pt x="11" y="62"/>
                    </a:cubicBezTo>
                    <a:cubicBezTo>
                      <a:pt x="11" y="46"/>
                      <a:pt x="11" y="44"/>
                      <a:pt x="11" y="37"/>
                    </a:cubicBezTo>
                    <a:cubicBezTo>
                      <a:pt x="12" y="31"/>
                      <a:pt x="13" y="28"/>
                      <a:pt x="13" y="26"/>
                    </a:cubicBezTo>
                    <a:cubicBezTo>
                      <a:pt x="15" y="23"/>
                      <a:pt x="16" y="21"/>
                      <a:pt x="18" y="19"/>
                    </a:cubicBezTo>
                    <a:cubicBezTo>
                      <a:pt x="20" y="16"/>
                      <a:pt x="22" y="15"/>
                      <a:pt x="25" y="14"/>
                    </a:cubicBezTo>
                    <a:cubicBezTo>
                      <a:pt x="27" y="13"/>
                      <a:pt x="31" y="12"/>
                      <a:pt x="37" y="12"/>
                    </a:cubicBezTo>
                    <a:cubicBezTo>
                      <a:pt x="43" y="11"/>
                      <a:pt x="45" y="11"/>
                      <a:pt x="62" y="11"/>
                    </a:cubicBezTo>
                    <a:moveTo>
                      <a:pt x="62" y="0"/>
                    </a:moveTo>
                    <a:cubicBezTo>
                      <a:pt x="45" y="0"/>
                      <a:pt x="43" y="0"/>
                      <a:pt x="36" y="1"/>
                    </a:cubicBezTo>
                    <a:cubicBezTo>
                      <a:pt x="30" y="1"/>
                      <a:pt x="25" y="2"/>
                      <a:pt x="21" y="3"/>
                    </a:cubicBezTo>
                    <a:cubicBezTo>
                      <a:pt x="17" y="5"/>
                      <a:pt x="14" y="7"/>
                      <a:pt x="10" y="11"/>
                    </a:cubicBezTo>
                    <a:cubicBezTo>
                      <a:pt x="7" y="14"/>
                      <a:pt x="5" y="18"/>
                      <a:pt x="3" y="22"/>
                    </a:cubicBezTo>
                    <a:cubicBezTo>
                      <a:pt x="1" y="26"/>
                      <a:pt x="0" y="30"/>
                      <a:pt x="0" y="37"/>
                    </a:cubicBezTo>
                    <a:cubicBezTo>
                      <a:pt x="0" y="43"/>
                      <a:pt x="0" y="46"/>
                      <a:pt x="0" y="62"/>
                    </a:cubicBezTo>
                    <a:cubicBezTo>
                      <a:pt x="0" y="79"/>
                      <a:pt x="0" y="81"/>
                      <a:pt x="0" y="88"/>
                    </a:cubicBezTo>
                    <a:cubicBezTo>
                      <a:pt x="0" y="95"/>
                      <a:pt x="1" y="99"/>
                      <a:pt x="3" y="103"/>
                    </a:cubicBezTo>
                    <a:cubicBezTo>
                      <a:pt x="5" y="107"/>
                      <a:pt x="7" y="111"/>
                      <a:pt x="10" y="114"/>
                    </a:cubicBezTo>
                    <a:cubicBezTo>
                      <a:pt x="14" y="118"/>
                      <a:pt x="17" y="120"/>
                      <a:pt x="21" y="121"/>
                    </a:cubicBezTo>
                    <a:cubicBezTo>
                      <a:pt x="25" y="123"/>
                      <a:pt x="30" y="124"/>
                      <a:pt x="36" y="124"/>
                    </a:cubicBezTo>
                    <a:cubicBezTo>
                      <a:pt x="43" y="125"/>
                      <a:pt x="45" y="125"/>
                      <a:pt x="62" y="125"/>
                    </a:cubicBezTo>
                    <a:cubicBezTo>
                      <a:pt x="79" y="125"/>
                      <a:pt x="81" y="125"/>
                      <a:pt x="88" y="124"/>
                    </a:cubicBezTo>
                    <a:cubicBezTo>
                      <a:pt x="94" y="124"/>
                      <a:pt x="99" y="123"/>
                      <a:pt x="103" y="121"/>
                    </a:cubicBezTo>
                    <a:cubicBezTo>
                      <a:pt x="107" y="120"/>
                      <a:pt x="110" y="118"/>
                      <a:pt x="114" y="114"/>
                    </a:cubicBezTo>
                    <a:cubicBezTo>
                      <a:pt x="117" y="111"/>
                      <a:pt x="119" y="107"/>
                      <a:pt x="121" y="103"/>
                    </a:cubicBezTo>
                    <a:cubicBezTo>
                      <a:pt x="123" y="99"/>
                      <a:pt x="124" y="95"/>
                      <a:pt x="124" y="88"/>
                    </a:cubicBezTo>
                    <a:cubicBezTo>
                      <a:pt x="124" y="81"/>
                      <a:pt x="124" y="79"/>
                      <a:pt x="124" y="62"/>
                    </a:cubicBezTo>
                    <a:cubicBezTo>
                      <a:pt x="124" y="46"/>
                      <a:pt x="124" y="43"/>
                      <a:pt x="124" y="37"/>
                    </a:cubicBezTo>
                    <a:cubicBezTo>
                      <a:pt x="124" y="30"/>
                      <a:pt x="123" y="26"/>
                      <a:pt x="121" y="22"/>
                    </a:cubicBezTo>
                    <a:cubicBezTo>
                      <a:pt x="119" y="18"/>
                      <a:pt x="117" y="14"/>
                      <a:pt x="114" y="11"/>
                    </a:cubicBezTo>
                    <a:cubicBezTo>
                      <a:pt x="110" y="7"/>
                      <a:pt x="107" y="5"/>
                      <a:pt x="103" y="3"/>
                    </a:cubicBezTo>
                    <a:cubicBezTo>
                      <a:pt x="99" y="2"/>
                      <a:pt x="94" y="1"/>
                      <a:pt x="88" y="1"/>
                    </a:cubicBezTo>
                    <a:cubicBezTo>
                      <a:pt x="81" y="0"/>
                      <a:pt x="79" y="0"/>
                      <a:pt x="6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bg1"/>
                  </a:solidFill>
                  <a:latin typeface="Calibri" panose="020F0502020204030204" pitchFamily="34" charset="0"/>
                  <a:ea typeface="Calibri" panose="020F0502020204030204" pitchFamily="34" charset="0"/>
                </a:endParaRPr>
              </a:p>
            </p:txBody>
          </p:sp>
          <p:sp>
            <p:nvSpPr>
              <p:cNvPr id="20" name="Freeform 7">
                <a:extLst>
                  <a:ext uri="{FF2B5EF4-FFF2-40B4-BE49-F238E27FC236}">
                    <a16:creationId xmlns:a16="http://schemas.microsoft.com/office/drawing/2014/main" id="{0267DA4A-9528-EC5E-762F-FF3C028BD3CB}"/>
                  </a:ext>
                </a:extLst>
              </p:cNvPr>
              <p:cNvSpPr>
                <a:spLocks noEditPoints="1"/>
              </p:cNvSpPr>
              <p:nvPr/>
            </p:nvSpPr>
            <p:spPr bwMode="auto">
              <a:xfrm>
                <a:off x="4613113" y="5786370"/>
                <a:ext cx="100284" cy="100285"/>
              </a:xfrm>
              <a:custGeom>
                <a:avLst/>
                <a:gdLst>
                  <a:gd name="T0" fmla="*/ 32 w 64"/>
                  <a:gd name="T1" fmla="*/ 0 h 64"/>
                  <a:gd name="T2" fmla="*/ 0 w 64"/>
                  <a:gd name="T3" fmla="*/ 32 h 64"/>
                  <a:gd name="T4" fmla="*/ 32 w 64"/>
                  <a:gd name="T5" fmla="*/ 64 h 64"/>
                  <a:gd name="T6" fmla="*/ 64 w 64"/>
                  <a:gd name="T7" fmla="*/ 32 h 64"/>
                  <a:gd name="T8" fmla="*/ 32 w 64"/>
                  <a:gd name="T9" fmla="*/ 0 h 64"/>
                  <a:gd name="T10" fmla="*/ 32 w 64"/>
                  <a:gd name="T11" fmla="*/ 53 h 64"/>
                  <a:gd name="T12" fmla="*/ 11 w 64"/>
                  <a:gd name="T13" fmla="*/ 32 h 64"/>
                  <a:gd name="T14" fmla="*/ 32 w 64"/>
                  <a:gd name="T15" fmla="*/ 12 h 64"/>
                  <a:gd name="T16" fmla="*/ 53 w 64"/>
                  <a:gd name="T17" fmla="*/ 32 h 64"/>
                  <a:gd name="T18" fmla="*/ 32 w 64"/>
                  <a:gd name="T19" fmla="*/ 5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0"/>
                    </a:moveTo>
                    <a:cubicBezTo>
                      <a:pt x="14" y="0"/>
                      <a:pt x="0" y="15"/>
                      <a:pt x="0" y="32"/>
                    </a:cubicBezTo>
                    <a:cubicBezTo>
                      <a:pt x="0" y="50"/>
                      <a:pt x="14" y="64"/>
                      <a:pt x="32" y="64"/>
                    </a:cubicBezTo>
                    <a:cubicBezTo>
                      <a:pt x="50" y="64"/>
                      <a:pt x="64" y="50"/>
                      <a:pt x="64" y="32"/>
                    </a:cubicBezTo>
                    <a:cubicBezTo>
                      <a:pt x="64" y="15"/>
                      <a:pt x="50" y="0"/>
                      <a:pt x="32" y="0"/>
                    </a:cubicBezTo>
                    <a:close/>
                    <a:moveTo>
                      <a:pt x="32" y="53"/>
                    </a:moveTo>
                    <a:cubicBezTo>
                      <a:pt x="21" y="53"/>
                      <a:pt x="11" y="44"/>
                      <a:pt x="11" y="32"/>
                    </a:cubicBezTo>
                    <a:cubicBezTo>
                      <a:pt x="11" y="21"/>
                      <a:pt x="21" y="12"/>
                      <a:pt x="32" y="12"/>
                    </a:cubicBezTo>
                    <a:cubicBezTo>
                      <a:pt x="43" y="12"/>
                      <a:pt x="53" y="21"/>
                      <a:pt x="53" y="32"/>
                    </a:cubicBezTo>
                    <a:cubicBezTo>
                      <a:pt x="53" y="44"/>
                      <a:pt x="43" y="53"/>
                      <a:pt x="32" y="5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bg1"/>
                  </a:solidFill>
                  <a:latin typeface="Calibri" panose="020F0502020204030204" pitchFamily="34" charset="0"/>
                  <a:ea typeface="Calibri" panose="020F0502020204030204" pitchFamily="34" charset="0"/>
                </a:endParaRPr>
              </a:p>
            </p:txBody>
          </p:sp>
          <p:sp>
            <p:nvSpPr>
              <p:cNvPr id="21" name="Oval 8">
                <a:extLst>
                  <a:ext uri="{FF2B5EF4-FFF2-40B4-BE49-F238E27FC236}">
                    <a16:creationId xmlns:a16="http://schemas.microsoft.com/office/drawing/2014/main" id="{E80E9DCE-B0AB-0FC4-2B14-FB4018251ABF}"/>
                  </a:ext>
                </a:extLst>
              </p:cNvPr>
              <p:cNvSpPr>
                <a:spLocks noChangeArrowheads="1"/>
              </p:cNvSpPr>
              <p:nvPr/>
            </p:nvSpPr>
            <p:spPr bwMode="auto">
              <a:xfrm>
                <a:off x="4704161" y="5773835"/>
                <a:ext cx="23752" cy="23752"/>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a:solidFill>
                    <a:schemeClr val="bg1"/>
                  </a:solidFill>
                  <a:latin typeface="Calibri" panose="020F0502020204030204" pitchFamily="34" charset="0"/>
                  <a:ea typeface="Calibri" panose="020F0502020204030204" pitchFamily="34" charset="0"/>
                </a:endParaRPr>
              </a:p>
            </p:txBody>
          </p:sp>
        </p:grpSp>
        <p:sp>
          <p:nvSpPr>
            <p:cNvPr id="16" name="Freeform 42">
              <a:extLst>
                <a:ext uri="{FF2B5EF4-FFF2-40B4-BE49-F238E27FC236}">
                  <a16:creationId xmlns:a16="http://schemas.microsoft.com/office/drawing/2014/main" id="{2DCA4EFE-B1CA-BD28-0E89-8437B61EB2D7}"/>
                </a:ext>
              </a:extLst>
            </p:cNvPr>
            <p:cNvSpPr>
              <a:spLocks noEditPoints="1"/>
            </p:cNvSpPr>
            <p:nvPr/>
          </p:nvSpPr>
          <p:spPr bwMode="auto">
            <a:xfrm>
              <a:off x="1570347" y="5711133"/>
              <a:ext cx="173283" cy="173283"/>
            </a:xfrm>
            <a:custGeom>
              <a:avLst/>
              <a:gdLst>
                <a:gd name="T0" fmla="*/ 107 w 126"/>
                <a:gd name="T1" fmla="*/ 18 h 126"/>
                <a:gd name="T2" fmla="*/ 63 w 126"/>
                <a:gd name="T3" fmla="*/ 0 h 126"/>
                <a:gd name="T4" fmla="*/ 0 w 126"/>
                <a:gd name="T5" fmla="*/ 62 h 126"/>
                <a:gd name="T6" fmla="*/ 8 w 126"/>
                <a:gd name="T7" fmla="*/ 94 h 126"/>
                <a:gd name="T8" fmla="*/ 0 w 126"/>
                <a:gd name="T9" fmla="*/ 126 h 126"/>
                <a:gd name="T10" fmla="*/ 33 w 126"/>
                <a:gd name="T11" fmla="*/ 118 h 126"/>
                <a:gd name="T12" fmla="*/ 63 w 126"/>
                <a:gd name="T13" fmla="*/ 125 h 126"/>
                <a:gd name="T14" fmla="*/ 63 w 126"/>
                <a:gd name="T15" fmla="*/ 125 h 126"/>
                <a:gd name="T16" fmla="*/ 126 w 126"/>
                <a:gd name="T17" fmla="*/ 62 h 126"/>
                <a:gd name="T18" fmla="*/ 107 w 126"/>
                <a:gd name="T19" fmla="*/ 18 h 126"/>
                <a:gd name="T20" fmla="*/ 63 w 126"/>
                <a:gd name="T21" fmla="*/ 115 h 126"/>
                <a:gd name="T22" fmla="*/ 63 w 126"/>
                <a:gd name="T23" fmla="*/ 115 h 126"/>
                <a:gd name="T24" fmla="*/ 36 w 126"/>
                <a:gd name="T25" fmla="*/ 107 h 126"/>
                <a:gd name="T26" fmla="*/ 34 w 126"/>
                <a:gd name="T27" fmla="*/ 106 h 126"/>
                <a:gd name="T28" fmla="*/ 15 w 126"/>
                <a:gd name="T29" fmla="*/ 111 h 126"/>
                <a:gd name="T30" fmla="*/ 20 w 126"/>
                <a:gd name="T31" fmla="*/ 92 h 126"/>
                <a:gd name="T32" fmla="*/ 19 w 126"/>
                <a:gd name="T33" fmla="*/ 90 h 126"/>
                <a:gd name="T34" fmla="*/ 11 w 126"/>
                <a:gd name="T35" fmla="*/ 62 h 126"/>
                <a:gd name="T36" fmla="*/ 63 w 126"/>
                <a:gd name="T37" fmla="*/ 10 h 126"/>
                <a:gd name="T38" fmla="*/ 100 w 126"/>
                <a:gd name="T39" fmla="*/ 26 h 126"/>
                <a:gd name="T40" fmla="*/ 115 w 126"/>
                <a:gd name="T41" fmla="*/ 62 h 126"/>
                <a:gd name="T42" fmla="*/ 63 w 126"/>
                <a:gd name="T43" fmla="*/ 115 h 126"/>
                <a:gd name="T44" fmla="*/ 92 w 126"/>
                <a:gd name="T45" fmla="*/ 76 h 126"/>
                <a:gd name="T46" fmla="*/ 81 w 126"/>
                <a:gd name="T47" fmla="*/ 70 h 126"/>
                <a:gd name="T48" fmla="*/ 77 w 126"/>
                <a:gd name="T49" fmla="*/ 71 h 126"/>
                <a:gd name="T50" fmla="*/ 72 w 126"/>
                <a:gd name="T51" fmla="*/ 77 h 126"/>
                <a:gd name="T52" fmla="*/ 69 w 126"/>
                <a:gd name="T53" fmla="*/ 78 h 126"/>
                <a:gd name="T54" fmla="*/ 56 w 126"/>
                <a:gd name="T55" fmla="*/ 70 h 126"/>
                <a:gd name="T56" fmla="*/ 48 w 126"/>
                <a:gd name="T57" fmla="*/ 59 h 126"/>
                <a:gd name="T58" fmla="*/ 48 w 126"/>
                <a:gd name="T59" fmla="*/ 56 h 126"/>
                <a:gd name="T60" fmla="*/ 51 w 126"/>
                <a:gd name="T61" fmla="*/ 53 h 126"/>
                <a:gd name="T62" fmla="*/ 52 w 126"/>
                <a:gd name="T63" fmla="*/ 51 h 126"/>
                <a:gd name="T64" fmla="*/ 52 w 126"/>
                <a:gd name="T65" fmla="*/ 48 h 126"/>
                <a:gd name="T66" fmla="*/ 47 w 126"/>
                <a:gd name="T67" fmla="*/ 36 h 126"/>
                <a:gd name="T68" fmla="*/ 44 w 126"/>
                <a:gd name="T69" fmla="*/ 33 h 126"/>
                <a:gd name="T70" fmla="*/ 41 w 126"/>
                <a:gd name="T71" fmla="*/ 33 h 126"/>
                <a:gd name="T72" fmla="*/ 36 w 126"/>
                <a:gd name="T73" fmla="*/ 35 h 126"/>
                <a:gd name="T74" fmla="*/ 31 w 126"/>
                <a:gd name="T75" fmla="*/ 48 h 126"/>
                <a:gd name="T76" fmla="*/ 37 w 126"/>
                <a:gd name="T77" fmla="*/ 65 h 126"/>
                <a:gd name="T78" fmla="*/ 64 w 126"/>
                <a:gd name="T79" fmla="*/ 88 h 126"/>
                <a:gd name="T80" fmla="*/ 73 w 126"/>
                <a:gd name="T81" fmla="*/ 92 h 126"/>
                <a:gd name="T82" fmla="*/ 83 w 126"/>
                <a:gd name="T83" fmla="*/ 92 h 126"/>
                <a:gd name="T84" fmla="*/ 94 w 126"/>
                <a:gd name="T85" fmla="*/ 85 h 126"/>
                <a:gd name="T86" fmla="*/ 95 w 126"/>
                <a:gd name="T87" fmla="*/ 77 h 126"/>
                <a:gd name="T88" fmla="*/ 92 w 126"/>
                <a:gd name="T89" fmla="*/ 7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6" h="126">
                  <a:moveTo>
                    <a:pt x="107" y="18"/>
                  </a:moveTo>
                  <a:cubicBezTo>
                    <a:pt x="95" y="6"/>
                    <a:pt x="80" y="0"/>
                    <a:pt x="63" y="0"/>
                  </a:cubicBezTo>
                  <a:cubicBezTo>
                    <a:pt x="28" y="0"/>
                    <a:pt x="0" y="28"/>
                    <a:pt x="0" y="62"/>
                  </a:cubicBezTo>
                  <a:cubicBezTo>
                    <a:pt x="0" y="73"/>
                    <a:pt x="3" y="84"/>
                    <a:pt x="8" y="94"/>
                  </a:cubicBezTo>
                  <a:cubicBezTo>
                    <a:pt x="0" y="126"/>
                    <a:pt x="0" y="126"/>
                    <a:pt x="0" y="126"/>
                  </a:cubicBezTo>
                  <a:cubicBezTo>
                    <a:pt x="33" y="118"/>
                    <a:pt x="33" y="118"/>
                    <a:pt x="33" y="118"/>
                  </a:cubicBezTo>
                  <a:cubicBezTo>
                    <a:pt x="42" y="123"/>
                    <a:pt x="52" y="125"/>
                    <a:pt x="63" y="125"/>
                  </a:cubicBezTo>
                  <a:cubicBezTo>
                    <a:pt x="63" y="125"/>
                    <a:pt x="63" y="125"/>
                    <a:pt x="63" y="125"/>
                  </a:cubicBezTo>
                  <a:cubicBezTo>
                    <a:pt x="97" y="125"/>
                    <a:pt x="126" y="97"/>
                    <a:pt x="126" y="62"/>
                  </a:cubicBezTo>
                  <a:cubicBezTo>
                    <a:pt x="126" y="46"/>
                    <a:pt x="119" y="30"/>
                    <a:pt x="107" y="18"/>
                  </a:cubicBezTo>
                  <a:close/>
                  <a:moveTo>
                    <a:pt x="63" y="115"/>
                  </a:moveTo>
                  <a:cubicBezTo>
                    <a:pt x="63" y="115"/>
                    <a:pt x="63" y="115"/>
                    <a:pt x="63" y="115"/>
                  </a:cubicBezTo>
                  <a:cubicBezTo>
                    <a:pt x="54" y="115"/>
                    <a:pt x="44" y="112"/>
                    <a:pt x="36" y="107"/>
                  </a:cubicBezTo>
                  <a:cubicBezTo>
                    <a:pt x="34" y="106"/>
                    <a:pt x="34" y="106"/>
                    <a:pt x="34" y="106"/>
                  </a:cubicBezTo>
                  <a:cubicBezTo>
                    <a:pt x="15" y="111"/>
                    <a:pt x="15" y="111"/>
                    <a:pt x="15" y="111"/>
                  </a:cubicBezTo>
                  <a:cubicBezTo>
                    <a:pt x="20" y="92"/>
                    <a:pt x="20" y="92"/>
                    <a:pt x="20" y="92"/>
                  </a:cubicBezTo>
                  <a:cubicBezTo>
                    <a:pt x="19" y="90"/>
                    <a:pt x="19" y="90"/>
                    <a:pt x="19" y="90"/>
                  </a:cubicBezTo>
                  <a:cubicBezTo>
                    <a:pt x="13" y="82"/>
                    <a:pt x="11" y="72"/>
                    <a:pt x="11" y="62"/>
                  </a:cubicBezTo>
                  <a:cubicBezTo>
                    <a:pt x="11" y="34"/>
                    <a:pt x="34" y="10"/>
                    <a:pt x="63" y="10"/>
                  </a:cubicBezTo>
                  <a:cubicBezTo>
                    <a:pt x="77" y="10"/>
                    <a:pt x="90" y="16"/>
                    <a:pt x="100" y="26"/>
                  </a:cubicBezTo>
                  <a:cubicBezTo>
                    <a:pt x="110" y="35"/>
                    <a:pt x="115" y="49"/>
                    <a:pt x="115" y="62"/>
                  </a:cubicBezTo>
                  <a:cubicBezTo>
                    <a:pt x="115" y="91"/>
                    <a:pt x="92" y="115"/>
                    <a:pt x="63" y="115"/>
                  </a:cubicBezTo>
                  <a:close/>
                  <a:moveTo>
                    <a:pt x="92" y="76"/>
                  </a:moveTo>
                  <a:cubicBezTo>
                    <a:pt x="90" y="75"/>
                    <a:pt x="82" y="71"/>
                    <a:pt x="81" y="70"/>
                  </a:cubicBezTo>
                  <a:cubicBezTo>
                    <a:pt x="79" y="70"/>
                    <a:pt x="78" y="70"/>
                    <a:pt x="77" y="71"/>
                  </a:cubicBezTo>
                  <a:cubicBezTo>
                    <a:pt x="76" y="73"/>
                    <a:pt x="73" y="76"/>
                    <a:pt x="72" y="77"/>
                  </a:cubicBezTo>
                  <a:cubicBezTo>
                    <a:pt x="71" y="78"/>
                    <a:pt x="70" y="79"/>
                    <a:pt x="69" y="78"/>
                  </a:cubicBezTo>
                  <a:cubicBezTo>
                    <a:pt x="67" y="77"/>
                    <a:pt x="62" y="75"/>
                    <a:pt x="56" y="70"/>
                  </a:cubicBezTo>
                  <a:cubicBezTo>
                    <a:pt x="52" y="66"/>
                    <a:pt x="48" y="61"/>
                    <a:pt x="48" y="59"/>
                  </a:cubicBezTo>
                  <a:cubicBezTo>
                    <a:pt x="47" y="58"/>
                    <a:pt x="47" y="57"/>
                    <a:pt x="48" y="56"/>
                  </a:cubicBezTo>
                  <a:cubicBezTo>
                    <a:pt x="49" y="55"/>
                    <a:pt x="50" y="54"/>
                    <a:pt x="51" y="53"/>
                  </a:cubicBezTo>
                  <a:cubicBezTo>
                    <a:pt x="51" y="52"/>
                    <a:pt x="52" y="52"/>
                    <a:pt x="52" y="51"/>
                  </a:cubicBezTo>
                  <a:cubicBezTo>
                    <a:pt x="53" y="50"/>
                    <a:pt x="52" y="49"/>
                    <a:pt x="52" y="48"/>
                  </a:cubicBezTo>
                  <a:cubicBezTo>
                    <a:pt x="52" y="47"/>
                    <a:pt x="49" y="39"/>
                    <a:pt x="47" y="36"/>
                  </a:cubicBezTo>
                  <a:cubicBezTo>
                    <a:pt x="46" y="33"/>
                    <a:pt x="45" y="34"/>
                    <a:pt x="44" y="33"/>
                  </a:cubicBezTo>
                  <a:cubicBezTo>
                    <a:pt x="43" y="33"/>
                    <a:pt x="42" y="33"/>
                    <a:pt x="41" y="33"/>
                  </a:cubicBezTo>
                  <a:cubicBezTo>
                    <a:pt x="40" y="33"/>
                    <a:pt x="38" y="34"/>
                    <a:pt x="36" y="35"/>
                  </a:cubicBezTo>
                  <a:cubicBezTo>
                    <a:pt x="35" y="37"/>
                    <a:pt x="31" y="41"/>
                    <a:pt x="31" y="48"/>
                  </a:cubicBezTo>
                  <a:cubicBezTo>
                    <a:pt x="31" y="56"/>
                    <a:pt x="37" y="64"/>
                    <a:pt x="37" y="65"/>
                  </a:cubicBezTo>
                  <a:cubicBezTo>
                    <a:pt x="38" y="66"/>
                    <a:pt x="48" y="82"/>
                    <a:pt x="64" y="88"/>
                  </a:cubicBezTo>
                  <a:cubicBezTo>
                    <a:pt x="68" y="90"/>
                    <a:pt x="71" y="91"/>
                    <a:pt x="73" y="92"/>
                  </a:cubicBezTo>
                  <a:cubicBezTo>
                    <a:pt x="77" y="93"/>
                    <a:pt x="80" y="93"/>
                    <a:pt x="83" y="92"/>
                  </a:cubicBezTo>
                  <a:cubicBezTo>
                    <a:pt x="86" y="92"/>
                    <a:pt x="92" y="89"/>
                    <a:pt x="94" y="85"/>
                  </a:cubicBezTo>
                  <a:cubicBezTo>
                    <a:pt x="95" y="81"/>
                    <a:pt x="95" y="78"/>
                    <a:pt x="95" y="77"/>
                  </a:cubicBezTo>
                  <a:cubicBezTo>
                    <a:pt x="94" y="77"/>
                    <a:pt x="93" y="76"/>
                    <a:pt x="92" y="7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latin typeface="Calibri" panose="020F0502020204030204" pitchFamily="34" charset="0"/>
                <a:ea typeface="Calibri" panose="020F0502020204030204" pitchFamily="34" charset="0"/>
              </a:endParaRPr>
            </a:p>
          </p:txBody>
        </p:sp>
        <p:sp>
          <p:nvSpPr>
            <p:cNvPr id="17" name="Freeform 15">
              <a:extLst>
                <a:ext uri="{FF2B5EF4-FFF2-40B4-BE49-F238E27FC236}">
                  <a16:creationId xmlns:a16="http://schemas.microsoft.com/office/drawing/2014/main" id="{81EFC965-B1D9-EE0D-13E8-40A5D03451D7}"/>
                </a:ext>
              </a:extLst>
            </p:cNvPr>
            <p:cNvSpPr>
              <a:spLocks/>
            </p:cNvSpPr>
            <p:nvPr/>
          </p:nvSpPr>
          <p:spPr bwMode="auto">
            <a:xfrm>
              <a:off x="1260869" y="5746314"/>
              <a:ext cx="175594" cy="143248"/>
            </a:xfrm>
            <a:custGeom>
              <a:avLst/>
              <a:gdLst>
                <a:gd name="T0" fmla="*/ 40 w 128"/>
                <a:gd name="T1" fmla="*/ 104 h 104"/>
                <a:gd name="T2" fmla="*/ 115 w 128"/>
                <a:gd name="T3" fmla="*/ 30 h 104"/>
                <a:gd name="T4" fmla="*/ 115 w 128"/>
                <a:gd name="T5" fmla="*/ 26 h 104"/>
                <a:gd name="T6" fmla="*/ 128 w 128"/>
                <a:gd name="T7" fmla="*/ 13 h 104"/>
                <a:gd name="T8" fmla="*/ 113 w 128"/>
                <a:gd name="T9" fmla="*/ 17 h 104"/>
                <a:gd name="T10" fmla="*/ 125 w 128"/>
                <a:gd name="T11" fmla="*/ 2 h 104"/>
                <a:gd name="T12" fmla="*/ 108 w 128"/>
                <a:gd name="T13" fmla="*/ 9 h 104"/>
                <a:gd name="T14" fmla="*/ 89 w 128"/>
                <a:gd name="T15" fmla="*/ 0 h 104"/>
                <a:gd name="T16" fmla="*/ 62 w 128"/>
                <a:gd name="T17" fmla="*/ 27 h 104"/>
                <a:gd name="T18" fmla="*/ 63 w 128"/>
                <a:gd name="T19" fmla="*/ 33 h 104"/>
                <a:gd name="T20" fmla="*/ 9 w 128"/>
                <a:gd name="T21" fmla="*/ 5 h 104"/>
                <a:gd name="T22" fmla="*/ 5 w 128"/>
                <a:gd name="T23" fmla="*/ 18 h 104"/>
                <a:gd name="T24" fmla="*/ 17 w 128"/>
                <a:gd name="T25" fmla="*/ 40 h 104"/>
                <a:gd name="T26" fmla="*/ 5 w 128"/>
                <a:gd name="T27" fmla="*/ 37 h 104"/>
                <a:gd name="T28" fmla="*/ 5 w 128"/>
                <a:gd name="T29" fmla="*/ 37 h 104"/>
                <a:gd name="T30" fmla="*/ 26 w 128"/>
                <a:gd name="T31" fmla="*/ 63 h 104"/>
                <a:gd name="T32" fmla="*/ 19 w 128"/>
                <a:gd name="T33" fmla="*/ 64 h 104"/>
                <a:gd name="T34" fmla="*/ 14 w 128"/>
                <a:gd name="T35" fmla="*/ 64 h 104"/>
                <a:gd name="T36" fmla="*/ 39 w 128"/>
                <a:gd name="T37" fmla="*/ 82 h 104"/>
                <a:gd name="T38" fmla="*/ 6 w 128"/>
                <a:gd name="T39" fmla="*/ 93 h 104"/>
                <a:gd name="T40" fmla="*/ 0 w 128"/>
                <a:gd name="T41" fmla="*/ 93 h 104"/>
                <a:gd name="T42" fmla="*/ 40 w 128"/>
                <a:gd name="T43"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8" h="104">
                  <a:moveTo>
                    <a:pt x="40" y="104"/>
                  </a:moveTo>
                  <a:cubicBezTo>
                    <a:pt x="89" y="104"/>
                    <a:pt x="115" y="64"/>
                    <a:pt x="115" y="30"/>
                  </a:cubicBezTo>
                  <a:cubicBezTo>
                    <a:pt x="115" y="29"/>
                    <a:pt x="115" y="27"/>
                    <a:pt x="115" y="26"/>
                  </a:cubicBezTo>
                  <a:cubicBezTo>
                    <a:pt x="120" y="23"/>
                    <a:pt x="125" y="18"/>
                    <a:pt x="128" y="13"/>
                  </a:cubicBezTo>
                  <a:cubicBezTo>
                    <a:pt x="123" y="15"/>
                    <a:pt x="118" y="16"/>
                    <a:pt x="113" y="17"/>
                  </a:cubicBezTo>
                  <a:cubicBezTo>
                    <a:pt x="119" y="14"/>
                    <a:pt x="123" y="8"/>
                    <a:pt x="125" y="2"/>
                  </a:cubicBezTo>
                  <a:cubicBezTo>
                    <a:pt x="120" y="5"/>
                    <a:pt x="114" y="7"/>
                    <a:pt x="108" y="9"/>
                  </a:cubicBezTo>
                  <a:cubicBezTo>
                    <a:pt x="103" y="4"/>
                    <a:pt x="96" y="0"/>
                    <a:pt x="89" y="0"/>
                  </a:cubicBezTo>
                  <a:cubicBezTo>
                    <a:pt x="74" y="0"/>
                    <a:pt x="62" y="12"/>
                    <a:pt x="62" y="27"/>
                  </a:cubicBezTo>
                  <a:cubicBezTo>
                    <a:pt x="62" y="29"/>
                    <a:pt x="63" y="31"/>
                    <a:pt x="63" y="33"/>
                  </a:cubicBezTo>
                  <a:cubicBezTo>
                    <a:pt x="41" y="32"/>
                    <a:pt x="22" y="21"/>
                    <a:pt x="9" y="5"/>
                  </a:cubicBezTo>
                  <a:cubicBezTo>
                    <a:pt x="7" y="9"/>
                    <a:pt x="5" y="14"/>
                    <a:pt x="5" y="18"/>
                  </a:cubicBezTo>
                  <a:cubicBezTo>
                    <a:pt x="5" y="27"/>
                    <a:pt x="10" y="36"/>
                    <a:pt x="17" y="40"/>
                  </a:cubicBezTo>
                  <a:cubicBezTo>
                    <a:pt x="13" y="40"/>
                    <a:pt x="9" y="39"/>
                    <a:pt x="5" y="37"/>
                  </a:cubicBezTo>
                  <a:cubicBezTo>
                    <a:pt x="5" y="37"/>
                    <a:pt x="5" y="37"/>
                    <a:pt x="5" y="37"/>
                  </a:cubicBezTo>
                  <a:cubicBezTo>
                    <a:pt x="5" y="50"/>
                    <a:pt x="14" y="61"/>
                    <a:pt x="26" y="63"/>
                  </a:cubicBezTo>
                  <a:cubicBezTo>
                    <a:pt x="24" y="64"/>
                    <a:pt x="22" y="64"/>
                    <a:pt x="19" y="64"/>
                  </a:cubicBezTo>
                  <a:cubicBezTo>
                    <a:pt x="18" y="64"/>
                    <a:pt x="16" y="64"/>
                    <a:pt x="14" y="64"/>
                  </a:cubicBezTo>
                  <a:cubicBezTo>
                    <a:pt x="18" y="74"/>
                    <a:pt x="27" y="82"/>
                    <a:pt x="39" y="82"/>
                  </a:cubicBezTo>
                  <a:cubicBezTo>
                    <a:pt x="30" y="89"/>
                    <a:pt x="19" y="93"/>
                    <a:pt x="6" y="93"/>
                  </a:cubicBezTo>
                  <a:cubicBezTo>
                    <a:pt x="4" y="93"/>
                    <a:pt x="2" y="93"/>
                    <a:pt x="0" y="93"/>
                  </a:cubicBezTo>
                  <a:cubicBezTo>
                    <a:pt x="12" y="100"/>
                    <a:pt x="26" y="104"/>
                    <a:pt x="40" y="10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latin typeface="Calibri" panose="020F0502020204030204" pitchFamily="34" charset="0"/>
                <a:ea typeface="Calibri" panose="020F0502020204030204" pitchFamily="34" charset="0"/>
              </a:endParaRPr>
            </a:p>
          </p:txBody>
        </p:sp>
        <p:sp>
          <p:nvSpPr>
            <p:cNvPr id="18" name="Freeform 60">
              <a:extLst>
                <a:ext uri="{FF2B5EF4-FFF2-40B4-BE49-F238E27FC236}">
                  <a16:creationId xmlns:a16="http://schemas.microsoft.com/office/drawing/2014/main" id="{96CB81E7-AB09-9DC9-F457-D9AD52200D49}"/>
                </a:ext>
              </a:extLst>
            </p:cNvPr>
            <p:cNvSpPr>
              <a:spLocks/>
            </p:cNvSpPr>
            <p:nvPr/>
          </p:nvSpPr>
          <p:spPr bwMode="auto">
            <a:xfrm>
              <a:off x="731892" y="5718582"/>
              <a:ext cx="116677" cy="191405"/>
            </a:xfrm>
            <a:custGeom>
              <a:avLst/>
              <a:gdLst>
                <a:gd name="T0" fmla="*/ 79 w 85"/>
                <a:gd name="T1" fmla="*/ 89 h 159"/>
                <a:gd name="T2" fmla="*/ 84 w 85"/>
                <a:gd name="T3" fmla="*/ 60 h 159"/>
                <a:gd name="T4" fmla="*/ 56 w 85"/>
                <a:gd name="T5" fmla="*/ 60 h 159"/>
                <a:gd name="T6" fmla="*/ 56 w 85"/>
                <a:gd name="T7" fmla="*/ 42 h 159"/>
                <a:gd name="T8" fmla="*/ 72 w 85"/>
                <a:gd name="T9" fmla="*/ 26 h 159"/>
                <a:gd name="T10" fmla="*/ 85 w 85"/>
                <a:gd name="T11" fmla="*/ 26 h 159"/>
                <a:gd name="T12" fmla="*/ 85 w 85"/>
                <a:gd name="T13" fmla="*/ 2 h 159"/>
                <a:gd name="T14" fmla="*/ 63 w 85"/>
                <a:gd name="T15" fmla="*/ 0 h 159"/>
                <a:gd name="T16" fmla="*/ 25 w 85"/>
                <a:gd name="T17" fmla="*/ 39 h 159"/>
                <a:gd name="T18" fmla="*/ 25 w 85"/>
                <a:gd name="T19" fmla="*/ 60 h 159"/>
                <a:gd name="T20" fmla="*/ 0 w 85"/>
                <a:gd name="T21" fmla="*/ 60 h 159"/>
                <a:gd name="T22" fmla="*/ 0 w 85"/>
                <a:gd name="T23" fmla="*/ 89 h 159"/>
                <a:gd name="T24" fmla="*/ 25 w 85"/>
                <a:gd name="T25" fmla="*/ 89 h 159"/>
                <a:gd name="T26" fmla="*/ 25 w 85"/>
                <a:gd name="T27" fmla="*/ 158 h 159"/>
                <a:gd name="T28" fmla="*/ 41 w 85"/>
                <a:gd name="T29" fmla="*/ 159 h 159"/>
                <a:gd name="T30" fmla="*/ 56 w 85"/>
                <a:gd name="T31" fmla="*/ 158 h 159"/>
                <a:gd name="T32" fmla="*/ 56 w 85"/>
                <a:gd name="T33" fmla="*/ 89 h 159"/>
                <a:gd name="T34" fmla="*/ 79 w 85"/>
                <a:gd name="T35" fmla="*/ 8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5" h="159">
                  <a:moveTo>
                    <a:pt x="79" y="89"/>
                  </a:moveTo>
                  <a:cubicBezTo>
                    <a:pt x="84" y="60"/>
                    <a:pt x="84" y="60"/>
                    <a:pt x="84" y="60"/>
                  </a:cubicBezTo>
                  <a:cubicBezTo>
                    <a:pt x="56" y="60"/>
                    <a:pt x="56" y="60"/>
                    <a:pt x="56" y="60"/>
                  </a:cubicBezTo>
                  <a:cubicBezTo>
                    <a:pt x="56" y="42"/>
                    <a:pt x="56" y="42"/>
                    <a:pt x="56" y="42"/>
                  </a:cubicBezTo>
                  <a:cubicBezTo>
                    <a:pt x="56" y="34"/>
                    <a:pt x="60" y="26"/>
                    <a:pt x="72" y="26"/>
                  </a:cubicBezTo>
                  <a:cubicBezTo>
                    <a:pt x="85" y="26"/>
                    <a:pt x="85" y="26"/>
                    <a:pt x="85" y="26"/>
                  </a:cubicBezTo>
                  <a:cubicBezTo>
                    <a:pt x="85" y="2"/>
                    <a:pt x="85" y="2"/>
                    <a:pt x="85" y="2"/>
                  </a:cubicBezTo>
                  <a:cubicBezTo>
                    <a:pt x="85" y="2"/>
                    <a:pt x="73" y="0"/>
                    <a:pt x="63" y="0"/>
                  </a:cubicBezTo>
                  <a:cubicBezTo>
                    <a:pt x="40" y="0"/>
                    <a:pt x="25" y="14"/>
                    <a:pt x="25" y="39"/>
                  </a:cubicBezTo>
                  <a:cubicBezTo>
                    <a:pt x="25" y="60"/>
                    <a:pt x="25" y="60"/>
                    <a:pt x="25" y="60"/>
                  </a:cubicBezTo>
                  <a:cubicBezTo>
                    <a:pt x="0" y="60"/>
                    <a:pt x="0" y="60"/>
                    <a:pt x="0" y="60"/>
                  </a:cubicBezTo>
                  <a:cubicBezTo>
                    <a:pt x="0" y="89"/>
                    <a:pt x="0" y="89"/>
                    <a:pt x="0" y="89"/>
                  </a:cubicBezTo>
                  <a:cubicBezTo>
                    <a:pt x="25" y="89"/>
                    <a:pt x="25" y="89"/>
                    <a:pt x="25" y="89"/>
                  </a:cubicBezTo>
                  <a:cubicBezTo>
                    <a:pt x="25" y="158"/>
                    <a:pt x="25" y="158"/>
                    <a:pt x="25" y="158"/>
                  </a:cubicBezTo>
                  <a:cubicBezTo>
                    <a:pt x="30" y="159"/>
                    <a:pt x="35" y="159"/>
                    <a:pt x="41" y="159"/>
                  </a:cubicBezTo>
                  <a:cubicBezTo>
                    <a:pt x="46" y="159"/>
                    <a:pt x="51" y="159"/>
                    <a:pt x="56" y="158"/>
                  </a:cubicBezTo>
                  <a:cubicBezTo>
                    <a:pt x="56" y="89"/>
                    <a:pt x="56" y="89"/>
                    <a:pt x="56" y="89"/>
                  </a:cubicBezTo>
                  <a:lnTo>
                    <a:pt x="79" y="8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latin typeface="Calibri" panose="020F0502020204030204" pitchFamily="34" charset="0"/>
                <a:ea typeface="Calibri" panose="020F0502020204030204" pitchFamily="34" charset="0"/>
              </a:endParaRPr>
            </a:p>
          </p:txBody>
        </p:sp>
      </p:grpSp>
      <p:sp>
        <p:nvSpPr>
          <p:cNvPr id="22" name="TextBox 21">
            <a:extLst>
              <a:ext uri="{FF2B5EF4-FFF2-40B4-BE49-F238E27FC236}">
                <a16:creationId xmlns:a16="http://schemas.microsoft.com/office/drawing/2014/main" id="{F64D5E70-D3E5-A656-D309-792516981877}"/>
              </a:ext>
            </a:extLst>
          </p:cNvPr>
          <p:cNvSpPr txBox="1"/>
          <p:nvPr userDrawn="1"/>
        </p:nvSpPr>
        <p:spPr>
          <a:xfrm>
            <a:off x="2564224" y="5293563"/>
            <a:ext cx="2529303" cy="307135"/>
          </a:xfrm>
          <a:prstGeom prst="rect">
            <a:avLst/>
          </a:prstGeom>
          <a:noFill/>
        </p:spPr>
        <p:txBody>
          <a:bodyPr wrap="square" rtlCol="0">
            <a:spAutoFit/>
          </a:bodyPr>
          <a:lstStyle/>
          <a:p>
            <a:pPr>
              <a:lnSpc>
                <a:spcPts val="1600"/>
              </a:lnSpc>
            </a:pPr>
            <a:r>
              <a:rPr lang="en-US">
                <a:solidFill>
                  <a:schemeClr val="bg1"/>
                </a:solidFill>
                <a:latin typeface="Calibri" panose="020F0502020204030204" pitchFamily="34" charset="0"/>
                <a:ea typeface="Calibri" panose="020F0502020204030204" pitchFamily="34" charset="0"/>
                <a:cs typeface="Poppins" panose="00000500000000000000" pitchFamily="2" charset="0"/>
              </a:rPr>
              <a:t>@svdpgeorgia</a:t>
            </a:r>
          </a:p>
        </p:txBody>
      </p:sp>
      <p:sp>
        <p:nvSpPr>
          <p:cNvPr id="23" name="TextBox 22">
            <a:extLst>
              <a:ext uri="{FF2B5EF4-FFF2-40B4-BE49-F238E27FC236}">
                <a16:creationId xmlns:a16="http://schemas.microsoft.com/office/drawing/2014/main" id="{2EAB2643-AC45-EFD5-E82E-298D670004E0}"/>
              </a:ext>
            </a:extLst>
          </p:cNvPr>
          <p:cNvSpPr txBox="1"/>
          <p:nvPr userDrawn="1"/>
        </p:nvSpPr>
        <p:spPr>
          <a:xfrm>
            <a:off x="-267825" y="4793767"/>
            <a:ext cx="4660777" cy="369332"/>
          </a:xfrm>
          <a:prstGeom prst="rect">
            <a:avLst/>
          </a:prstGeom>
          <a:noFill/>
        </p:spPr>
        <p:txBody>
          <a:bodyPr wrap="square" rtlCol="0">
            <a:spAutoFit/>
          </a:bodyPr>
          <a:lstStyle/>
          <a:p>
            <a:pPr algn="ctr"/>
            <a:r>
              <a:rPr lang="en-US">
                <a:solidFill>
                  <a:schemeClr val="bg1"/>
                </a:solidFill>
              </a:rPr>
              <a:t>Connect with us!</a:t>
            </a:r>
          </a:p>
        </p:txBody>
      </p:sp>
      <p:sp>
        <p:nvSpPr>
          <p:cNvPr id="24" name="Title 23">
            <a:extLst>
              <a:ext uri="{FF2B5EF4-FFF2-40B4-BE49-F238E27FC236}">
                <a16:creationId xmlns:a16="http://schemas.microsoft.com/office/drawing/2014/main" id="{C2953DFB-8C78-6D09-AAB8-645A2B751BD5}"/>
              </a:ext>
            </a:extLst>
          </p:cNvPr>
          <p:cNvSpPr>
            <a:spLocks noGrp="1"/>
          </p:cNvSpPr>
          <p:nvPr>
            <p:ph type="title"/>
          </p:nvPr>
        </p:nvSpPr>
        <p:spPr/>
        <p:txBody>
          <a:bodyPr>
            <a:normAutofit/>
          </a:bodyPr>
          <a:lstStyle>
            <a:lvl1pPr algn="ctr">
              <a:defRPr sz="32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40291019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8115068" y="954606"/>
            <a:ext cx="4076931" cy="5228115"/>
          </a:xfrm>
          <a:custGeom>
            <a:avLst/>
            <a:gdLst>
              <a:gd name="connsiteX0" fmla="*/ 0 w 3627052"/>
              <a:gd name="connsiteY0" fmla="*/ 0 h 6862565"/>
              <a:gd name="connsiteX1" fmla="*/ 3627052 w 3627052"/>
              <a:gd name="connsiteY1" fmla="*/ 0 h 6862565"/>
              <a:gd name="connsiteX2" fmla="*/ 3627052 w 3627052"/>
              <a:gd name="connsiteY2" fmla="*/ 6862565 h 6862565"/>
              <a:gd name="connsiteX3" fmla="*/ 0 w 3627052"/>
              <a:gd name="connsiteY3" fmla="*/ 6862565 h 6862565"/>
            </a:gdLst>
            <a:ahLst/>
            <a:cxnLst>
              <a:cxn ang="0">
                <a:pos x="connsiteX0" y="connsiteY0"/>
              </a:cxn>
              <a:cxn ang="0">
                <a:pos x="connsiteX1" y="connsiteY1"/>
              </a:cxn>
              <a:cxn ang="0">
                <a:pos x="connsiteX2" y="connsiteY2"/>
              </a:cxn>
              <a:cxn ang="0">
                <a:pos x="connsiteX3" y="connsiteY3"/>
              </a:cxn>
            </a:cxnLst>
            <a:rect l="l" t="t" r="r" b="b"/>
            <a:pathLst>
              <a:path w="3627052" h="6862565">
                <a:moveTo>
                  <a:pt x="0" y="0"/>
                </a:moveTo>
                <a:lnTo>
                  <a:pt x="3627052" y="0"/>
                </a:lnTo>
                <a:lnTo>
                  <a:pt x="3627052" y="6862565"/>
                </a:lnTo>
                <a:lnTo>
                  <a:pt x="0" y="6862565"/>
                </a:ln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grpSp>
        <p:nvGrpSpPr>
          <p:cNvPr id="13" name="Group 12">
            <a:extLst>
              <a:ext uri="{FF2B5EF4-FFF2-40B4-BE49-F238E27FC236}">
                <a16:creationId xmlns:a16="http://schemas.microsoft.com/office/drawing/2014/main" id="{A17A699C-0E65-A720-E1DE-2490C5859B0B}"/>
              </a:ext>
            </a:extLst>
          </p:cNvPr>
          <p:cNvGrpSpPr/>
          <p:nvPr userDrawn="1"/>
        </p:nvGrpSpPr>
        <p:grpSpPr>
          <a:xfrm>
            <a:off x="726651" y="6283402"/>
            <a:ext cx="10868638" cy="474125"/>
            <a:chOff x="726651" y="6283402"/>
            <a:chExt cx="10868638" cy="474125"/>
          </a:xfrm>
        </p:grpSpPr>
        <p:grpSp>
          <p:nvGrpSpPr>
            <p:cNvPr id="14" name="Group 13">
              <a:extLst>
                <a:ext uri="{FF2B5EF4-FFF2-40B4-BE49-F238E27FC236}">
                  <a16:creationId xmlns:a16="http://schemas.microsoft.com/office/drawing/2014/main" id="{E3F14FA0-A47F-8FFA-13D6-F54C7AE8A368}"/>
                </a:ext>
              </a:extLst>
            </p:cNvPr>
            <p:cNvGrpSpPr/>
            <p:nvPr userDrawn="1"/>
          </p:nvGrpSpPr>
          <p:grpSpPr>
            <a:xfrm>
              <a:off x="726651" y="6283402"/>
              <a:ext cx="10868638" cy="362289"/>
              <a:chOff x="731293" y="6099767"/>
              <a:chExt cx="10868638" cy="362289"/>
            </a:xfrm>
          </p:grpSpPr>
          <p:cxnSp>
            <p:nvCxnSpPr>
              <p:cNvPr id="16" name="Google Shape;86;p30">
                <a:extLst>
                  <a:ext uri="{FF2B5EF4-FFF2-40B4-BE49-F238E27FC236}">
                    <a16:creationId xmlns:a16="http://schemas.microsoft.com/office/drawing/2014/main" id="{A9DDFE5A-BC11-1766-F3EF-6147898CB87F}"/>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A93B7ACB-29F4-53BF-16AA-18FF64CE86E4}"/>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15" name="Picture 14" descr="A logo on a black background&#10;&#10;AI-generated content may be incorrect.">
              <a:extLst>
                <a:ext uri="{FF2B5EF4-FFF2-40B4-BE49-F238E27FC236}">
                  <a16:creationId xmlns:a16="http://schemas.microsoft.com/office/drawing/2014/main" id="{86F36129-A905-BA8B-3D22-0639EACFD6A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19" name="Text Placeholder 25">
            <a:extLst>
              <a:ext uri="{FF2B5EF4-FFF2-40B4-BE49-F238E27FC236}">
                <a16:creationId xmlns:a16="http://schemas.microsoft.com/office/drawing/2014/main" id="{A1E22090-9922-DDF0-C83E-D6216385C18D}"/>
              </a:ext>
            </a:extLst>
          </p:cNvPr>
          <p:cNvSpPr>
            <a:spLocks noGrp="1"/>
          </p:cNvSpPr>
          <p:nvPr>
            <p:ph type="body" sz="quarter" idx="12"/>
          </p:nvPr>
        </p:nvSpPr>
        <p:spPr>
          <a:xfrm>
            <a:off x="986807" y="536358"/>
            <a:ext cx="7869810" cy="704850"/>
          </a:xfrm>
        </p:spPr>
        <p:txBody>
          <a:bodyPr>
            <a:noAutofit/>
          </a:bodyPr>
          <a:lstStyle>
            <a:lvl1pPr marL="0" indent="0">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19529077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 Vertical Text + 2 Pictures">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7663545" y="2119085"/>
            <a:ext cx="3904342" cy="4020458"/>
          </a:xfrm>
          <a:custGeom>
            <a:avLst/>
            <a:gdLst>
              <a:gd name="connsiteX0" fmla="*/ 0 w 3627052"/>
              <a:gd name="connsiteY0" fmla="*/ 0 h 6862565"/>
              <a:gd name="connsiteX1" fmla="*/ 3627052 w 3627052"/>
              <a:gd name="connsiteY1" fmla="*/ 0 h 6862565"/>
              <a:gd name="connsiteX2" fmla="*/ 3627052 w 3627052"/>
              <a:gd name="connsiteY2" fmla="*/ 6862565 h 6862565"/>
              <a:gd name="connsiteX3" fmla="*/ 0 w 3627052"/>
              <a:gd name="connsiteY3" fmla="*/ 6862565 h 6862565"/>
            </a:gdLst>
            <a:ahLst/>
            <a:cxnLst>
              <a:cxn ang="0">
                <a:pos x="connsiteX0" y="connsiteY0"/>
              </a:cxn>
              <a:cxn ang="0">
                <a:pos x="connsiteX1" y="connsiteY1"/>
              </a:cxn>
              <a:cxn ang="0">
                <a:pos x="connsiteX2" y="connsiteY2"/>
              </a:cxn>
              <a:cxn ang="0">
                <a:pos x="connsiteX3" y="connsiteY3"/>
              </a:cxn>
            </a:cxnLst>
            <a:rect l="l" t="t" r="r" b="b"/>
            <a:pathLst>
              <a:path w="3627052" h="6862565">
                <a:moveTo>
                  <a:pt x="0" y="0"/>
                </a:moveTo>
                <a:lnTo>
                  <a:pt x="3627052" y="0"/>
                </a:lnTo>
                <a:lnTo>
                  <a:pt x="3627052" y="6862565"/>
                </a:lnTo>
                <a:lnTo>
                  <a:pt x="0" y="6862565"/>
                </a:ln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sp>
        <p:nvSpPr>
          <p:cNvPr id="10" name="Picture Placeholder 9"/>
          <p:cNvSpPr>
            <a:spLocks noGrp="1"/>
          </p:cNvSpPr>
          <p:nvPr>
            <p:ph type="pic" sz="quarter" idx="12"/>
          </p:nvPr>
        </p:nvSpPr>
        <p:spPr>
          <a:xfrm>
            <a:off x="5152569" y="2119085"/>
            <a:ext cx="2365034" cy="2101154"/>
          </a:xfrm>
          <a:custGeom>
            <a:avLst/>
            <a:gdLst>
              <a:gd name="connsiteX0" fmla="*/ 0 w 3627052"/>
              <a:gd name="connsiteY0" fmla="*/ 0 h 6862565"/>
              <a:gd name="connsiteX1" fmla="*/ 3627052 w 3627052"/>
              <a:gd name="connsiteY1" fmla="*/ 0 h 6862565"/>
              <a:gd name="connsiteX2" fmla="*/ 3627052 w 3627052"/>
              <a:gd name="connsiteY2" fmla="*/ 6862565 h 6862565"/>
              <a:gd name="connsiteX3" fmla="*/ 0 w 3627052"/>
              <a:gd name="connsiteY3" fmla="*/ 6862565 h 6862565"/>
            </a:gdLst>
            <a:ahLst/>
            <a:cxnLst>
              <a:cxn ang="0">
                <a:pos x="connsiteX0" y="connsiteY0"/>
              </a:cxn>
              <a:cxn ang="0">
                <a:pos x="connsiteX1" y="connsiteY1"/>
              </a:cxn>
              <a:cxn ang="0">
                <a:pos x="connsiteX2" y="connsiteY2"/>
              </a:cxn>
              <a:cxn ang="0">
                <a:pos x="connsiteX3" y="connsiteY3"/>
              </a:cxn>
            </a:cxnLst>
            <a:rect l="l" t="t" r="r" b="b"/>
            <a:pathLst>
              <a:path w="3627052" h="6862565">
                <a:moveTo>
                  <a:pt x="0" y="0"/>
                </a:moveTo>
                <a:lnTo>
                  <a:pt x="3627052" y="0"/>
                </a:lnTo>
                <a:lnTo>
                  <a:pt x="3627052" y="6862565"/>
                </a:lnTo>
                <a:lnTo>
                  <a:pt x="0" y="6862565"/>
                </a:ln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sp>
        <p:nvSpPr>
          <p:cNvPr id="2" name="Rectangle 1">
            <a:extLst>
              <a:ext uri="{FF2B5EF4-FFF2-40B4-BE49-F238E27FC236}">
                <a16:creationId xmlns:a16="http://schemas.microsoft.com/office/drawing/2014/main" id="{794A31AB-3DD1-6570-7D75-483F8C56C98C}"/>
              </a:ext>
            </a:extLst>
          </p:cNvPr>
          <p:cNvSpPr/>
          <p:nvPr userDrawn="1"/>
        </p:nvSpPr>
        <p:spPr>
          <a:xfrm>
            <a:off x="0" y="-7700"/>
            <a:ext cx="5152569" cy="6113409"/>
          </a:xfrm>
          <a:prstGeom prst="rect">
            <a:avLst/>
          </a:prstGeom>
          <a:gradFill>
            <a:gsLst>
              <a:gs pos="35000">
                <a:schemeClr val="accent1"/>
              </a:gs>
              <a:gs pos="100000">
                <a:schemeClr val="accent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endParaRPr>
          </a:p>
        </p:txBody>
      </p:sp>
      <p:sp>
        <p:nvSpPr>
          <p:cNvPr id="30" name="Text Placeholder 29">
            <a:extLst>
              <a:ext uri="{FF2B5EF4-FFF2-40B4-BE49-F238E27FC236}">
                <a16:creationId xmlns:a16="http://schemas.microsoft.com/office/drawing/2014/main" id="{EB0AE45D-4400-1F53-14AF-4E8969400CFE}"/>
              </a:ext>
            </a:extLst>
          </p:cNvPr>
          <p:cNvSpPr>
            <a:spLocks noGrp="1"/>
          </p:cNvSpPr>
          <p:nvPr>
            <p:ph type="body" sz="quarter" idx="13"/>
          </p:nvPr>
        </p:nvSpPr>
        <p:spPr>
          <a:xfrm>
            <a:off x="838200" y="1922463"/>
            <a:ext cx="3903663" cy="3810000"/>
          </a:xfrm>
        </p:spPr>
        <p:txBody>
          <a:bodyPr>
            <a:normAutofit/>
          </a:bodyPr>
          <a:lstStyle>
            <a:lvl1pPr marL="0" indent="0">
              <a:buNone/>
              <a:defRPr sz="20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p:txBody>
      </p:sp>
      <p:grpSp>
        <p:nvGrpSpPr>
          <p:cNvPr id="3" name="Group 2">
            <a:extLst>
              <a:ext uri="{FF2B5EF4-FFF2-40B4-BE49-F238E27FC236}">
                <a16:creationId xmlns:a16="http://schemas.microsoft.com/office/drawing/2014/main" id="{F33D38D5-BB4E-491E-11F0-2E2AD4050234}"/>
              </a:ext>
            </a:extLst>
          </p:cNvPr>
          <p:cNvGrpSpPr/>
          <p:nvPr userDrawn="1"/>
        </p:nvGrpSpPr>
        <p:grpSpPr>
          <a:xfrm>
            <a:off x="726651" y="6283402"/>
            <a:ext cx="10868638" cy="474125"/>
            <a:chOff x="726651" y="6283402"/>
            <a:chExt cx="10868638" cy="474125"/>
          </a:xfrm>
        </p:grpSpPr>
        <p:grpSp>
          <p:nvGrpSpPr>
            <p:cNvPr id="4" name="Group 3">
              <a:extLst>
                <a:ext uri="{FF2B5EF4-FFF2-40B4-BE49-F238E27FC236}">
                  <a16:creationId xmlns:a16="http://schemas.microsoft.com/office/drawing/2014/main" id="{9C128F6A-7261-38BB-64DB-77DDEB426AAD}"/>
                </a:ext>
              </a:extLst>
            </p:cNvPr>
            <p:cNvGrpSpPr/>
            <p:nvPr userDrawn="1"/>
          </p:nvGrpSpPr>
          <p:grpSpPr>
            <a:xfrm>
              <a:off x="726651" y="6283402"/>
              <a:ext cx="10868638" cy="362289"/>
              <a:chOff x="731293" y="6099767"/>
              <a:chExt cx="10868638" cy="362289"/>
            </a:xfrm>
          </p:grpSpPr>
          <p:cxnSp>
            <p:nvCxnSpPr>
              <p:cNvPr id="6" name="Google Shape;86;p30">
                <a:extLst>
                  <a:ext uri="{FF2B5EF4-FFF2-40B4-BE49-F238E27FC236}">
                    <a16:creationId xmlns:a16="http://schemas.microsoft.com/office/drawing/2014/main" id="{81D10B44-0146-B72B-5743-4F99F8EE739A}"/>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B4828BF0-E5C5-FC4A-1560-E6C15D05F574}"/>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5" name="Picture 4" descr="A logo on a black background&#10;&#10;AI-generated content may be incorrect.">
              <a:extLst>
                <a:ext uri="{FF2B5EF4-FFF2-40B4-BE49-F238E27FC236}">
                  <a16:creationId xmlns:a16="http://schemas.microsoft.com/office/drawing/2014/main" id="{7C776B3B-0170-2890-D352-9329A380D90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8" name="Text Placeholder 25">
            <a:extLst>
              <a:ext uri="{FF2B5EF4-FFF2-40B4-BE49-F238E27FC236}">
                <a16:creationId xmlns:a16="http://schemas.microsoft.com/office/drawing/2014/main" id="{AB130C55-832B-C6BA-4411-434FB3516B7C}"/>
              </a:ext>
            </a:extLst>
          </p:cNvPr>
          <p:cNvSpPr>
            <a:spLocks noGrp="1"/>
          </p:cNvSpPr>
          <p:nvPr>
            <p:ph type="body" sz="quarter" idx="14"/>
          </p:nvPr>
        </p:nvSpPr>
        <p:spPr>
          <a:xfrm>
            <a:off x="5353235" y="536358"/>
            <a:ext cx="6242054" cy="704850"/>
          </a:xfrm>
        </p:spPr>
        <p:txBody>
          <a:bodyPr>
            <a:noAutofit/>
          </a:bodyPr>
          <a:lstStyle>
            <a:lvl1pPr marL="0" indent="0">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40281696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1871800"/>
            <a:ext cx="3962402" cy="4227160"/>
          </a:xfrm>
          <a:custGeom>
            <a:avLst/>
            <a:gdLst>
              <a:gd name="connsiteX0" fmla="*/ 0 w 3627052"/>
              <a:gd name="connsiteY0" fmla="*/ 0 h 6862565"/>
              <a:gd name="connsiteX1" fmla="*/ 3627052 w 3627052"/>
              <a:gd name="connsiteY1" fmla="*/ 0 h 6862565"/>
              <a:gd name="connsiteX2" fmla="*/ 3627052 w 3627052"/>
              <a:gd name="connsiteY2" fmla="*/ 6862565 h 6862565"/>
              <a:gd name="connsiteX3" fmla="*/ 0 w 3627052"/>
              <a:gd name="connsiteY3" fmla="*/ 6862565 h 6862565"/>
            </a:gdLst>
            <a:ahLst/>
            <a:cxnLst>
              <a:cxn ang="0">
                <a:pos x="connsiteX0" y="connsiteY0"/>
              </a:cxn>
              <a:cxn ang="0">
                <a:pos x="connsiteX1" y="connsiteY1"/>
              </a:cxn>
              <a:cxn ang="0">
                <a:pos x="connsiteX2" y="connsiteY2"/>
              </a:cxn>
              <a:cxn ang="0">
                <a:pos x="connsiteX3" y="connsiteY3"/>
              </a:cxn>
            </a:cxnLst>
            <a:rect l="l" t="t" r="r" b="b"/>
            <a:pathLst>
              <a:path w="3627052" h="6862565">
                <a:moveTo>
                  <a:pt x="0" y="0"/>
                </a:moveTo>
                <a:lnTo>
                  <a:pt x="3627052" y="0"/>
                </a:lnTo>
                <a:lnTo>
                  <a:pt x="3627052" y="6862565"/>
                </a:lnTo>
                <a:lnTo>
                  <a:pt x="0" y="6862565"/>
                </a:ln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grpSp>
        <p:nvGrpSpPr>
          <p:cNvPr id="13" name="Group 12">
            <a:extLst>
              <a:ext uri="{FF2B5EF4-FFF2-40B4-BE49-F238E27FC236}">
                <a16:creationId xmlns:a16="http://schemas.microsoft.com/office/drawing/2014/main" id="{D04109BD-1330-3523-3844-AA73717C0DB3}"/>
              </a:ext>
            </a:extLst>
          </p:cNvPr>
          <p:cNvGrpSpPr/>
          <p:nvPr userDrawn="1"/>
        </p:nvGrpSpPr>
        <p:grpSpPr>
          <a:xfrm>
            <a:off x="726651" y="6283402"/>
            <a:ext cx="10868638" cy="474125"/>
            <a:chOff x="726651" y="6283402"/>
            <a:chExt cx="10868638" cy="474125"/>
          </a:xfrm>
        </p:grpSpPr>
        <p:grpSp>
          <p:nvGrpSpPr>
            <p:cNvPr id="14" name="Group 13">
              <a:extLst>
                <a:ext uri="{FF2B5EF4-FFF2-40B4-BE49-F238E27FC236}">
                  <a16:creationId xmlns:a16="http://schemas.microsoft.com/office/drawing/2014/main" id="{9755956B-A60F-0728-A43A-1FBD26962715}"/>
                </a:ext>
              </a:extLst>
            </p:cNvPr>
            <p:cNvGrpSpPr/>
            <p:nvPr userDrawn="1"/>
          </p:nvGrpSpPr>
          <p:grpSpPr>
            <a:xfrm>
              <a:off x="726651" y="6283402"/>
              <a:ext cx="10868638" cy="362289"/>
              <a:chOff x="731293" y="6099767"/>
              <a:chExt cx="10868638" cy="362289"/>
            </a:xfrm>
          </p:grpSpPr>
          <p:cxnSp>
            <p:nvCxnSpPr>
              <p:cNvPr id="16" name="Google Shape;86;p30">
                <a:extLst>
                  <a:ext uri="{FF2B5EF4-FFF2-40B4-BE49-F238E27FC236}">
                    <a16:creationId xmlns:a16="http://schemas.microsoft.com/office/drawing/2014/main" id="{93636FDE-E281-3E2B-7466-13F77507ABE7}"/>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5704D457-0D27-6DE8-59D9-0C8B6001F852}"/>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15" name="Picture 14" descr="A logo on a black background&#10;&#10;AI-generated content may be incorrect.">
              <a:extLst>
                <a:ext uri="{FF2B5EF4-FFF2-40B4-BE49-F238E27FC236}">
                  <a16:creationId xmlns:a16="http://schemas.microsoft.com/office/drawing/2014/main" id="{9D85E581-D7DD-721B-FE53-983A6DFFF59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19" name="Text Placeholder 25">
            <a:extLst>
              <a:ext uri="{FF2B5EF4-FFF2-40B4-BE49-F238E27FC236}">
                <a16:creationId xmlns:a16="http://schemas.microsoft.com/office/drawing/2014/main" id="{EB5EECC0-8F7E-8461-26C3-A9E0A773238F}"/>
              </a:ext>
            </a:extLst>
          </p:cNvPr>
          <p:cNvSpPr>
            <a:spLocks noGrp="1"/>
          </p:cNvSpPr>
          <p:nvPr>
            <p:ph type="body" sz="quarter" idx="12"/>
          </p:nvPr>
        </p:nvSpPr>
        <p:spPr>
          <a:xfrm>
            <a:off x="986807" y="536358"/>
            <a:ext cx="7869810" cy="704850"/>
          </a:xfrm>
        </p:spPr>
        <p:txBody>
          <a:bodyPr>
            <a:noAutofit/>
          </a:bodyPr>
          <a:lstStyle>
            <a:lvl1pPr marL="0" indent="0">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10219993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Circle 3 Callout Text">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3CABD682-A1D6-020D-AFCC-CD9AD48B5076}"/>
              </a:ext>
            </a:extLst>
          </p:cNvPr>
          <p:cNvSpPr/>
          <p:nvPr userDrawn="1"/>
        </p:nvSpPr>
        <p:spPr>
          <a:xfrm>
            <a:off x="3000742" y="2834770"/>
            <a:ext cx="2281152" cy="2281152"/>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endParaRPr>
          </a:p>
        </p:txBody>
      </p:sp>
      <p:sp>
        <p:nvSpPr>
          <p:cNvPr id="6" name="Oval 5">
            <a:extLst>
              <a:ext uri="{FF2B5EF4-FFF2-40B4-BE49-F238E27FC236}">
                <a16:creationId xmlns:a16="http://schemas.microsoft.com/office/drawing/2014/main" id="{DD1D4062-B4E9-98FA-96E5-6936E3AD71FD}"/>
              </a:ext>
            </a:extLst>
          </p:cNvPr>
          <p:cNvSpPr/>
          <p:nvPr userDrawn="1"/>
        </p:nvSpPr>
        <p:spPr>
          <a:xfrm>
            <a:off x="3180989" y="3015017"/>
            <a:ext cx="1920658" cy="1920658"/>
          </a:xfrm>
          <a:prstGeom prst="ellipse">
            <a:avLst/>
          </a:prstGeom>
          <a:noFill/>
          <a:ln>
            <a:solidFill>
              <a:schemeClr val="bg1"/>
            </a:solidFill>
          </a:ln>
          <a:effectLst>
            <a:outerShdw blurRad="88900" dist="76200" dir="5400000" algn="tl" rotWithShape="0">
              <a:schemeClr val="accent2">
                <a:alpha val="7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endParaRPr>
          </a:p>
        </p:txBody>
      </p:sp>
      <p:sp>
        <p:nvSpPr>
          <p:cNvPr id="7" name="Oval 6">
            <a:extLst>
              <a:ext uri="{FF2B5EF4-FFF2-40B4-BE49-F238E27FC236}">
                <a16:creationId xmlns:a16="http://schemas.microsoft.com/office/drawing/2014/main" id="{6E083235-84D8-39AB-B598-3C637E526218}"/>
              </a:ext>
            </a:extLst>
          </p:cNvPr>
          <p:cNvSpPr/>
          <p:nvPr userDrawn="1"/>
        </p:nvSpPr>
        <p:spPr>
          <a:xfrm>
            <a:off x="3376908" y="3210936"/>
            <a:ext cx="1528820" cy="1528820"/>
          </a:xfrm>
          <a:prstGeom prst="ellipse">
            <a:avLst/>
          </a:prstGeom>
          <a:gradFill>
            <a:gsLst>
              <a:gs pos="0">
                <a:schemeClr val="accent2">
                  <a:lumMod val="75000"/>
                </a:schemeClr>
              </a:gs>
              <a:gs pos="100000">
                <a:schemeClr val="accent1"/>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endParaRPr>
          </a:p>
        </p:txBody>
      </p:sp>
      <p:sp>
        <p:nvSpPr>
          <p:cNvPr id="8" name="Oval 7">
            <a:extLst>
              <a:ext uri="{FF2B5EF4-FFF2-40B4-BE49-F238E27FC236}">
                <a16:creationId xmlns:a16="http://schemas.microsoft.com/office/drawing/2014/main" id="{0C908CD9-1AE8-F9C8-8B12-3D3222144D1C}"/>
              </a:ext>
            </a:extLst>
          </p:cNvPr>
          <p:cNvSpPr/>
          <p:nvPr userDrawn="1"/>
        </p:nvSpPr>
        <p:spPr>
          <a:xfrm>
            <a:off x="4938978" y="3692496"/>
            <a:ext cx="331416" cy="33141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endParaRPr>
          </a:p>
        </p:txBody>
      </p:sp>
      <p:cxnSp>
        <p:nvCxnSpPr>
          <p:cNvPr id="9" name="Straight Arrow Connector 8">
            <a:extLst>
              <a:ext uri="{FF2B5EF4-FFF2-40B4-BE49-F238E27FC236}">
                <a16:creationId xmlns:a16="http://schemas.microsoft.com/office/drawing/2014/main" id="{DC0D2C5F-8FDA-2A93-A45C-494C8ED3EDB7}"/>
              </a:ext>
            </a:extLst>
          </p:cNvPr>
          <p:cNvCxnSpPr>
            <a:stCxn id="8" idx="6"/>
          </p:cNvCxnSpPr>
          <p:nvPr userDrawn="1"/>
        </p:nvCxnSpPr>
        <p:spPr>
          <a:xfrm flipV="1">
            <a:off x="5270393" y="2646119"/>
            <a:ext cx="1410707" cy="1212085"/>
          </a:xfrm>
          <a:prstGeom prst="straightConnector1">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ailEnd type="triangle"/>
          </a:ln>
          <a:effectLst/>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A4184DB-5389-D1EB-2C36-B236C544DCCC}"/>
              </a:ext>
            </a:extLst>
          </p:cNvPr>
          <p:cNvCxnSpPr>
            <a:stCxn id="8" idx="6"/>
          </p:cNvCxnSpPr>
          <p:nvPr userDrawn="1"/>
        </p:nvCxnSpPr>
        <p:spPr>
          <a:xfrm>
            <a:off x="5270393" y="3858204"/>
            <a:ext cx="1413444" cy="39483"/>
          </a:xfrm>
          <a:prstGeom prst="straightConnector1">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ailEnd type="triangle"/>
          </a:ln>
          <a:effectLst/>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3625507-2864-207F-F0E0-8EF8DE4C9FB4}"/>
              </a:ext>
            </a:extLst>
          </p:cNvPr>
          <p:cNvCxnSpPr>
            <a:cxnSpLocks/>
            <a:stCxn id="8" idx="6"/>
          </p:cNvCxnSpPr>
          <p:nvPr userDrawn="1"/>
        </p:nvCxnSpPr>
        <p:spPr>
          <a:xfrm>
            <a:off x="5270393" y="3858204"/>
            <a:ext cx="1413444" cy="1212086"/>
          </a:xfrm>
          <a:prstGeom prst="straightConnector1">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ailEnd type="triangle"/>
          </a:ln>
          <a:effectLst/>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C26C0F8-5B38-364B-DB35-5531C5F0EDB6}"/>
              </a:ext>
            </a:extLst>
          </p:cNvPr>
          <p:cNvSpPr/>
          <p:nvPr userDrawn="1"/>
        </p:nvSpPr>
        <p:spPr>
          <a:xfrm>
            <a:off x="6563745" y="2580145"/>
            <a:ext cx="175303" cy="175303"/>
          </a:xfrm>
          <a:prstGeom prst="ellipse">
            <a:avLst/>
          </a:prstGeom>
          <a:solidFill>
            <a:schemeClr val="bg1"/>
          </a:solidFill>
          <a:ln>
            <a:noFill/>
          </a:ln>
          <a:effectLst>
            <a:outerShdw blurRad="50800" dist="38100" dir="66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endParaRPr>
          </a:p>
        </p:txBody>
      </p:sp>
      <p:sp>
        <p:nvSpPr>
          <p:cNvPr id="13" name="Oval 12">
            <a:extLst>
              <a:ext uri="{FF2B5EF4-FFF2-40B4-BE49-F238E27FC236}">
                <a16:creationId xmlns:a16="http://schemas.microsoft.com/office/drawing/2014/main" id="{12D3A641-B200-3EE3-E067-7EA46748BF63}"/>
              </a:ext>
            </a:extLst>
          </p:cNvPr>
          <p:cNvSpPr/>
          <p:nvPr userDrawn="1"/>
        </p:nvSpPr>
        <p:spPr>
          <a:xfrm>
            <a:off x="6560990" y="3810035"/>
            <a:ext cx="175303" cy="175303"/>
          </a:xfrm>
          <a:prstGeom prst="ellipse">
            <a:avLst/>
          </a:prstGeom>
          <a:solidFill>
            <a:schemeClr val="bg1"/>
          </a:solidFill>
          <a:ln>
            <a:noFill/>
          </a:ln>
          <a:effectLst>
            <a:outerShdw blurRad="50800" dist="38100" dir="66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endParaRPr>
          </a:p>
        </p:txBody>
      </p:sp>
      <p:sp>
        <p:nvSpPr>
          <p:cNvPr id="14" name="Oval 13">
            <a:extLst>
              <a:ext uri="{FF2B5EF4-FFF2-40B4-BE49-F238E27FC236}">
                <a16:creationId xmlns:a16="http://schemas.microsoft.com/office/drawing/2014/main" id="{3FFC8DCD-1516-7468-9589-814F9DC32EBB}"/>
              </a:ext>
            </a:extLst>
          </p:cNvPr>
          <p:cNvSpPr/>
          <p:nvPr userDrawn="1"/>
        </p:nvSpPr>
        <p:spPr>
          <a:xfrm>
            <a:off x="6560989" y="4943786"/>
            <a:ext cx="175303" cy="175303"/>
          </a:xfrm>
          <a:prstGeom prst="ellipse">
            <a:avLst/>
          </a:prstGeom>
          <a:solidFill>
            <a:schemeClr val="bg1"/>
          </a:solidFill>
          <a:ln>
            <a:noFill/>
          </a:ln>
          <a:effectLst>
            <a:outerShdw blurRad="50800" dist="38100" dir="66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endParaRPr>
          </a:p>
        </p:txBody>
      </p:sp>
      <p:grpSp>
        <p:nvGrpSpPr>
          <p:cNvPr id="15" name="Group 14">
            <a:extLst>
              <a:ext uri="{FF2B5EF4-FFF2-40B4-BE49-F238E27FC236}">
                <a16:creationId xmlns:a16="http://schemas.microsoft.com/office/drawing/2014/main" id="{11A7CB78-F12B-77CC-FD00-54E39A115109}"/>
              </a:ext>
            </a:extLst>
          </p:cNvPr>
          <p:cNvGrpSpPr/>
          <p:nvPr userDrawn="1"/>
        </p:nvGrpSpPr>
        <p:grpSpPr>
          <a:xfrm>
            <a:off x="7486825" y="3640331"/>
            <a:ext cx="488508" cy="491822"/>
            <a:chOff x="4566271" y="5739527"/>
            <a:chExt cx="194632" cy="195951"/>
          </a:xfrm>
          <a:solidFill>
            <a:schemeClr val="bg1"/>
          </a:solidFill>
        </p:grpSpPr>
        <p:sp>
          <p:nvSpPr>
            <p:cNvPr id="16" name="Freeform 6">
              <a:extLst>
                <a:ext uri="{FF2B5EF4-FFF2-40B4-BE49-F238E27FC236}">
                  <a16:creationId xmlns:a16="http://schemas.microsoft.com/office/drawing/2014/main" id="{2E8DEC4B-D45D-5808-01E8-A0DB6D2CA79D}"/>
                </a:ext>
              </a:extLst>
            </p:cNvPr>
            <p:cNvSpPr>
              <a:spLocks noEditPoints="1"/>
            </p:cNvSpPr>
            <p:nvPr/>
          </p:nvSpPr>
          <p:spPr bwMode="auto">
            <a:xfrm>
              <a:off x="4566271" y="5739527"/>
              <a:ext cx="194632" cy="195951"/>
            </a:xfrm>
            <a:custGeom>
              <a:avLst/>
              <a:gdLst>
                <a:gd name="T0" fmla="*/ 62 w 124"/>
                <a:gd name="T1" fmla="*/ 11 h 125"/>
                <a:gd name="T2" fmla="*/ 87 w 124"/>
                <a:gd name="T3" fmla="*/ 12 h 125"/>
                <a:gd name="T4" fmla="*/ 99 w 124"/>
                <a:gd name="T5" fmla="*/ 14 h 125"/>
                <a:gd name="T6" fmla="*/ 106 w 124"/>
                <a:gd name="T7" fmla="*/ 19 h 125"/>
                <a:gd name="T8" fmla="*/ 111 w 124"/>
                <a:gd name="T9" fmla="*/ 26 h 125"/>
                <a:gd name="T10" fmla="*/ 113 w 124"/>
                <a:gd name="T11" fmla="*/ 37 h 125"/>
                <a:gd name="T12" fmla="*/ 113 w 124"/>
                <a:gd name="T13" fmla="*/ 62 h 125"/>
                <a:gd name="T14" fmla="*/ 113 w 124"/>
                <a:gd name="T15" fmla="*/ 88 h 125"/>
                <a:gd name="T16" fmla="*/ 111 w 124"/>
                <a:gd name="T17" fmla="*/ 99 h 125"/>
                <a:gd name="T18" fmla="*/ 106 w 124"/>
                <a:gd name="T19" fmla="*/ 106 h 125"/>
                <a:gd name="T20" fmla="*/ 99 w 124"/>
                <a:gd name="T21" fmla="*/ 111 h 125"/>
                <a:gd name="T22" fmla="*/ 87 w 124"/>
                <a:gd name="T23" fmla="*/ 113 h 125"/>
                <a:gd name="T24" fmla="*/ 62 w 124"/>
                <a:gd name="T25" fmla="*/ 114 h 125"/>
                <a:gd name="T26" fmla="*/ 37 w 124"/>
                <a:gd name="T27" fmla="*/ 113 h 125"/>
                <a:gd name="T28" fmla="*/ 25 w 124"/>
                <a:gd name="T29" fmla="*/ 111 h 125"/>
                <a:gd name="T30" fmla="*/ 18 w 124"/>
                <a:gd name="T31" fmla="*/ 106 h 125"/>
                <a:gd name="T32" fmla="*/ 13 w 124"/>
                <a:gd name="T33" fmla="*/ 99 h 125"/>
                <a:gd name="T34" fmla="*/ 11 w 124"/>
                <a:gd name="T35" fmla="*/ 88 h 125"/>
                <a:gd name="T36" fmla="*/ 11 w 124"/>
                <a:gd name="T37" fmla="*/ 62 h 125"/>
                <a:gd name="T38" fmla="*/ 11 w 124"/>
                <a:gd name="T39" fmla="*/ 37 h 125"/>
                <a:gd name="T40" fmla="*/ 13 w 124"/>
                <a:gd name="T41" fmla="*/ 26 h 125"/>
                <a:gd name="T42" fmla="*/ 18 w 124"/>
                <a:gd name="T43" fmla="*/ 19 h 125"/>
                <a:gd name="T44" fmla="*/ 25 w 124"/>
                <a:gd name="T45" fmla="*/ 14 h 125"/>
                <a:gd name="T46" fmla="*/ 37 w 124"/>
                <a:gd name="T47" fmla="*/ 12 h 125"/>
                <a:gd name="T48" fmla="*/ 62 w 124"/>
                <a:gd name="T49" fmla="*/ 11 h 125"/>
                <a:gd name="T50" fmla="*/ 62 w 124"/>
                <a:gd name="T51" fmla="*/ 0 h 125"/>
                <a:gd name="T52" fmla="*/ 36 w 124"/>
                <a:gd name="T53" fmla="*/ 1 h 125"/>
                <a:gd name="T54" fmla="*/ 21 w 124"/>
                <a:gd name="T55" fmla="*/ 3 h 125"/>
                <a:gd name="T56" fmla="*/ 10 w 124"/>
                <a:gd name="T57" fmla="*/ 11 h 125"/>
                <a:gd name="T58" fmla="*/ 3 w 124"/>
                <a:gd name="T59" fmla="*/ 22 h 125"/>
                <a:gd name="T60" fmla="*/ 0 w 124"/>
                <a:gd name="T61" fmla="*/ 37 h 125"/>
                <a:gd name="T62" fmla="*/ 0 w 124"/>
                <a:gd name="T63" fmla="*/ 62 h 125"/>
                <a:gd name="T64" fmla="*/ 0 w 124"/>
                <a:gd name="T65" fmla="*/ 88 h 125"/>
                <a:gd name="T66" fmla="*/ 3 w 124"/>
                <a:gd name="T67" fmla="*/ 103 h 125"/>
                <a:gd name="T68" fmla="*/ 10 w 124"/>
                <a:gd name="T69" fmla="*/ 114 h 125"/>
                <a:gd name="T70" fmla="*/ 21 w 124"/>
                <a:gd name="T71" fmla="*/ 121 h 125"/>
                <a:gd name="T72" fmla="*/ 36 w 124"/>
                <a:gd name="T73" fmla="*/ 124 h 125"/>
                <a:gd name="T74" fmla="*/ 62 w 124"/>
                <a:gd name="T75" fmla="*/ 125 h 125"/>
                <a:gd name="T76" fmla="*/ 88 w 124"/>
                <a:gd name="T77" fmla="*/ 124 h 125"/>
                <a:gd name="T78" fmla="*/ 103 w 124"/>
                <a:gd name="T79" fmla="*/ 121 h 125"/>
                <a:gd name="T80" fmla="*/ 114 w 124"/>
                <a:gd name="T81" fmla="*/ 114 h 125"/>
                <a:gd name="T82" fmla="*/ 121 w 124"/>
                <a:gd name="T83" fmla="*/ 103 h 125"/>
                <a:gd name="T84" fmla="*/ 124 w 124"/>
                <a:gd name="T85" fmla="*/ 88 h 125"/>
                <a:gd name="T86" fmla="*/ 124 w 124"/>
                <a:gd name="T87" fmla="*/ 62 h 125"/>
                <a:gd name="T88" fmla="*/ 124 w 124"/>
                <a:gd name="T89" fmla="*/ 37 h 125"/>
                <a:gd name="T90" fmla="*/ 121 w 124"/>
                <a:gd name="T91" fmla="*/ 22 h 125"/>
                <a:gd name="T92" fmla="*/ 114 w 124"/>
                <a:gd name="T93" fmla="*/ 11 h 125"/>
                <a:gd name="T94" fmla="*/ 103 w 124"/>
                <a:gd name="T95" fmla="*/ 3 h 125"/>
                <a:gd name="T96" fmla="*/ 88 w 124"/>
                <a:gd name="T97" fmla="*/ 1 h 125"/>
                <a:gd name="T98" fmla="*/ 62 w 124"/>
                <a:gd name="T99"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4" h="125">
                  <a:moveTo>
                    <a:pt x="62" y="11"/>
                  </a:moveTo>
                  <a:cubicBezTo>
                    <a:pt x="79" y="11"/>
                    <a:pt x="81" y="11"/>
                    <a:pt x="87" y="12"/>
                  </a:cubicBezTo>
                  <a:cubicBezTo>
                    <a:pt x="93" y="12"/>
                    <a:pt x="97" y="13"/>
                    <a:pt x="99" y="14"/>
                  </a:cubicBezTo>
                  <a:cubicBezTo>
                    <a:pt x="102" y="15"/>
                    <a:pt x="104" y="16"/>
                    <a:pt x="106" y="19"/>
                  </a:cubicBezTo>
                  <a:cubicBezTo>
                    <a:pt x="108" y="21"/>
                    <a:pt x="109" y="23"/>
                    <a:pt x="111" y="26"/>
                  </a:cubicBezTo>
                  <a:cubicBezTo>
                    <a:pt x="111" y="28"/>
                    <a:pt x="112" y="31"/>
                    <a:pt x="113" y="37"/>
                  </a:cubicBezTo>
                  <a:cubicBezTo>
                    <a:pt x="113" y="44"/>
                    <a:pt x="113" y="46"/>
                    <a:pt x="113" y="62"/>
                  </a:cubicBezTo>
                  <a:cubicBezTo>
                    <a:pt x="113" y="79"/>
                    <a:pt x="113" y="81"/>
                    <a:pt x="113" y="88"/>
                  </a:cubicBezTo>
                  <a:cubicBezTo>
                    <a:pt x="112" y="94"/>
                    <a:pt x="111" y="97"/>
                    <a:pt x="111" y="99"/>
                  </a:cubicBezTo>
                  <a:cubicBezTo>
                    <a:pt x="109" y="102"/>
                    <a:pt x="108" y="104"/>
                    <a:pt x="106" y="106"/>
                  </a:cubicBezTo>
                  <a:cubicBezTo>
                    <a:pt x="104" y="109"/>
                    <a:pt x="102" y="110"/>
                    <a:pt x="99" y="111"/>
                  </a:cubicBezTo>
                  <a:cubicBezTo>
                    <a:pt x="97" y="112"/>
                    <a:pt x="93" y="113"/>
                    <a:pt x="87" y="113"/>
                  </a:cubicBezTo>
                  <a:cubicBezTo>
                    <a:pt x="81" y="113"/>
                    <a:pt x="79" y="114"/>
                    <a:pt x="62" y="114"/>
                  </a:cubicBezTo>
                  <a:cubicBezTo>
                    <a:pt x="45" y="114"/>
                    <a:pt x="43" y="113"/>
                    <a:pt x="37" y="113"/>
                  </a:cubicBezTo>
                  <a:cubicBezTo>
                    <a:pt x="31" y="113"/>
                    <a:pt x="27" y="112"/>
                    <a:pt x="25" y="111"/>
                  </a:cubicBezTo>
                  <a:cubicBezTo>
                    <a:pt x="22" y="110"/>
                    <a:pt x="20" y="109"/>
                    <a:pt x="18" y="106"/>
                  </a:cubicBezTo>
                  <a:cubicBezTo>
                    <a:pt x="16" y="104"/>
                    <a:pt x="15" y="102"/>
                    <a:pt x="13" y="99"/>
                  </a:cubicBezTo>
                  <a:cubicBezTo>
                    <a:pt x="13" y="97"/>
                    <a:pt x="12" y="94"/>
                    <a:pt x="11" y="88"/>
                  </a:cubicBezTo>
                  <a:cubicBezTo>
                    <a:pt x="11" y="81"/>
                    <a:pt x="11" y="79"/>
                    <a:pt x="11" y="62"/>
                  </a:cubicBezTo>
                  <a:cubicBezTo>
                    <a:pt x="11" y="46"/>
                    <a:pt x="11" y="44"/>
                    <a:pt x="11" y="37"/>
                  </a:cubicBezTo>
                  <a:cubicBezTo>
                    <a:pt x="12" y="31"/>
                    <a:pt x="13" y="28"/>
                    <a:pt x="13" y="26"/>
                  </a:cubicBezTo>
                  <a:cubicBezTo>
                    <a:pt x="15" y="23"/>
                    <a:pt x="16" y="21"/>
                    <a:pt x="18" y="19"/>
                  </a:cubicBezTo>
                  <a:cubicBezTo>
                    <a:pt x="20" y="16"/>
                    <a:pt x="22" y="15"/>
                    <a:pt x="25" y="14"/>
                  </a:cubicBezTo>
                  <a:cubicBezTo>
                    <a:pt x="27" y="13"/>
                    <a:pt x="31" y="12"/>
                    <a:pt x="37" y="12"/>
                  </a:cubicBezTo>
                  <a:cubicBezTo>
                    <a:pt x="43" y="11"/>
                    <a:pt x="45" y="11"/>
                    <a:pt x="62" y="11"/>
                  </a:cubicBezTo>
                  <a:moveTo>
                    <a:pt x="62" y="0"/>
                  </a:moveTo>
                  <a:cubicBezTo>
                    <a:pt x="45" y="0"/>
                    <a:pt x="43" y="0"/>
                    <a:pt x="36" y="1"/>
                  </a:cubicBezTo>
                  <a:cubicBezTo>
                    <a:pt x="30" y="1"/>
                    <a:pt x="25" y="2"/>
                    <a:pt x="21" y="3"/>
                  </a:cubicBezTo>
                  <a:cubicBezTo>
                    <a:pt x="17" y="5"/>
                    <a:pt x="14" y="7"/>
                    <a:pt x="10" y="11"/>
                  </a:cubicBezTo>
                  <a:cubicBezTo>
                    <a:pt x="7" y="14"/>
                    <a:pt x="5" y="18"/>
                    <a:pt x="3" y="22"/>
                  </a:cubicBezTo>
                  <a:cubicBezTo>
                    <a:pt x="1" y="26"/>
                    <a:pt x="0" y="30"/>
                    <a:pt x="0" y="37"/>
                  </a:cubicBezTo>
                  <a:cubicBezTo>
                    <a:pt x="0" y="43"/>
                    <a:pt x="0" y="46"/>
                    <a:pt x="0" y="62"/>
                  </a:cubicBezTo>
                  <a:cubicBezTo>
                    <a:pt x="0" y="79"/>
                    <a:pt x="0" y="81"/>
                    <a:pt x="0" y="88"/>
                  </a:cubicBezTo>
                  <a:cubicBezTo>
                    <a:pt x="0" y="95"/>
                    <a:pt x="1" y="99"/>
                    <a:pt x="3" y="103"/>
                  </a:cubicBezTo>
                  <a:cubicBezTo>
                    <a:pt x="5" y="107"/>
                    <a:pt x="7" y="111"/>
                    <a:pt x="10" y="114"/>
                  </a:cubicBezTo>
                  <a:cubicBezTo>
                    <a:pt x="14" y="118"/>
                    <a:pt x="17" y="120"/>
                    <a:pt x="21" y="121"/>
                  </a:cubicBezTo>
                  <a:cubicBezTo>
                    <a:pt x="25" y="123"/>
                    <a:pt x="30" y="124"/>
                    <a:pt x="36" y="124"/>
                  </a:cubicBezTo>
                  <a:cubicBezTo>
                    <a:pt x="43" y="125"/>
                    <a:pt x="45" y="125"/>
                    <a:pt x="62" y="125"/>
                  </a:cubicBezTo>
                  <a:cubicBezTo>
                    <a:pt x="79" y="125"/>
                    <a:pt x="81" y="125"/>
                    <a:pt x="88" y="124"/>
                  </a:cubicBezTo>
                  <a:cubicBezTo>
                    <a:pt x="94" y="124"/>
                    <a:pt x="99" y="123"/>
                    <a:pt x="103" y="121"/>
                  </a:cubicBezTo>
                  <a:cubicBezTo>
                    <a:pt x="107" y="120"/>
                    <a:pt x="110" y="118"/>
                    <a:pt x="114" y="114"/>
                  </a:cubicBezTo>
                  <a:cubicBezTo>
                    <a:pt x="117" y="111"/>
                    <a:pt x="119" y="107"/>
                    <a:pt x="121" y="103"/>
                  </a:cubicBezTo>
                  <a:cubicBezTo>
                    <a:pt x="123" y="99"/>
                    <a:pt x="124" y="95"/>
                    <a:pt x="124" y="88"/>
                  </a:cubicBezTo>
                  <a:cubicBezTo>
                    <a:pt x="124" y="81"/>
                    <a:pt x="124" y="79"/>
                    <a:pt x="124" y="62"/>
                  </a:cubicBezTo>
                  <a:cubicBezTo>
                    <a:pt x="124" y="46"/>
                    <a:pt x="124" y="43"/>
                    <a:pt x="124" y="37"/>
                  </a:cubicBezTo>
                  <a:cubicBezTo>
                    <a:pt x="124" y="30"/>
                    <a:pt x="123" y="26"/>
                    <a:pt x="121" y="22"/>
                  </a:cubicBezTo>
                  <a:cubicBezTo>
                    <a:pt x="119" y="18"/>
                    <a:pt x="117" y="14"/>
                    <a:pt x="114" y="11"/>
                  </a:cubicBezTo>
                  <a:cubicBezTo>
                    <a:pt x="110" y="7"/>
                    <a:pt x="107" y="5"/>
                    <a:pt x="103" y="3"/>
                  </a:cubicBezTo>
                  <a:cubicBezTo>
                    <a:pt x="99" y="2"/>
                    <a:pt x="94" y="1"/>
                    <a:pt x="88" y="1"/>
                  </a:cubicBezTo>
                  <a:cubicBezTo>
                    <a:pt x="81" y="0"/>
                    <a:pt x="79" y="0"/>
                    <a:pt x="6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bg1"/>
                </a:solidFill>
                <a:latin typeface="Calibri" panose="020F0502020204030204" pitchFamily="34" charset="0"/>
                <a:ea typeface="Calibri" panose="020F0502020204030204" pitchFamily="34" charset="0"/>
              </a:endParaRPr>
            </a:p>
          </p:txBody>
        </p:sp>
        <p:sp>
          <p:nvSpPr>
            <p:cNvPr id="17" name="Freeform 7">
              <a:extLst>
                <a:ext uri="{FF2B5EF4-FFF2-40B4-BE49-F238E27FC236}">
                  <a16:creationId xmlns:a16="http://schemas.microsoft.com/office/drawing/2014/main" id="{663FF02F-9E1A-EFD9-F6BE-E81B0D8A2FFB}"/>
                </a:ext>
              </a:extLst>
            </p:cNvPr>
            <p:cNvSpPr>
              <a:spLocks noEditPoints="1"/>
            </p:cNvSpPr>
            <p:nvPr/>
          </p:nvSpPr>
          <p:spPr bwMode="auto">
            <a:xfrm>
              <a:off x="4613113" y="5786370"/>
              <a:ext cx="100284" cy="100285"/>
            </a:xfrm>
            <a:custGeom>
              <a:avLst/>
              <a:gdLst>
                <a:gd name="T0" fmla="*/ 32 w 64"/>
                <a:gd name="T1" fmla="*/ 0 h 64"/>
                <a:gd name="T2" fmla="*/ 0 w 64"/>
                <a:gd name="T3" fmla="*/ 32 h 64"/>
                <a:gd name="T4" fmla="*/ 32 w 64"/>
                <a:gd name="T5" fmla="*/ 64 h 64"/>
                <a:gd name="T6" fmla="*/ 64 w 64"/>
                <a:gd name="T7" fmla="*/ 32 h 64"/>
                <a:gd name="T8" fmla="*/ 32 w 64"/>
                <a:gd name="T9" fmla="*/ 0 h 64"/>
                <a:gd name="T10" fmla="*/ 32 w 64"/>
                <a:gd name="T11" fmla="*/ 53 h 64"/>
                <a:gd name="T12" fmla="*/ 11 w 64"/>
                <a:gd name="T13" fmla="*/ 32 h 64"/>
                <a:gd name="T14" fmla="*/ 32 w 64"/>
                <a:gd name="T15" fmla="*/ 12 h 64"/>
                <a:gd name="T16" fmla="*/ 53 w 64"/>
                <a:gd name="T17" fmla="*/ 32 h 64"/>
                <a:gd name="T18" fmla="*/ 32 w 64"/>
                <a:gd name="T19" fmla="*/ 5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0"/>
                  </a:moveTo>
                  <a:cubicBezTo>
                    <a:pt x="14" y="0"/>
                    <a:pt x="0" y="15"/>
                    <a:pt x="0" y="32"/>
                  </a:cubicBezTo>
                  <a:cubicBezTo>
                    <a:pt x="0" y="50"/>
                    <a:pt x="14" y="64"/>
                    <a:pt x="32" y="64"/>
                  </a:cubicBezTo>
                  <a:cubicBezTo>
                    <a:pt x="50" y="64"/>
                    <a:pt x="64" y="50"/>
                    <a:pt x="64" y="32"/>
                  </a:cubicBezTo>
                  <a:cubicBezTo>
                    <a:pt x="64" y="15"/>
                    <a:pt x="50" y="0"/>
                    <a:pt x="32" y="0"/>
                  </a:cubicBezTo>
                  <a:close/>
                  <a:moveTo>
                    <a:pt x="32" y="53"/>
                  </a:moveTo>
                  <a:cubicBezTo>
                    <a:pt x="21" y="53"/>
                    <a:pt x="11" y="44"/>
                    <a:pt x="11" y="32"/>
                  </a:cubicBezTo>
                  <a:cubicBezTo>
                    <a:pt x="11" y="21"/>
                    <a:pt x="21" y="12"/>
                    <a:pt x="32" y="12"/>
                  </a:cubicBezTo>
                  <a:cubicBezTo>
                    <a:pt x="43" y="12"/>
                    <a:pt x="53" y="21"/>
                    <a:pt x="53" y="32"/>
                  </a:cubicBezTo>
                  <a:cubicBezTo>
                    <a:pt x="53" y="44"/>
                    <a:pt x="43" y="53"/>
                    <a:pt x="32" y="5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bg1"/>
                </a:solidFill>
                <a:latin typeface="Calibri" panose="020F0502020204030204" pitchFamily="34" charset="0"/>
                <a:ea typeface="Calibri" panose="020F0502020204030204" pitchFamily="34" charset="0"/>
              </a:endParaRPr>
            </a:p>
          </p:txBody>
        </p:sp>
        <p:sp>
          <p:nvSpPr>
            <p:cNvPr id="18" name="Oval 8">
              <a:extLst>
                <a:ext uri="{FF2B5EF4-FFF2-40B4-BE49-F238E27FC236}">
                  <a16:creationId xmlns:a16="http://schemas.microsoft.com/office/drawing/2014/main" id="{0E7709AD-D773-02CA-0A92-DC156CF5307D}"/>
                </a:ext>
              </a:extLst>
            </p:cNvPr>
            <p:cNvSpPr>
              <a:spLocks noChangeArrowheads="1"/>
            </p:cNvSpPr>
            <p:nvPr/>
          </p:nvSpPr>
          <p:spPr bwMode="auto">
            <a:xfrm>
              <a:off x="4704161" y="5773835"/>
              <a:ext cx="23752" cy="23752"/>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a:solidFill>
                  <a:schemeClr val="bg1"/>
                </a:solidFill>
                <a:latin typeface="Calibri" panose="020F0502020204030204" pitchFamily="34" charset="0"/>
                <a:ea typeface="Calibri" panose="020F0502020204030204" pitchFamily="34" charset="0"/>
              </a:endParaRPr>
            </a:p>
          </p:txBody>
        </p:sp>
      </p:grpSp>
      <p:sp>
        <p:nvSpPr>
          <p:cNvPr id="19" name="Freeform 60">
            <a:extLst>
              <a:ext uri="{FF2B5EF4-FFF2-40B4-BE49-F238E27FC236}">
                <a16:creationId xmlns:a16="http://schemas.microsoft.com/office/drawing/2014/main" id="{8C142375-EC99-6A80-9E76-86D5F6E01BA3}"/>
              </a:ext>
            </a:extLst>
          </p:cNvPr>
          <p:cNvSpPr>
            <a:spLocks/>
          </p:cNvSpPr>
          <p:nvPr userDrawn="1"/>
        </p:nvSpPr>
        <p:spPr bwMode="auto">
          <a:xfrm>
            <a:off x="7566615" y="2376320"/>
            <a:ext cx="328928" cy="539598"/>
          </a:xfrm>
          <a:custGeom>
            <a:avLst/>
            <a:gdLst>
              <a:gd name="T0" fmla="*/ 79 w 85"/>
              <a:gd name="T1" fmla="*/ 89 h 159"/>
              <a:gd name="T2" fmla="*/ 84 w 85"/>
              <a:gd name="T3" fmla="*/ 60 h 159"/>
              <a:gd name="T4" fmla="*/ 56 w 85"/>
              <a:gd name="T5" fmla="*/ 60 h 159"/>
              <a:gd name="T6" fmla="*/ 56 w 85"/>
              <a:gd name="T7" fmla="*/ 42 h 159"/>
              <a:gd name="T8" fmla="*/ 72 w 85"/>
              <a:gd name="T9" fmla="*/ 26 h 159"/>
              <a:gd name="T10" fmla="*/ 85 w 85"/>
              <a:gd name="T11" fmla="*/ 26 h 159"/>
              <a:gd name="T12" fmla="*/ 85 w 85"/>
              <a:gd name="T13" fmla="*/ 2 h 159"/>
              <a:gd name="T14" fmla="*/ 63 w 85"/>
              <a:gd name="T15" fmla="*/ 0 h 159"/>
              <a:gd name="T16" fmla="*/ 25 w 85"/>
              <a:gd name="T17" fmla="*/ 39 h 159"/>
              <a:gd name="T18" fmla="*/ 25 w 85"/>
              <a:gd name="T19" fmla="*/ 60 h 159"/>
              <a:gd name="T20" fmla="*/ 0 w 85"/>
              <a:gd name="T21" fmla="*/ 60 h 159"/>
              <a:gd name="T22" fmla="*/ 0 w 85"/>
              <a:gd name="T23" fmla="*/ 89 h 159"/>
              <a:gd name="T24" fmla="*/ 25 w 85"/>
              <a:gd name="T25" fmla="*/ 89 h 159"/>
              <a:gd name="T26" fmla="*/ 25 w 85"/>
              <a:gd name="T27" fmla="*/ 158 h 159"/>
              <a:gd name="T28" fmla="*/ 41 w 85"/>
              <a:gd name="T29" fmla="*/ 159 h 159"/>
              <a:gd name="T30" fmla="*/ 56 w 85"/>
              <a:gd name="T31" fmla="*/ 158 h 159"/>
              <a:gd name="T32" fmla="*/ 56 w 85"/>
              <a:gd name="T33" fmla="*/ 89 h 159"/>
              <a:gd name="T34" fmla="*/ 79 w 85"/>
              <a:gd name="T35" fmla="*/ 8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5" h="159">
                <a:moveTo>
                  <a:pt x="79" y="89"/>
                </a:moveTo>
                <a:cubicBezTo>
                  <a:pt x="84" y="60"/>
                  <a:pt x="84" y="60"/>
                  <a:pt x="84" y="60"/>
                </a:cubicBezTo>
                <a:cubicBezTo>
                  <a:pt x="56" y="60"/>
                  <a:pt x="56" y="60"/>
                  <a:pt x="56" y="60"/>
                </a:cubicBezTo>
                <a:cubicBezTo>
                  <a:pt x="56" y="42"/>
                  <a:pt x="56" y="42"/>
                  <a:pt x="56" y="42"/>
                </a:cubicBezTo>
                <a:cubicBezTo>
                  <a:pt x="56" y="34"/>
                  <a:pt x="60" y="26"/>
                  <a:pt x="72" y="26"/>
                </a:cubicBezTo>
                <a:cubicBezTo>
                  <a:pt x="85" y="26"/>
                  <a:pt x="85" y="26"/>
                  <a:pt x="85" y="26"/>
                </a:cubicBezTo>
                <a:cubicBezTo>
                  <a:pt x="85" y="2"/>
                  <a:pt x="85" y="2"/>
                  <a:pt x="85" y="2"/>
                </a:cubicBezTo>
                <a:cubicBezTo>
                  <a:pt x="85" y="2"/>
                  <a:pt x="73" y="0"/>
                  <a:pt x="63" y="0"/>
                </a:cubicBezTo>
                <a:cubicBezTo>
                  <a:pt x="40" y="0"/>
                  <a:pt x="25" y="14"/>
                  <a:pt x="25" y="39"/>
                </a:cubicBezTo>
                <a:cubicBezTo>
                  <a:pt x="25" y="60"/>
                  <a:pt x="25" y="60"/>
                  <a:pt x="25" y="60"/>
                </a:cubicBezTo>
                <a:cubicBezTo>
                  <a:pt x="0" y="60"/>
                  <a:pt x="0" y="60"/>
                  <a:pt x="0" y="60"/>
                </a:cubicBezTo>
                <a:cubicBezTo>
                  <a:pt x="0" y="89"/>
                  <a:pt x="0" y="89"/>
                  <a:pt x="0" y="89"/>
                </a:cubicBezTo>
                <a:cubicBezTo>
                  <a:pt x="25" y="89"/>
                  <a:pt x="25" y="89"/>
                  <a:pt x="25" y="89"/>
                </a:cubicBezTo>
                <a:cubicBezTo>
                  <a:pt x="25" y="158"/>
                  <a:pt x="25" y="158"/>
                  <a:pt x="25" y="158"/>
                </a:cubicBezTo>
                <a:cubicBezTo>
                  <a:pt x="30" y="159"/>
                  <a:pt x="35" y="159"/>
                  <a:pt x="41" y="159"/>
                </a:cubicBezTo>
                <a:cubicBezTo>
                  <a:pt x="46" y="159"/>
                  <a:pt x="51" y="159"/>
                  <a:pt x="56" y="158"/>
                </a:cubicBezTo>
                <a:cubicBezTo>
                  <a:pt x="56" y="89"/>
                  <a:pt x="56" y="89"/>
                  <a:pt x="56" y="89"/>
                </a:cubicBezTo>
                <a:lnTo>
                  <a:pt x="79" y="8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latin typeface="Calibri" panose="020F0502020204030204" pitchFamily="34" charset="0"/>
              <a:ea typeface="Calibri" panose="020F0502020204030204" pitchFamily="34" charset="0"/>
            </a:endParaRPr>
          </a:p>
        </p:txBody>
      </p:sp>
      <p:sp>
        <p:nvSpPr>
          <p:cNvPr id="45" name="Text Placeholder 44">
            <a:extLst>
              <a:ext uri="{FF2B5EF4-FFF2-40B4-BE49-F238E27FC236}">
                <a16:creationId xmlns:a16="http://schemas.microsoft.com/office/drawing/2014/main" id="{4C51EC0D-B6B7-1C11-8C69-839D66BFEB54}"/>
              </a:ext>
            </a:extLst>
          </p:cNvPr>
          <p:cNvSpPr>
            <a:spLocks noGrp="1"/>
          </p:cNvSpPr>
          <p:nvPr>
            <p:ph type="body" sz="quarter" idx="10"/>
          </p:nvPr>
        </p:nvSpPr>
        <p:spPr>
          <a:xfrm>
            <a:off x="1077913" y="3379788"/>
            <a:ext cx="1597025" cy="1555750"/>
          </a:xfrm>
        </p:spPr>
        <p:txBody>
          <a:bodyPr>
            <a:noAutofit/>
          </a:bodyPr>
          <a:lstStyle>
            <a:lvl1pPr marL="0" indent="0">
              <a:buNone/>
              <a:defRPr sz="2000" b="1">
                <a:solidFill>
                  <a:schemeClr val="accent3"/>
                </a:solidFill>
              </a:defRPr>
            </a:lvl1pPr>
            <a:lvl2pPr>
              <a:defRPr sz="1400"/>
            </a:lvl2pPr>
            <a:lvl3pPr>
              <a:defRPr sz="1400"/>
            </a:lvl3pPr>
            <a:lvl4pPr>
              <a:defRPr sz="1400"/>
            </a:lvl4pPr>
            <a:lvl5pPr>
              <a:defRPr sz="1400"/>
            </a:lvl5pPr>
          </a:lstStyle>
          <a:p>
            <a:pPr lvl="0"/>
            <a:r>
              <a:rPr lang="en-US"/>
              <a:t>Click to edit Master text styles</a:t>
            </a:r>
          </a:p>
        </p:txBody>
      </p:sp>
      <p:sp>
        <p:nvSpPr>
          <p:cNvPr id="46" name="Text Placeholder 44">
            <a:extLst>
              <a:ext uri="{FF2B5EF4-FFF2-40B4-BE49-F238E27FC236}">
                <a16:creationId xmlns:a16="http://schemas.microsoft.com/office/drawing/2014/main" id="{1BABE66C-0E1B-8436-6E69-C74AEDEF5395}"/>
              </a:ext>
            </a:extLst>
          </p:cNvPr>
          <p:cNvSpPr>
            <a:spLocks noGrp="1"/>
          </p:cNvSpPr>
          <p:nvPr>
            <p:ph type="body" sz="quarter" idx="11"/>
          </p:nvPr>
        </p:nvSpPr>
        <p:spPr>
          <a:xfrm>
            <a:off x="3444917" y="3470049"/>
            <a:ext cx="1482561" cy="1214725"/>
          </a:xfrm>
        </p:spPr>
        <p:txBody>
          <a:bodyPr>
            <a:noAutofit/>
          </a:bodyPr>
          <a:lstStyle>
            <a:lvl1pPr marL="0" indent="0">
              <a:buNone/>
              <a:defRPr sz="1800" b="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47" name="Text Placeholder 44">
            <a:extLst>
              <a:ext uri="{FF2B5EF4-FFF2-40B4-BE49-F238E27FC236}">
                <a16:creationId xmlns:a16="http://schemas.microsoft.com/office/drawing/2014/main" id="{6D796278-0B94-805A-C7A8-D11BBC7919D6}"/>
              </a:ext>
            </a:extLst>
          </p:cNvPr>
          <p:cNvSpPr>
            <a:spLocks noGrp="1"/>
          </p:cNvSpPr>
          <p:nvPr>
            <p:ph type="body" sz="quarter" idx="12"/>
          </p:nvPr>
        </p:nvSpPr>
        <p:spPr>
          <a:xfrm>
            <a:off x="7049700" y="2500250"/>
            <a:ext cx="2844577" cy="916527"/>
          </a:xfrm>
        </p:spPr>
        <p:txBody>
          <a:bodyPr>
            <a:noAutofit/>
          </a:bodyPr>
          <a:lstStyle>
            <a:lvl1pPr marL="0" indent="0">
              <a:buNone/>
              <a:defRPr sz="2000" b="1">
                <a:solidFill>
                  <a:schemeClr val="accent3"/>
                </a:solidFill>
              </a:defRPr>
            </a:lvl1pPr>
            <a:lvl2pPr>
              <a:defRPr sz="1400"/>
            </a:lvl2pPr>
            <a:lvl3pPr>
              <a:defRPr sz="1400"/>
            </a:lvl3pPr>
            <a:lvl4pPr>
              <a:defRPr sz="1400"/>
            </a:lvl4pPr>
            <a:lvl5pPr>
              <a:defRPr sz="1400"/>
            </a:lvl5pPr>
          </a:lstStyle>
          <a:p>
            <a:pPr lvl="0"/>
            <a:r>
              <a:rPr lang="en-US"/>
              <a:t>Click to edit Master text styles</a:t>
            </a:r>
          </a:p>
        </p:txBody>
      </p:sp>
      <p:sp>
        <p:nvSpPr>
          <p:cNvPr id="48" name="Text Placeholder 44">
            <a:extLst>
              <a:ext uri="{FF2B5EF4-FFF2-40B4-BE49-F238E27FC236}">
                <a16:creationId xmlns:a16="http://schemas.microsoft.com/office/drawing/2014/main" id="{34F88004-A35C-1B61-A145-F2DE190CDFF6}"/>
              </a:ext>
            </a:extLst>
          </p:cNvPr>
          <p:cNvSpPr>
            <a:spLocks noGrp="1"/>
          </p:cNvSpPr>
          <p:nvPr>
            <p:ph type="body" sz="quarter" idx="13"/>
          </p:nvPr>
        </p:nvSpPr>
        <p:spPr>
          <a:xfrm>
            <a:off x="7049700" y="3714755"/>
            <a:ext cx="2844577" cy="916527"/>
          </a:xfrm>
        </p:spPr>
        <p:txBody>
          <a:bodyPr>
            <a:noAutofit/>
          </a:bodyPr>
          <a:lstStyle>
            <a:lvl1pPr marL="0" indent="0">
              <a:buNone/>
              <a:defRPr sz="2000" b="1">
                <a:solidFill>
                  <a:schemeClr val="accent3"/>
                </a:solidFill>
              </a:defRPr>
            </a:lvl1pPr>
            <a:lvl2pPr>
              <a:defRPr sz="1400"/>
            </a:lvl2pPr>
            <a:lvl3pPr>
              <a:defRPr sz="1400"/>
            </a:lvl3pPr>
            <a:lvl4pPr>
              <a:defRPr sz="1400"/>
            </a:lvl4pPr>
            <a:lvl5pPr>
              <a:defRPr sz="1400"/>
            </a:lvl5pPr>
          </a:lstStyle>
          <a:p>
            <a:pPr lvl="0"/>
            <a:r>
              <a:rPr lang="en-US"/>
              <a:t>Click to edit Master text styles</a:t>
            </a:r>
          </a:p>
        </p:txBody>
      </p:sp>
      <p:sp>
        <p:nvSpPr>
          <p:cNvPr id="49" name="Text Placeholder 44">
            <a:extLst>
              <a:ext uri="{FF2B5EF4-FFF2-40B4-BE49-F238E27FC236}">
                <a16:creationId xmlns:a16="http://schemas.microsoft.com/office/drawing/2014/main" id="{4F242415-795B-CCA8-A484-520E4CAB7BF6}"/>
              </a:ext>
            </a:extLst>
          </p:cNvPr>
          <p:cNvSpPr>
            <a:spLocks noGrp="1"/>
          </p:cNvSpPr>
          <p:nvPr>
            <p:ph type="body" sz="quarter" idx="14"/>
          </p:nvPr>
        </p:nvSpPr>
        <p:spPr>
          <a:xfrm>
            <a:off x="7049699" y="4868327"/>
            <a:ext cx="2844577" cy="916527"/>
          </a:xfrm>
        </p:spPr>
        <p:txBody>
          <a:bodyPr>
            <a:noAutofit/>
          </a:bodyPr>
          <a:lstStyle>
            <a:lvl1pPr marL="0" indent="0">
              <a:buNone/>
              <a:defRPr sz="2000" b="1">
                <a:solidFill>
                  <a:schemeClr val="accent3"/>
                </a:solidFill>
              </a:defRPr>
            </a:lvl1pPr>
            <a:lvl2pPr>
              <a:defRPr sz="1400"/>
            </a:lvl2pPr>
            <a:lvl3pPr>
              <a:defRPr sz="1400"/>
            </a:lvl3pPr>
            <a:lvl4pPr>
              <a:defRPr sz="1400"/>
            </a:lvl4pPr>
            <a:lvl5pPr>
              <a:defRPr sz="1400"/>
            </a:lvl5pPr>
          </a:lstStyle>
          <a:p>
            <a:pPr lvl="0"/>
            <a:r>
              <a:rPr lang="en-US"/>
              <a:t>Click to edit Master text styles</a:t>
            </a:r>
          </a:p>
        </p:txBody>
      </p:sp>
      <p:grpSp>
        <p:nvGrpSpPr>
          <p:cNvPr id="2" name="Group 1">
            <a:extLst>
              <a:ext uri="{FF2B5EF4-FFF2-40B4-BE49-F238E27FC236}">
                <a16:creationId xmlns:a16="http://schemas.microsoft.com/office/drawing/2014/main" id="{823BD959-CB6B-805C-D21D-342BC08CAA62}"/>
              </a:ext>
            </a:extLst>
          </p:cNvPr>
          <p:cNvGrpSpPr/>
          <p:nvPr userDrawn="1"/>
        </p:nvGrpSpPr>
        <p:grpSpPr>
          <a:xfrm>
            <a:off x="726651" y="6283402"/>
            <a:ext cx="10868638" cy="474125"/>
            <a:chOff x="726651" y="6283402"/>
            <a:chExt cx="10868638" cy="474125"/>
          </a:xfrm>
        </p:grpSpPr>
        <p:grpSp>
          <p:nvGrpSpPr>
            <p:cNvPr id="3" name="Group 2">
              <a:extLst>
                <a:ext uri="{FF2B5EF4-FFF2-40B4-BE49-F238E27FC236}">
                  <a16:creationId xmlns:a16="http://schemas.microsoft.com/office/drawing/2014/main" id="{F5C9E3D4-B11E-ABB8-1BBA-B772ADDD174B}"/>
                </a:ext>
              </a:extLst>
            </p:cNvPr>
            <p:cNvGrpSpPr/>
            <p:nvPr userDrawn="1"/>
          </p:nvGrpSpPr>
          <p:grpSpPr>
            <a:xfrm>
              <a:off x="726651" y="6283402"/>
              <a:ext cx="10868638" cy="362289"/>
              <a:chOff x="731293" y="6099767"/>
              <a:chExt cx="10868638" cy="362289"/>
            </a:xfrm>
          </p:grpSpPr>
          <p:cxnSp>
            <p:nvCxnSpPr>
              <p:cNvPr id="20" name="Google Shape;86;p30">
                <a:extLst>
                  <a:ext uri="{FF2B5EF4-FFF2-40B4-BE49-F238E27FC236}">
                    <a16:creationId xmlns:a16="http://schemas.microsoft.com/office/drawing/2014/main" id="{8F569FFB-1107-82BE-2ECD-B978003F990A}"/>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66BB27E9-59A0-5BA0-506F-8BE49EB0AC67}"/>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4" name="Picture 3" descr="A logo on a black background&#10;&#10;AI-generated content may be incorrect.">
              <a:extLst>
                <a:ext uri="{FF2B5EF4-FFF2-40B4-BE49-F238E27FC236}">
                  <a16:creationId xmlns:a16="http://schemas.microsoft.com/office/drawing/2014/main" id="{100FEE1A-771A-33F2-11F5-E87390C8A88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22" name="Text Placeholder 25">
            <a:extLst>
              <a:ext uri="{FF2B5EF4-FFF2-40B4-BE49-F238E27FC236}">
                <a16:creationId xmlns:a16="http://schemas.microsoft.com/office/drawing/2014/main" id="{53BC112D-25BB-393E-25D9-861ED0E57066}"/>
              </a:ext>
            </a:extLst>
          </p:cNvPr>
          <p:cNvSpPr>
            <a:spLocks noGrp="1"/>
          </p:cNvSpPr>
          <p:nvPr>
            <p:ph type="body" sz="quarter" idx="15"/>
          </p:nvPr>
        </p:nvSpPr>
        <p:spPr>
          <a:xfrm>
            <a:off x="986807" y="536358"/>
            <a:ext cx="7869810" cy="704850"/>
          </a:xfrm>
        </p:spPr>
        <p:txBody>
          <a:bodyPr>
            <a:noAutofit/>
          </a:bodyPr>
          <a:lstStyle>
            <a:lvl1pPr marL="0" indent="0">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31273297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929462" y="2400562"/>
            <a:ext cx="3032940" cy="3742218"/>
          </a:xfrm>
          <a:custGeom>
            <a:avLst/>
            <a:gdLst>
              <a:gd name="connsiteX0" fmla="*/ 0 w 3627052"/>
              <a:gd name="connsiteY0" fmla="*/ 0 h 6862565"/>
              <a:gd name="connsiteX1" fmla="*/ 3627052 w 3627052"/>
              <a:gd name="connsiteY1" fmla="*/ 0 h 6862565"/>
              <a:gd name="connsiteX2" fmla="*/ 3627052 w 3627052"/>
              <a:gd name="connsiteY2" fmla="*/ 6862565 h 6862565"/>
              <a:gd name="connsiteX3" fmla="*/ 0 w 3627052"/>
              <a:gd name="connsiteY3" fmla="*/ 6862565 h 6862565"/>
            </a:gdLst>
            <a:ahLst/>
            <a:cxnLst>
              <a:cxn ang="0">
                <a:pos x="connsiteX0" y="connsiteY0"/>
              </a:cxn>
              <a:cxn ang="0">
                <a:pos x="connsiteX1" y="connsiteY1"/>
              </a:cxn>
              <a:cxn ang="0">
                <a:pos x="connsiteX2" y="connsiteY2"/>
              </a:cxn>
              <a:cxn ang="0">
                <a:pos x="connsiteX3" y="connsiteY3"/>
              </a:cxn>
            </a:cxnLst>
            <a:rect l="l" t="t" r="r" b="b"/>
            <a:pathLst>
              <a:path w="3627052" h="6862565">
                <a:moveTo>
                  <a:pt x="0" y="0"/>
                </a:moveTo>
                <a:lnTo>
                  <a:pt x="3627052" y="0"/>
                </a:lnTo>
                <a:lnTo>
                  <a:pt x="3627052" y="6862565"/>
                </a:lnTo>
                <a:lnTo>
                  <a:pt x="0" y="6862565"/>
                </a:ln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sp>
        <p:nvSpPr>
          <p:cNvPr id="5" name="Picture Placeholder 4"/>
          <p:cNvSpPr>
            <a:spLocks noGrp="1"/>
          </p:cNvSpPr>
          <p:nvPr>
            <p:ph type="pic" sz="quarter" idx="12"/>
          </p:nvPr>
        </p:nvSpPr>
        <p:spPr>
          <a:xfrm>
            <a:off x="4143476" y="2400562"/>
            <a:ext cx="3032940" cy="3742218"/>
          </a:xfrm>
          <a:custGeom>
            <a:avLst/>
            <a:gdLst>
              <a:gd name="connsiteX0" fmla="*/ 0 w 3627052"/>
              <a:gd name="connsiteY0" fmla="*/ 0 h 6862565"/>
              <a:gd name="connsiteX1" fmla="*/ 3627052 w 3627052"/>
              <a:gd name="connsiteY1" fmla="*/ 0 h 6862565"/>
              <a:gd name="connsiteX2" fmla="*/ 3627052 w 3627052"/>
              <a:gd name="connsiteY2" fmla="*/ 6862565 h 6862565"/>
              <a:gd name="connsiteX3" fmla="*/ 0 w 3627052"/>
              <a:gd name="connsiteY3" fmla="*/ 6862565 h 6862565"/>
            </a:gdLst>
            <a:ahLst/>
            <a:cxnLst>
              <a:cxn ang="0">
                <a:pos x="connsiteX0" y="connsiteY0"/>
              </a:cxn>
              <a:cxn ang="0">
                <a:pos x="connsiteX1" y="connsiteY1"/>
              </a:cxn>
              <a:cxn ang="0">
                <a:pos x="connsiteX2" y="connsiteY2"/>
              </a:cxn>
              <a:cxn ang="0">
                <a:pos x="connsiteX3" y="connsiteY3"/>
              </a:cxn>
            </a:cxnLst>
            <a:rect l="l" t="t" r="r" b="b"/>
            <a:pathLst>
              <a:path w="3627052" h="6862565">
                <a:moveTo>
                  <a:pt x="0" y="0"/>
                </a:moveTo>
                <a:lnTo>
                  <a:pt x="3627052" y="0"/>
                </a:lnTo>
                <a:lnTo>
                  <a:pt x="3627052" y="6862565"/>
                </a:lnTo>
                <a:lnTo>
                  <a:pt x="0" y="6862565"/>
                </a:ln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grpSp>
        <p:nvGrpSpPr>
          <p:cNvPr id="14" name="Group 13">
            <a:extLst>
              <a:ext uri="{FF2B5EF4-FFF2-40B4-BE49-F238E27FC236}">
                <a16:creationId xmlns:a16="http://schemas.microsoft.com/office/drawing/2014/main" id="{8F022A22-7A3E-E5F6-481F-C19C74B96559}"/>
              </a:ext>
            </a:extLst>
          </p:cNvPr>
          <p:cNvGrpSpPr/>
          <p:nvPr userDrawn="1"/>
        </p:nvGrpSpPr>
        <p:grpSpPr>
          <a:xfrm>
            <a:off x="726651" y="6283402"/>
            <a:ext cx="10868638" cy="474125"/>
            <a:chOff x="726651" y="6283402"/>
            <a:chExt cx="10868638" cy="474125"/>
          </a:xfrm>
        </p:grpSpPr>
        <p:grpSp>
          <p:nvGrpSpPr>
            <p:cNvPr id="15" name="Group 14">
              <a:extLst>
                <a:ext uri="{FF2B5EF4-FFF2-40B4-BE49-F238E27FC236}">
                  <a16:creationId xmlns:a16="http://schemas.microsoft.com/office/drawing/2014/main" id="{9CF51669-6815-29EF-43F2-8BE05D584F17}"/>
                </a:ext>
              </a:extLst>
            </p:cNvPr>
            <p:cNvGrpSpPr/>
            <p:nvPr userDrawn="1"/>
          </p:nvGrpSpPr>
          <p:grpSpPr>
            <a:xfrm>
              <a:off x="726651" y="6283402"/>
              <a:ext cx="10868638" cy="362289"/>
              <a:chOff x="731293" y="6099767"/>
              <a:chExt cx="10868638" cy="362289"/>
            </a:xfrm>
          </p:grpSpPr>
          <p:cxnSp>
            <p:nvCxnSpPr>
              <p:cNvPr id="17" name="Google Shape;86;p30">
                <a:extLst>
                  <a:ext uri="{FF2B5EF4-FFF2-40B4-BE49-F238E27FC236}">
                    <a16:creationId xmlns:a16="http://schemas.microsoft.com/office/drawing/2014/main" id="{7947AB2D-FE2E-9271-DFF0-5EC157244568}"/>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9339D869-8F1E-C69C-0DEA-F5BF3634697A}"/>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16" name="Picture 15" descr="A logo on a black background&#10;&#10;AI-generated content may be incorrect.">
              <a:extLst>
                <a:ext uri="{FF2B5EF4-FFF2-40B4-BE49-F238E27FC236}">
                  <a16:creationId xmlns:a16="http://schemas.microsoft.com/office/drawing/2014/main" id="{3859AB48-173C-1E70-407D-59604CEA2F3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19" name="Text Placeholder 25">
            <a:extLst>
              <a:ext uri="{FF2B5EF4-FFF2-40B4-BE49-F238E27FC236}">
                <a16:creationId xmlns:a16="http://schemas.microsoft.com/office/drawing/2014/main" id="{47784BF6-8ECC-C360-A0A3-781B8B6DB0B0}"/>
              </a:ext>
            </a:extLst>
          </p:cNvPr>
          <p:cNvSpPr>
            <a:spLocks noGrp="1"/>
          </p:cNvSpPr>
          <p:nvPr>
            <p:ph type="body" sz="quarter" idx="13"/>
          </p:nvPr>
        </p:nvSpPr>
        <p:spPr>
          <a:xfrm>
            <a:off x="986807" y="536358"/>
            <a:ext cx="7869810" cy="704850"/>
          </a:xfrm>
        </p:spPr>
        <p:txBody>
          <a:bodyPr>
            <a:noAutofit/>
          </a:bodyPr>
          <a:lstStyle>
            <a:lvl1pPr marL="0" indent="0">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9327726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tory of Hop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5342946" y="2843379"/>
            <a:ext cx="2458176" cy="2458176"/>
          </a:xfrm>
          <a:custGeom>
            <a:avLst/>
            <a:gdLst>
              <a:gd name="connsiteX0" fmla="*/ 1391311 w 2782622"/>
              <a:gd name="connsiteY0" fmla="*/ 0 h 2782622"/>
              <a:gd name="connsiteX1" fmla="*/ 2782622 w 2782622"/>
              <a:gd name="connsiteY1" fmla="*/ 1391311 h 2782622"/>
              <a:gd name="connsiteX2" fmla="*/ 1391311 w 2782622"/>
              <a:gd name="connsiteY2" fmla="*/ 2782622 h 2782622"/>
              <a:gd name="connsiteX3" fmla="*/ 0 w 2782622"/>
              <a:gd name="connsiteY3" fmla="*/ 1391311 h 2782622"/>
              <a:gd name="connsiteX4" fmla="*/ 1391311 w 2782622"/>
              <a:gd name="connsiteY4" fmla="*/ 0 h 2782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622" h="2782622">
                <a:moveTo>
                  <a:pt x="1391311" y="0"/>
                </a:moveTo>
                <a:cubicBezTo>
                  <a:pt x="2159711" y="0"/>
                  <a:pt x="2782622" y="622911"/>
                  <a:pt x="2782622" y="1391311"/>
                </a:cubicBezTo>
                <a:cubicBezTo>
                  <a:pt x="2782622" y="2159711"/>
                  <a:pt x="2159711" y="2782622"/>
                  <a:pt x="1391311" y="2782622"/>
                </a:cubicBezTo>
                <a:cubicBezTo>
                  <a:pt x="622911" y="2782622"/>
                  <a:pt x="0" y="2159711"/>
                  <a:pt x="0" y="1391311"/>
                </a:cubicBezTo>
                <a:cubicBezTo>
                  <a:pt x="0" y="622911"/>
                  <a:pt x="622911" y="0"/>
                  <a:pt x="1391311" y="0"/>
                </a:cubicBez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sp>
        <p:nvSpPr>
          <p:cNvPr id="2" name="Rectangle 1">
            <a:extLst>
              <a:ext uri="{FF2B5EF4-FFF2-40B4-BE49-F238E27FC236}">
                <a16:creationId xmlns:a16="http://schemas.microsoft.com/office/drawing/2014/main" id="{8AF91D85-FDE2-CBE9-650C-D9AE0222ED63}"/>
              </a:ext>
            </a:extLst>
          </p:cNvPr>
          <p:cNvSpPr/>
          <p:nvPr userDrawn="1"/>
        </p:nvSpPr>
        <p:spPr>
          <a:xfrm>
            <a:off x="844550" y="1650999"/>
            <a:ext cx="5788480" cy="4778829"/>
          </a:xfrm>
          <a:prstGeom prst="rect">
            <a:avLst/>
          </a:prstGeom>
          <a:gradFill>
            <a:gsLst>
              <a:gs pos="35000">
                <a:schemeClr val="accent1"/>
              </a:gs>
              <a:gs pos="100000">
                <a:schemeClr val="accent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alibri" panose="020F050202020403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B4A29BCD-69B5-74F9-E2A2-946F3B89A95A}"/>
              </a:ext>
            </a:extLst>
          </p:cNvPr>
          <p:cNvSpPr txBox="1"/>
          <p:nvPr userDrawn="1"/>
        </p:nvSpPr>
        <p:spPr>
          <a:xfrm>
            <a:off x="929462" y="728843"/>
            <a:ext cx="3947338" cy="578428"/>
          </a:xfrm>
          <a:prstGeom prst="rect">
            <a:avLst/>
          </a:prstGeom>
          <a:noFill/>
        </p:spPr>
        <p:txBody>
          <a:bodyPr wrap="square" rtlCol="0">
            <a:spAutoFit/>
          </a:bodyPr>
          <a:lstStyle/>
          <a:p>
            <a:pPr>
              <a:lnSpc>
                <a:spcPts val="4000"/>
              </a:lnSpc>
            </a:pPr>
            <a:r>
              <a:rPr lang="en-US" sz="3200">
                <a:latin typeface="+mj-lt"/>
                <a:ea typeface="Calibri" panose="020F0502020204030204" pitchFamily="34" charset="0"/>
                <a:cs typeface="Poppins Medium" panose="00000600000000000000" pitchFamily="2" charset="0"/>
              </a:rPr>
              <a:t>Clothe</a:t>
            </a:r>
          </a:p>
        </p:txBody>
      </p:sp>
      <p:sp>
        <p:nvSpPr>
          <p:cNvPr id="5" name="Oval 4">
            <a:extLst>
              <a:ext uri="{FF2B5EF4-FFF2-40B4-BE49-F238E27FC236}">
                <a16:creationId xmlns:a16="http://schemas.microsoft.com/office/drawing/2014/main" id="{CC449AFF-977F-9D2F-6EEB-C70165542497}"/>
              </a:ext>
            </a:extLst>
          </p:cNvPr>
          <p:cNvSpPr/>
          <p:nvPr userDrawn="1"/>
        </p:nvSpPr>
        <p:spPr>
          <a:xfrm>
            <a:off x="4948540" y="2445389"/>
            <a:ext cx="3254156" cy="3254156"/>
          </a:xfrm>
          <a:prstGeom prst="ellipse">
            <a:avLst/>
          </a:prstGeom>
          <a:noFill/>
          <a:ln>
            <a:solidFill>
              <a:schemeClr val="bg1">
                <a:lumMod val="85000"/>
              </a:schemeClr>
            </a:solidFill>
          </a:ln>
          <a:effectLst>
            <a:outerShdw blurRad="88900" dist="76200" dir="5400000" algn="tl" rotWithShape="0">
              <a:schemeClr val="accent2">
                <a:alpha val="7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endParaRPr>
          </a:p>
        </p:txBody>
      </p:sp>
      <p:sp>
        <p:nvSpPr>
          <p:cNvPr id="6" name="TextBox 5">
            <a:extLst>
              <a:ext uri="{FF2B5EF4-FFF2-40B4-BE49-F238E27FC236}">
                <a16:creationId xmlns:a16="http://schemas.microsoft.com/office/drawing/2014/main" id="{06C6CD02-D26F-B29E-FF77-8BD224C39200}"/>
              </a:ext>
            </a:extLst>
          </p:cNvPr>
          <p:cNvSpPr txBox="1"/>
          <p:nvPr userDrawn="1"/>
        </p:nvSpPr>
        <p:spPr>
          <a:xfrm>
            <a:off x="8597102" y="2634717"/>
            <a:ext cx="2522206" cy="2123658"/>
          </a:xfrm>
          <a:prstGeom prst="rect">
            <a:avLst/>
          </a:prstGeom>
          <a:noFill/>
        </p:spPr>
        <p:txBody>
          <a:bodyPr wrap="square">
            <a:spAutoFit/>
          </a:bodyPr>
          <a:lstStyle/>
          <a:p>
            <a:pPr defTabSz="609585"/>
            <a:r>
              <a:rPr lang="en-US" sz="3600" b="1">
                <a:solidFill>
                  <a:schemeClr val="accent3"/>
                </a:solidFill>
                <a:latin typeface="Calibri" panose="020F0502020204030204" pitchFamily="34" charset="0"/>
                <a:ea typeface="Calibri" panose="020F0502020204030204" pitchFamily="34" charset="0"/>
                <a:cs typeface="Noto Serif" panose="02020600060500020200" pitchFamily="18" charset="0"/>
              </a:rPr>
              <a:t>9 Thrift Stores </a:t>
            </a:r>
            <a:r>
              <a:rPr lang="en-US">
                <a:latin typeface="Calibri" panose="020F0502020204030204" pitchFamily="34" charset="0"/>
                <a:ea typeface="Calibri" panose="020F0502020204030204" pitchFamily="34" charset="0"/>
                <a:cs typeface="Noto Serif" panose="02020600060500020200" pitchFamily="18" charset="0"/>
              </a:rPr>
              <a:t>+ </a:t>
            </a:r>
          </a:p>
          <a:p>
            <a:pPr defTabSz="609585"/>
            <a:r>
              <a:rPr lang="en-US" sz="2000">
                <a:latin typeface="Calibri" panose="020F0502020204030204" pitchFamily="34" charset="0"/>
                <a:ea typeface="Calibri" panose="020F0502020204030204" pitchFamily="34" charset="0"/>
                <a:cs typeface="Noto Serif" panose="02020600060500020200" pitchFamily="18" charset="0"/>
              </a:rPr>
              <a:t>E-Commerce Store “Vinny’s Thrift &amp; Collectibles”</a:t>
            </a:r>
            <a:endParaRPr lang="en-ID" sz="2000">
              <a:latin typeface="Calibri" panose="020F0502020204030204" pitchFamily="34" charset="0"/>
              <a:ea typeface="Calibri" panose="020F0502020204030204" pitchFamily="34" charset="0"/>
              <a:cs typeface="Noto Serif" panose="02020600060500020200" pitchFamily="18" charset="0"/>
            </a:endParaRPr>
          </a:p>
        </p:txBody>
      </p:sp>
      <p:sp>
        <p:nvSpPr>
          <p:cNvPr id="7" name="TextBox 6">
            <a:extLst>
              <a:ext uri="{FF2B5EF4-FFF2-40B4-BE49-F238E27FC236}">
                <a16:creationId xmlns:a16="http://schemas.microsoft.com/office/drawing/2014/main" id="{F3AD78BF-F6A1-F17E-430F-39AABEE57364}"/>
              </a:ext>
            </a:extLst>
          </p:cNvPr>
          <p:cNvSpPr txBox="1"/>
          <p:nvPr userDrawn="1"/>
        </p:nvSpPr>
        <p:spPr>
          <a:xfrm>
            <a:off x="8639926" y="4796166"/>
            <a:ext cx="2787409" cy="646331"/>
          </a:xfrm>
          <a:prstGeom prst="rect">
            <a:avLst/>
          </a:prstGeom>
          <a:noFill/>
        </p:spPr>
        <p:txBody>
          <a:bodyPr wrap="square">
            <a:spAutoFit/>
          </a:bodyPr>
          <a:lstStyle/>
          <a:p>
            <a:pPr defTabSz="609585"/>
            <a:r>
              <a:rPr lang="en-US" sz="3600" b="1">
                <a:solidFill>
                  <a:schemeClr val="accent3"/>
                </a:solidFill>
                <a:latin typeface="Calibri" panose="020F0502020204030204" pitchFamily="34" charset="0"/>
                <a:ea typeface="Calibri" panose="020F0502020204030204" pitchFamily="34" charset="0"/>
                <a:cs typeface="Noto Serif" panose="02020600060500020200" pitchFamily="18" charset="0"/>
              </a:rPr>
              <a:t>50</a:t>
            </a:r>
            <a:r>
              <a:rPr lang="en-US" sz="2000" b="1">
                <a:solidFill>
                  <a:schemeClr val="accent3"/>
                </a:solidFill>
                <a:latin typeface="Calibri" panose="020F0502020204030204" pitchFamily="34" charset="0"/>
                <a:ea typeface="Calibri" panose="020F0502020204030204" pitchFamily="34" charset="0"/>
                <a:cs typeface="Noto Serif" panose="02020600060500020200" pitchFamily="18" charset="0"/>
              </a:rPr>
              <a:t> </a:t>
            </a:r>
            <a:r>
              <a:rPr lang="en-US" b="1">
                <a:solidFill>
                  <a:schemeClr val="accent3"/>
                </a:solidFill>
                <a:latin typeface="Calibri" panose="020F0502020204030204" pitchFamily="34" charset="0"/>
                <a:ea typeface="Calibri" panose="020F0502020204030204" pitchFamily="34" charset="0"/>
                <a:cs typeface="Noto Serif" panose="02020600060500020200" pitchFamily="18" charset="0"/>
              </a:rPr>
              <a:t>Employees</a:t>
            </a:r>
            <a:endParaRPr lang="en-ID" sz="2000" b="1">
              <a:solidFill>
                <a:schemeClr val="accent3"/>
              </a:solidFill>
              <a:latin typeface="Calibri" panose="020F0502020204030204" pitchFamily="34" charset="0"/>
              <a:ea typeface="Calibri" panose="020F0502020204030204" pitchFamily="34" charset="0"/>
              <a:cs typeface="Noto Serif" panose="02020600060500020200" pitchFamily="18" charset="0"/>
            </a:endParaRPr>
          </a:p>
        </p:txBody>
      </p:sp>
      <p:sp>
        <p:nvSpPr>
          <p:cNvPr id="8" name="TextBox 7">
            <a:extLst>
              <a:ext uri="{FF2B5EF4-FFF2-40B4-BE49-F238E27FC236}">
                <a16:creationId xmlns:a16="http://schemas.microsoft.com/office/drawing/2014/main" id="{C4CE1BC8-B114-9F29-347A-59A748A73B6C}"/>
              </a:ext>
            </a:extLst>
          </p:cNvPr>
          <p:cNvSpPr txBox="1"/>
          <p:nvPr userDrawn="1"/>
        </p:nvSpPr>
        <p:spPr>
          <a:xfrm>
            <a:off x="2270719" y="1945568"/>
            <a:ext cx="2207753" cy="954107"/>
          </a:xfrm>
          <a:prstGeom prst="rect">
            <a:avLst/>
          </a:prstGeom>
          <a:noFill/>
        </p:spPr>
        <p:txBody>
          <a:bodyPr wrap="square">
            <a:spAutoFit/>
          </a:bodyPr>
          <a:lstStyle/>
          <a:p>
            <a:pPr algn="ctr" defTabSz="609585"/>
            <a:r>
              <a:rPr lang="en-US" sz="3600" b="1">
                <a:solidFill>
                  <a:prstClr val="white"/>
                </a:solidFill>
                <a:latin typeface="Calibri" panose="020F0502020204030204" pitchFamily="34" charset="0"/>
                <a:ea typeface="Calibri" panose="020F0502020204030204" pitchFamily="34" charset="0"/>
                <a:cs typeface="Lato" panose="020F0502020204030203" pitchFamily="34" charset="0"/>
              </a:rPr>
              <a:t>$4.6M </a:t>
            </a:r>
          </a:p>
          <a:p>
            <a:pPr algn="ctr" defTabSz="609585"/>
            <a:r>
              <a:rPr lang="en-US" sz="2000" b="1">
                <a:solidFill>
                  <a:prstClr val="white"/>
                </a:solidFill>
                <a:latin typeface="Calibri" panose="020F0502020204030204" pitchFamily="34" charset="0"/>
                <a:ea typeface="Calibri" panose="020F0502020204030204" pitchFamily="34" charset="0"/>
                <a:cs typeface="Lato" panose="020F0502020204030203" pitchFamily="34" charset="0"/>
              </a:rPr>
              <a:t>Revenue</a:t>
            </a:r>
            <a:endParaRPr lang="en-ID" b="1">
              <a:solidFill>
                <a:prstClr val="white"/>
              </a:solidFill>
              <a:latin typeface="Calibri" panose="020F0502020204030204" pitchFamily="34" charset="0"/>
              <a:ea typeface="Calibri" panose="020F0502020204030204" pitchFamily="34" charset="0"/>
              <a:cs typeface="Lato" panose="020F0502020204030203" pitchFamily="34" charset="0"/>
            </a:endParaRPr>
          </a:p>
        </p:txBody>
      </p:sp>
      <p:sp>
        <p:nvSpPr>
          <p:cNvPr id="9" name="TextBox 8">
            <a:extLst>
              <a:ext uri="{FF2B5EF4-FFF2-40B4-BE49-F238E27FC236}">
                <a16:creationId xmlns:a16="http://schemas.microsoft.com/office/drawing/2014/main" id="{83E65EA7-38F3-411E-2DF2-54B74DB0CE3C}"/>
              </a:ext>
            </a:extLst>
          </p:cNvPr>
          <p:cNvSpPr txBox="1"/>
          <p:nvPr userDrawn="1"/>
        </p:nvSpPr>
        <p:spPr>
          <a:xfrm>
            <a:off x="1121663" y="3327885"/>
            <a:ext cx="2039769" cy="1261884"/>
          </a:xfrm>
          <a:prstGeom prst="rect">
            <a:avLst/>
          </a:prstGeom>
          <a:noFill/>
        </p:spPr>
        <p:txBody>
          <a:bodyPr wrap="square">
            <a:spAutoFit/>
          </a:bodyPr>
          <a:lstStyle/>
          <a:p>
            <a:pPr defTabSz="609585"/>
            <a:r>
              <a:rPr lang="en-US" sz="3600" b="1">
                <a:solidFill>
                  <a:prstClr val="white"/>
                </a:solidFill>
                <a:latin typeface="Calibri" panose="020F0502020204030204" pitchFamily="34" charset="0"/>
                <a:ea typeface="Calibri" panose="020F0502020204030204" pitchFamily="34" charset="0"/>
                <a:cs typeface="Noto Serif" panose="02020600060500020200" pitchFamily="18" charset="0"/>
              </a:rPr>
              <a:t>$1.8M </a:t>
            </a:r>
            <a:r>
              <a:rPr lang="en-US" sz="2000" b="1">
                <a:solidFill>
                  <a:prstClr val="white"/>
                </a:solidFill>
                <a:latin typeface="Calibri" panose="020F0502020204030204" pitchFamily="34" charset="0"/>
                <a:ea typeface="Calibri" panose="020F0502020204030204" pitchFamily="34" charset="0"/>
                <a:cs typeface="Noto Serif" panose="02020600060500020200" pitchFamily="18" charset="0"/>
              </a:rPr>
              <a:t>Conference Direct Aid</a:t>
            </a:r>
            <a:endParaRPr lang="en-ID" sz="2000" b="1">
              <a:solidFill>
                <a:prstClr val="white"/>
              </a:solidFill>
              <a:latin typeface="Calibri" panose="020F0502020204030204" pitchFamily="34" charset="0"/>
              <a:ea typeface="Calibri" panose="020F0502020204030204" pitchFamily="34" charset="0"/>
              <a:cs typeface="Noto Serif" panose="02020600060500020200" pitchFamily="18" charset="0"/>
            </a:endParaRPr>
          </a:p>
        </p:txBody>
      </p:sp>
      <p:sp>
        <p:nvSpPr>
          <p:cNvPr id="10" name="TextBox 9">
            <a:extLst>
              <a:ext uri="{FF2B5EF4-FFF2-40B4-BE49-F238E27FC236}">
                <a16:creationId xmlns:a16="http://schemas.microsoft.com/office/drawing/2014/main" id="{662A8D40-4779-D1FE-8233-05C6CDD08798}"/>
              </a:ext>
            </a:extLst>
          </p:cNvPr>
          <p:cNvSpPr txBox="1"/>
          <p:nvPr userDrawn="1"/>
        </p:nvSpPr>
        <p:spPr>
          <a:xfrm>
            <a:off x="3073777" y="4255917"/>
            <a:ext cx="1874763" cy="1569660"/>
          </a:xfrm>
          <a:prstGeom prst="rect">
            <a:avLst/>
          </a:prstGeom>
          <a:noFill/>
        </p:spPr>
        <p:txBody>
          <a:bodyPr wrap="square">
            <a:spAutoFit/>
          </a:bodyPr>
          <a:lstStyle/>
          <a:p>
            <a:pPr defTabSz="609585"/>
            <a:r>
              <a:rPr lang="en-US" sz="3600" b="1">
                <a:solidFill>
                  <a:prstClr val="white"/>
                </a:solidFill>
                <a:latin typeface="Calibri" panose="020F0502020204030204" pitchFamily="34" charset="0"/>
                <a:ea typeface="Calibri" panose="020F0502020204030204" pitchFamily="34" charset="0"/>
                <a:cs typeface="Noto Serif" panose="02020600060500020200" pitchFamily="18" charset="0"/>
              </a:rPr>
              <a:t>$50K</a:t>
            </a:r>
            <a:r>
              <a:rPr lang="en-US" sz="1600" b="1">
                <a:solidFill>
                  <a:prstClr val="white"/>
                </a:solidFill>
                <a:latin typeface="Calibri" panose="020F0502020204030204" pitchFamily="34" charset="0"/>
                <a:ea typeface="Calibri" panose="020F0502020204030204" pitchFamily="34" charset="0"/>
                <a:cs typeface="Noto Serif" panose="02020600060500020200" pitchFamily="18" charset="0"/>
              </a:rPr>
              <a:t> </a:t>
            </a:r>
            <a:r>
              <a:rPr lang="en-US" sz="2000" b="1">
                <a:solidFill>
                  <a:prstClr val="white"/>
                </a:solidFill>
                <a:latin typeface="Calibri" panose="020F0502020204030204" pitchFamily="34" charset="0"/>
                <a:ea typeface="Calibri" panose="020F0502020204030204" pitchFamily="34" charset="0"/>
                <a:cs typeface="Noto Serif" panose="02020600060500020200" pitchFamily="18" charset="0"/>
              </a:rPr>
              <a:t>Merchandise Vouchers to Neighbors</a:t>
            </a:r>
            <a:endParaRPr lang="en-ID" b="1">
              <a:solidFill>
                <a:prstClr val="white"/>
              </a:solidFill>
              <a:latin typeface="Calibri" panose="020F0502020204030204" pitchFamily="34" charset="0"/>
              <a:ea typeface="Calibri" panose="020F0502020204030204" pitchFamily="34" charset="0"/>
              <a:cs typeface="Noto Serif" panose="02020600060500020200" pitchFamily="18" charset="0"/>
            </a:endParaRPr>
          </a:p>
        </p:txBody>
      </p:sp>
      <p:grpSp>
        <p:nvGrpSpPr>
          <p:cNvPr id="11" name="Group 10">
            <a:extLst>
              <a:ext uri="{FF2B5EF4-FFF2-40B4-BE49-F238E27FC236}">
                <a16:creationId xmlns:a16="http://schemas.microsoft.com/office/drawing/2014/main" id="{CFCD6EE1-53B2-F632-1D79-C7C3457303A9}"/>
              </a:ext>
            </a:extLst>
          </p:cNvPr>
          <p:cNvGrpSpPr/>
          <p:nvPr userDrawn="1"/>
        </p:nvGrpSpPr>
        <p:grpSpPr>
          <a:xfrm>
            <a:off x="726651" y="6283402"/>
            <a:ext cx="10868638" cy="474125"/>
            <a:chOff x="726651" y="6283402"/>
            <a:chExt cx="10868638" cy="474125"/>
          </a:xfrm>
        </p:grpSpPr>
        <p:grpSp>
          <p:nvGrpSpPr>
            <p:cNvPr id="12" name="Group 11">
              <a:extLst>
                <a:ext uri="{FF2B5EF4-FFF2-40B4-BE49-F238E27FC236}">
                  <a16:creationId xmlns:a16="http://schemas.microsoft.com/office/drawing/2014/main" id="{3EEB88D5-2C86-5360-2428-0CEC5CD09681}"/>
                </a:ext>
              </a:extLst>
            </p:cNvPr>
            <p:cNvGrpSpPr/>
            <p:nvPr userDrawn="1"/>
          </p:nvGrpSpPr>
          <p:grpSpPr>
            <a:xfrm>
              <a:off x="726651" y="6283402"/>
              <a:ext cx="10868638" cy="362289"/>
              <a:chOff x="731293" y="6099767"/>
              <a:chExt cx="10868638" cy="362289"/>
            </a:xfrm>
          </p:grpSpPr>
          <p:cxnSp>
            <p:nvCxnSpPr>
              <p:cNvPr id="14" name="Google Shape;86;p30">
                <a:extLst>
                  <a:ext uri="{FF2B5EF4-FFF2-40B4-BE49-F238E27FC236}">
                    <a16:creationId xmlns:a16="http://schemas.microsoft.com/office/drawing/2014/main" id="{24B62B79-9ECD-0922-0E8E-0E4B65696CC0}"/>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0E30268E-0AB2-C022-72CA-80ACB29595BC}"/>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13" name="Picture 12" descr="A logo on a black background&#10;&#10;AI-generated content may be incorrect.">
              <a:extLst>
                <a:ext uri="{FF2B5EF4-FFF2-40B4-BE49-F238E27FC236}">
                  <a16:creationId xmlns:a16="http://schemas.microsoft.com/office/drawing/2014/main" id="{35FD9C61-D395-32C1-238F-93A28C4EDC5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Tree>
    <p:extLst>
      <p:ext uri="{BB962C8B-B14F-4D97-AF65-F5344CB8AC3E}">
        <p14:creationId xmlns:p14="http://schemas.microsoft.com/office/powerpoint/2010/main" val="8822433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Story of Hop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5342946" y="2843379"/>
            <a:ext cx="2458176" cy="2458176"/>
          </a:xfrm>
          <a:custGeom>
            <a:avLst/>
            <a:gdLst>
              <a:gd name="connsiteX0" fmla="*/ 1391311 w 2782622"/>
              <a:gd name="connsiteY0" fmla="*/ 0 h 2782622"/>
              <a:gd name="connsiteX1" fmla="*/ 2782622 w 2782622"/>
              <a:gd name="connsiteY1" fmla="*/ 1391311 h 2782622"/>
              <a:gd name="connsiteX2" fmla="*/ 1391311 w 2782622"/>
              <a:gd name="connsiteY2" fmla="*/ 2782622 h 2782622"/>
              <a:gd name="connsiteX3" fmla="*/ 0 w 2782622"/>
              <a:gd name="connsiteY3" fmla="*/ 1391311 h 2782622"/>
              <a:gd name="connsiteX4" fmla="*/ 1391311 w 2782622"/>
              <a:gd name="connsiteY4" fmla="*/ 0 h 2782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622" h="2782622">
                <a:moveTo>
                  <a:pt x="1391311" y="0"/>
                </a:moveTo>
                <a:cubicBezTo>
                  <a:pt x="2159711" y="0"/>
                  <a:pt x="2782622" y="622911"/>
                  <a:pt x="2782622" y="1391311"/>
                </a:cubicBezTo>
                <a:cubicBezTo>
                  <a:pt x="2782622" y="2159711"/>
                  <a:pt x="2159711" y="2782622"/>
                  <a:pt x="1391311" y="2782622"/>
                </a:cubicBezTo>
                <a:cubicBezTo>
                  <a:pt x="622911" y="2782622"/>
                  <a:pt x="0" y="2159711"/>
                  <a:pt x="0" y="1391311"/>
                </a:cubicBezTo>
                <a:cubicBezTo>
                  <a:pt x="0" y="622911"/>
                  <a:pt x="622911" y="0"/>
                  <a:pt x="1391311" y="0"/>
                </a:cubicBez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grpSp>
        <p:nvGrpSpPr>
          <p:cNvPr id="13" name="Group 12">
            <a:extLst>
              <a:ext uri="{FF2B5EF4-FFF2-40B4-BE49-F238E27FC236}">
                <a16:creationId xmlns:a16="http://schemas.microsoft.com/office/drawing/2014/main" id="{906A9271-C914-BA60-A2BB-CE0E64A42F8C}"/>
              </a:ext>
            </a:extLst>
          </p:cNvPr>
          <p:cNvGrpSpPr/>
          <p:nvPr userDrawn="1"/>
        </p:nvGrpSpPr>
        <p:grpSpPr>
          <a:xfrm>
            <a:off x="726651" y="6283402"/>
            <a:ext cx="10868638" cy="474125"/>
            <a:chOff x="726651" y="6283402"/>
            <a:chExt cx="10868638" cy="474125"/>
          </a:xfrm>
        </p:grpSpPr>
        <p:grpSp>
          <p:nvGrpSpPr>
            <p:cNvPr id="14" name="Group 13">
              <a:extLst>
                <a:ext uri="{FF2B5EF4-FFF2-40B4-BE49-F238E27FC236}">
                  <a16:creationId xmlns:a16="http://schemas.microsoft.com/office/drawing/2014/main" id="{DE4DDAA8-23AA-0E38-30EC-ED31FE52B84C}"/>
                </a:ext>
              </a:extLst>
            </p:cNvPr>
            <p:cNvGrpSpPr/>
            <p:nvPr userDrawn="1"/>
          </p:nvGrpSpPr>
          <p:grpSpPr>
            <a:xfrm>
              <a:off x="726651" y="6283402"/>
              <a:ext cx="10868638" cy="362289"/>
              <a:chOff x="731293" y="6099767"/>
              <a:chExt cx="10868638" cy="362289"/>
            </a:xfrm>
          </p:grpSpPr>
          <p:cxnSp>
            <p:nvCxnSpPr>
              <p:cNvPr id="16" name="Google Shape;86;p30">
                <a:extLst>
                  <a:ext uri="{FF2B5EF4-FFF2-40B4-BE49-F238E27FC236}">
                    <a16:creationId xmlns:a16="http://schemas.microsoft.com/office/drawing/2014/main" id="{6A1A1CFC-E759-64AB-AA52-AC0DE7E43800}"/>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E68B868F-FBD4-2632-8F63-E99C7C66DA37}"/>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15" name="Picture 14" descr="A logo on a black background&#10;&#10;AI-generated content may be incorrect.">
              <a:extLst>
                <a:ext uri="{FF2B5EF4-FFF2-40B4-BE49-F238E27FC236}">
                  <a16:creationId xmlns:a16="http://schemas.microsoft.com/office/drawing/2014/main" id="{380A9C4A-0AA0-6AE1-25AF-AFCD454BE4E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18" name="Text Placeholder 25">
            <a:extLst>
              <a:ext uri="{FF2B5EF4-FFF2-40B4-BE49-F238E27FC236}">
                <a16:creationId xmlns:a16="http://schemas.microsoft.com/office/drawing/2014/main" id="{91A2491C-C7A9-49BB-F9AA-61D0851BB177}"/>
              </a:ext>
            </a:extLst>
          </p:cNvPr>
          <p:cNvSpPr>
            <a:spLocks noGrp="1"/>
          </p:cNvSpPr>
          <p:nvPr>
            <p:ph type="body" sz="quarter" idx="12"/>
          </p:nvPr>
        </p:nvSpPr>
        <p:spPr>
          <a:xfrm>
            <a:off x="986807" y="536358"/>
            <a:ext cx="7869810" cy="704850"/>
          </a:xfrm>
        </p:spPr>
        <p:txBody>
          <a:bodyPr>
            <a:noAutofit/>
          </a:bodyPr>
          <a:lstStyle>
            <a:lvl1pPr marL="0" indent="0">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16805380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2307689" y="2734340"/>
            <a:ext cx="1452820" cy="1452820"/>
          </a:xfrm>
          <a:custGeom>
            <a:avLst/>
            <a:gdLst>
              <a:gd name="connsiteX0" fmla="*/ 1391311 w 2782622"/>
              <a:gd name="connsiteY0" fmla="*/ 0 h 2782622"/>
              <a:gd name="connsiteX1" fmla="*/ 2782622 w 2782622"/>
              <a:gd name="connsiteY1" fmla="*/ 1391311 h 2782622"/>
              <a:gd name="connsiteX2" fmla="*/ 1391311 w 2782622"/>
              <a:gd name="connsiteY2" fmla="*/ 2782622 h 2782622"/>
              <a:gd name="connsiteX3" fmla="*/ 0 w 2782622"/>
              <a:gd name="connsiteY3" fmla="*/ 1391311 h 2782622"/>
              <a:gd name="connsiteX4" fmla="*/ 1391311 w 2782622"/>
              <a:gd name="connsiteY4" fmla="*/ 0 h 2782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622" h="2782622">
                <a:moveTo>
                  <a:pt x="1391311" y="0"/>
                </a:moveTo>
                <a:cubicBezTo>
                  <a:pt x="2159711" y="0"/>
                  <a:pt x="2782622" y="622911"/>
                  <a:pt x="2782622" y="1391311"/>
                </a:cubicBezTo>
                <a:cubicBezTo>
                  <a:pt x="2782622" y="2159711"/>
                  <a:pt x="2159711" y="2782622"/>
                  <a:pt x="1391311" y="2782622"/>
                </a:cubicBezTo>
                <a:cubicBezTo>
                  <a:pt x="622911" y="2782622"/>
                  <a:pt x="0" y="2159711"/>
                  <a:pt x="0" y="1391311"/>
                </a:cubicBezTo>
                <a:cubicBezTo>
                  <a:pt x="0" y="622911"/>
                  <a:pt x="622911" y="0"/>
                  <a:pt x="1391311" y="0"/>
                </a:cubicBez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sp>
        <p:nvSpPr>
          <p:cNvPr id="6" name="Picture Placeholder 5"/>
          <p:cNvSpPr>
            <a:spLocks noGrp="1"/>
          </p:cNvSpPr>
          <p:nvPr>
            <p:ph type="pic" sz="quarter" idx="12"/>
          </p:nvPr>
        </p:nvSpPr>
        <p:spPr>
          <a:xfrm>
            <a:off x="5498206" y="2734340"/>
            <a:ext cx="1452820" cy="1452820"/>
          </a:xfrm>
          <a:custGeom>
            <a:avLst/>
            <a:gdLst>
              <a:gd name="connsiteX0" fmla="*/ 1391311 w 2782622"/>
              <a:gd name="connsiteY0" fmla="*/ 0 h 2782622"/>
              <a:gd name="connsiteX1" fmla="*/ 2782622 w 2782622"/>
              <a:gd name="connsiteY1" fmla="*/ 1391311 h 2782622"/>
              <a:gd name="connsiteX2" fmla="*/ 1391311 w 2782622"/>
              <a:gd name="connsiteY2" fmla="*/ 2782622 h 2782622"/>
              <a:gd name="connsiteX3" fmla="*/ 0 w 2782622"/>
              <a:gd name="connsiteY3" fmla="*/ 1391311 h 2782622"/>
              <a:gd name="connsiteX4" fmla="*/ 1391311 w 2782622"/>
              <a:gd name="connsiteY4" fmla="*/ 0 h 2782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622" h="2782622">
                <a:moveTo>
                  <a:pt x="1391311" y="0"/>
                </a:moveTo>
                <a:cubicBezTo>
                  <a:pt x="2159711" y="0"/>
                  <a:pt x="2782622" y="622911"/>
                  <a:pt x="2782622" y="1391311"/>
                </a:cubicBezTo>
                <a:cubicBezTo>
                  <a:pt x="2782622" y="2159711"/>
                  <a:pt x="2159711" y="2782622"/>
                  <a:pt x="1391311" y="2782622"/>
                </a:cubicBezTo>
                <a:cubicBezTo>
                  <a:pt x="622911" y="2782622"/>
                  <a:pt x="0" y="2159711"/>
                  <a:pt x="0" y="1391311"/>
                </a:cubicBezTo>
                <a:cubicBezTo>
                  <a:pt x="0" y="622911"/>
                  <a:pt x="622911" y="0"/>
                  <a:pt x="1391311" y="0"/>
                </a:cubicBez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sp>
        <p:nvSpPr>
          <p:cNvPr id="7" name="Picture Placeholder 6"/>
          <p:cNvSpPr>
            <a:spLocks noGrp="1"/>
          </p:cNvSpPr>
          <p:nvPr>
            <p:ph type="pic" sz="quarter" idx="13"/>
          </p:nvPr>
        </p:nvSpPr>
        <p:spPr>
          <a:xfrm>
            <a:off x="8720377" y="2734340"/>
            <a:ext cx="1452820" cy="1452820"/>
          </a:xfrm>
          <a:custGeom>
            <a:avLst/>
            <a:gdLst>
              <a:gd name="connsiteX0" fmla="*/ 1391311 w 2782622"/>
              <a:gd name="connsiteY0" fmla="*/ 0 h 2782622"/>
              <a:gd name="connsiteX1" fmla="*/ 2782622 w 2782622"/>
              <a:gd name="connsiteY1" fmla="*/ 1391311 h 2782622"/>
              <a:gd name="connsiteX2" fmla="*/ 1391311 w 2782622"/>
              <a:gd name="connsiteY2" fmla="*/ 2782622 h 2782622"/>
              <a:gd name="connsiteX3" fmla="*/ 0 w 2782622"/>
              <a:gd name="connsiteY3" fmla="*/ 1391311 h 2782622"/>
              <a:gd name="connsiteX4" fmla="*/ 1391311 w 2782622"/>
              <a:gd name="connsiteY4" fmla="*/ 0 h 2782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622" h="2782622">
                <a:moveTo>
                  <a:pt x="1391311" y="0"/>
                </a:moveTo>
                <a:cubicBezTo>
                  <a:pt x="2159711" y="0"/>
                  <a:pt x="2782622" y="622911"/>
                  <a:pt x="2782622" y="1391311"/>
                </a:cubicBezTo>
                <a:cubicBezTo>
                  <a:pt x="2782622" y="2159711"/>
                  <a:pt x="2159711" y="2782622"/>
                  <a:pt x="1391311" y="2782622"/>
                </a:cubicBezTo>
                <a:cubicBezTo>
                  <a:pt x="622911" y="2782622"/>
                  <a:pt x="0" y="2159711"/>
                  <a:pt x="0" y="1391311"/>
                </a:cubicBezTo>
                <a:cubicBezTo>
                  <a:pt x="0" y="622911"/>
                  <a:pt x="622911" y="0"/>
                  <a:pt x="1391311" y="0"/>
                </a:cubicBez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grpSp>
        <p:nvGrpSpPr>
          <p:cNvPr id="16" name="Group 15">
            <a:extLst>
              <a:ext uri="{FF2B5EF4-FFF2-40B4-BE49-F238E27FC236}">
                <a16:creationId xmlns:a16="http://schemas.microsoft.com/office/drawing/2014/main" id="{A100E5D1-4A63-3F22-659E-B760239C3506}"/>
              </a:ext>
            </a:extLst>
          </p:cNvPr>
          <p:cNvGrpSpPr/>
          <p:nvPr userDrawn="1"/>
        </p:nvGrpSpPr>
        <p:grpSpPr>
          <a:xfrm>
            <a:off x="726651" y="6283402"/>
            <a:ext cx="10868638" cy="474125"/>
            <a:chOff x="726651" y="6283402"/>
            <a:chExt cx="10868638" cy="474125"/>
          </a:xfrm>
        </p:grpSpPr>
        <p:grpSp>
          <p:nvGrpSpPr>
            <p:cNvPr id="17" name="Group 16">
              <a:extLst>
                <a:ext uri="{FF2B5EF4-FFF2-40B4-BE49-F238E27FC236}">
                  <a16:creationId xmlns:a16="http://schemas.microsoft.com/office/drawing/2014/main" id="{2581CDC2-F125-2292-93C6-808DE4C73D6D}"/>
                </a:ext>
              </a:extLst>
            </p:cNvPr>
            <p:cNvGrpSpPr/>
            <p:nvPr userDrawn="1"/>
          </p:nvGrpSpPr>
          <p:grpSpPr>
            <a:xfrm>
              <a:off x="726651" y="6283402"/>
              <a:ext cx="10868638" cy="362289"/>
              <a:chOff x="731293" y="6099767"/>
              <a:chExt cx="10868638" cy="362289"/>
            </a:xfrm>
          </p:grpSpPr>
          <p:cxnSp>
            <p:nvCxnSpPr>
              <p:cNvPr id="19" name="Google Shape;86;p30">
                <a:extLst>
                  <a:ext uri="{FF2B5EF4-FFF2-40B4-BE49-F238E27FC236}">
                    <a16:creationId xmlns:a16="http://schemas.microsoft.com/office/drawing/2014/main" id="{7FA3760D-B86D-892A-5737-8E07E740DEF5}"/>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D826211F-2C05-900D-90C7-92E6CA7A560F}"/>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18" name="Picture 17" descr="A logo on a black background&#10;&#10;AI-generated content may be incorrect.">
              <a:extLst>
                <a:ext uri="{FF2B5EF4-FFF2-40B4-BE49-F238E27FC236}">
                  <a16:creationId xmlns:a16="http://schemas.microsoft.com/office/drawing/2014/main" id="{AC2E0DC0-BC0C-26AC-D13C-B14E597FF3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21" name="Text Placeholder 25">
            <a:extLst>
              <a:ext uri="{FF2B5EF4-FFF2-40B4-BE49-F238E27FC236}">
                <a16:creationId xmlns:a16="http://schemas.microsoft.com/office/drawing/2014/main" id="{B69845A3-EA17-1422-C37F-95459E9C1F9A}"/>
              </a:ext>
            </a:extLst>
          </p:cNvPr>
          <p:cNvSpPr>
            <a:spLocks noGrp="1"/>
          </p:cNvSpPr>
          <p:nvPr>
            <p:ph type="body" sz="quarter" idx="14"/>
          </p:nvPr>
        </p:nvSpPr>
        <p:spPr>
          <a:xfrm>
            <a:off x="986807" y="536358"/>
            <a:ext cx="7869810" cy="704850"/>
          </a:xfrm>
        </p:spPr>
        <p:txBody>
          <a:bodyPr>
            <a:noAutofit/>
          </a:bodyPr>
          <a:lstStyle>
            <a:lvl1pPr marL="0" indent="0">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1978868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Large Round Picture">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6508939" y="1711406"/>
            <a:ext cx="5086350" cy="4551278"/>
          </a:xfrm>
          <a:custGeom>
            <a:avLst/>
            <a:gdLst>
              <a:gd name="connsiteX0" fmla="*/ 2543175 w 5086350"/>
              <a:gd name="connsiteY0" fmla="*/ 0 h 4551278"/>
              <a:gd name="connsiteX1" fmla="*/ 5086350 w 5086350"/>
              <a:gd name="connsiteY1" fmla="*/ 2543175 h 4551278"/>
              <a:gd name="connsiteX2" fmla="*/ 4160871 w 5086350"/>
              <a:gd name="connsiteY2" fmla="*/ 4505613 h 4551278"/>
              <a:gd name="connsiteX3" fmla="*/ 4099804 w 5086350"/>
              <a:gd name="connsiteY3" fmla="*/ 4551278 h 4551278"/>
              <a:gd name="connsiteX4" fmla="*/ 986547 w 5086350"/>
              <a:gd name="connsiteY4" fmla="*/ 4551278 h 4551278"/>
              <a:gd name="connsiteX5" fmla="*/ 925479 w 5086350"/>
              <a:gd name="connsiteY5" fmla="*/ 4505613 h 4551278"/>
              <a:gd name="connsiteX6" fmla="*/ 0 w 5086350"/>
              <a:gd name="connsiteY6" fmla="*/ 2543175 h 4551278"/>
              <a:gd name="connsiteX7" fmla="*/ 2543175 w 5086350"/>
              <a:gd name="connsiteY7" fmla="*/ 0 h 455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6350" h="4551278">
                <a:moveTo>
                  <a:pt x="2543175" y="0"/>
                </a:moveTo>
                <a:cubicBezTo>
                  <a:pt x="3947732" y="0"/>
                  <a:pt x="5086350" y="1138618"/>
                  <a:pt x="5086350" y="2543175"/>
                </a:cubicBezTo>
                <a:cubicBezTo>
                  <a:pt x="5086350" y="3333238"/>
                  <a:pt x="4726084" y="4039157"/>
                  <a:pt x="4160871" y="4505613"/>
                </a:cubicBezTo>
                <a:lnTo>
                  <a:pt x="4099804" y="4551278"/>
                </a:lnTo>
                <a:lnTo>
                  <a:pt x="986547" y="4551278"/>
                </a:lnTo>
                <a:lnTo>
                  <a:pt x="925479" y="4505613"/>
                </a:lnTo>
                <a:cubicBezTo>
                  <a:pt x="360266" y="4039157"/>
                  <a:pt x="0" y="3333238"/>
                  <a:pt x="0" y="2543175"/>
                </a:cubicBezTo>
                <a:cubicBezTo>
                  <a:pt x="0" y="1138618"/>
                  <a:pt x="1138618" y="0"/>
                  <a:pt x="2543175" y="0"/>
                </a:cubicBezTo>
                <a:close/>
              </a:path>
            </a:pathLst>
          </a:custGeom>
        </p:spPr>
        <p:txBody>
          <a:bodyPr wrap="square">
            <a:noAutofit/>
          </a:bodyPr>
          <a:lstStyle>
            <a:lvl1pPr>
              <a:defRPr sz="1000">
                <a:latin typeface="Poppins" panose="00000500000000000000" pitchFamily="2" charset="0"/>
                <a:cs typeface="Poppins" panose="00000500000000000000" pitchFamily="2" charset="0"/>
              </a:defRPr>
            </a:lvl1pPr>
          </a:lstStyle>
          <a:p>
            <a:r>
              <a:rPr lang="en-US"/>
              <a:t>Click icon to add picture</a:t>
            </a:r>
          </a:p>
        </p:txBody>
      </p:sp>
      <p:grpSp>
        <p:nvGrpSpPr>
          <p:cNvPr id="14" name="Group 13">
            <a:extLst>
              <a:ext uri="{FF2B5EF4-FFF2-40B4-BE49-F238E27FC236}">
                <a16:creationId xmlns:a16="http://schemas.microsoft.com/office/drawing/2014/main" id="{3C7DFAEA-B5A3-4528-A889-BD032C7FFDA5}"/>
              </a:ext>
            </a:extLst>
          </p:cNvPr>
          <p:cNvGrpSpPr/>
          <p:nvPr userDrawn="1"/>
        </p:nvGrpSpPr>
        <p:grpSpPr>
          <a:xfrm>
            <a:off x="726651" y="6283402"/>
            <a:ext cx="10868638" cy="474125"/>
            <a:chOff x="726651" y="6283402"/>
            <a:chExt cx="10868638" cy="474125"/>
          </a:xfrm>
        </p:grpSpPr>
        <p:grpSp>
          <p:nvGrpSpPr>
            <p:cNvPr id="15" name="Group 14">
              <a:extLst>
                <a:ext uri="{FF2B5EF4-FFF2-40B4-BE49-F238E27FC236}">
                  <a16:creationId xmlns:a16="http://schemas.microsoft.com/office/drawing/2014/main" id="{94E55E59-3ED1-B331-21EF-B3BBAF954584}"/>
                </a:ext>
              </a:extLst>
            </p:cNvPr>
            <p:cNvGrpSpPr/>
            <p:nvPr userDrawn="1"/>
          </p:nvGrpSpPr>
          <p:grpSpPr>
            <a:xfrm>
              <a:off x="726651" y="6283402"/>
              <a:ext cx="10868638" cy="362289"/>
              <a:chOff x="731293" y="6099767"/>
              <a:chExt cx="10868638" cy="362289"/>
            </a:xfrm>
          </p:grpSpPr>
          <p:cxnSp>
            <p:nvCxnSpPr>
              <p:cNvPr id="17" name="Google Shape;86;p30">
                <a:extLst>
                  <a:ext uri="{FF2B5EF4-FFF2-40B4-BE49-F238E27FC236}">
                    <a16:creationId xmlns:a16="http://schemas.microsoft.com/office/drawing/2014/main" id="{2A4841C7-3D0F-F9E4-C387-FAA45061043B}"/>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8963A1D9-5C76-38AD-7C43-15C18843CB44}"/>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16" name="Picture 15" descr="A logo on a black background&#10;&#10;AI-generated content may be incorrect.">
              <a:extLst>
                <a:ext uri="{FF2B5EF4-FFF2-40B4-BE49-F238E27FC236}">
                  <a16:creationId xmlns:a16="http://schemas.microsoft.com/office/drawing/2014/main" id="{4522FE47-43EF-7BD7-DD5F-EBEC895AF3F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19" name="Text Placeholder 25">
            <a:extLst>
              <a:ext uri="{FF2B5EF4-FFF2-40B4-BE49-F238E27FC236}">
                <a16:creationId xmlns:a16="http://schemas.microsoft.com/office/drawing/2014/main" id="{F5B834F5-BF71-43AD-5C3F-C6A282B93054}"/>
              </a:ext>
            </a:extLst>
          </p:cNvPr>
          <p:cNvSpPr>
            <a:spLocks noGrp="1"/>
          </p:cNvSpPr>
          <p:nvPr>
            <p:ph type="body" sz="quarter" idx="11"/>
          </p:nvPr>
        </p:nvSpPr>
        <p:spPr>
          <a:xfrm>
            <a:off x="986807" y="536358"/>
            <a:ext cx="7869810" cy="704850"/>
          </a:xfrm>
        </p:spPr>
        <p:txBody>
          <a:bodyPr>
            <a:noAutofit/>
          </a:bodyPr>
          <a:lstStyle>
            <a:lvl1pPr marL="0" indent="0">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7168203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_Title and Vertical Text">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4241800" y="1800696"/>
            <a:ext cx="3032940" cy="4267199"/>
          </a:xfrm>
          <a:custGeom>
            <a:avLst/>
            <a:gdLst>
              <a:gd name="connsiteX0" fmla="*/ 0 w 3627052"/>
              <a:gd name="connsiteY0" fmla="*/ 0 h 6862565"/>
              <a:gd name="connsiteX1" fmla="*/ 3627052 w 3627052"/>
              <a:gd name="connsiteY1" fmla="*/ 0 h 6862565"/>
              <a:gd name="connsiteX2" fmla="*/ 3627052 w 3627052"/>
              <a:gd name="connsiteY2" fmla="*/ 6862565 h 6862565"/>
              <a:gd name="connsiteX3" fmla="*/ 0 w 3627052"/>
              <a:gd name="connsiteY3" fmla="*/ 6862565 h 6862565"/>
            </a:gdLst>
            <a:ahLst/>
            <a:cxnLst>
              <a:cxn ang="0">
                <a:pos x="connsiteX0" y="connsiteY0"/>
              </a:cxn>
              <a:cxn ang="0">
                <a:pos x="connsiteX1" y="connsiteY1"/>
              </a:cxn>
              <a:cxn ang="0">
                <a:pos x="connsiteX2" y="connsiteY2"/>
              </a:cxn>
              <a:cxn ang="0">
                <a:pos x="connsiteX3" y="connsiteY3"/>
              </a:cxn>
            </a:cxnLst>
            <a:rect l="l" t="t" r="r" b="b"/>
            <a:pathLst>
              <a:path w="3627052" h="6862565">
                <a:moveTo>
                  <a:pt x="0" y="0"/>
                </a:moveTo>
                <a:lnTo>
                  <a:pt x="3627052" y="0"/>
                </a:lnTo>
                <a:lnTo>
                  <a:pt x="3627052" y="6862565"/>
                </a:lnTo>
                <a:lnTo>
                  <a:pt x="0" y="6862565"/>
                </a:ln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grpSp>
        <p:nvGrpSpPr>
          <p:cNvPr id="14" name="Group 13">
            <a:extLst>
              <a:ext uri="{FF2B5EF4-FFF2-40B4-BE49-F238E27FC236}">
                <a16:creationId xmlns:a16="http://schemas.microsoft.com/office/drawing/2014/main" id="{20ADBB11-A1B8-F794-0EF8-B7E11E6A0BA0}"/>
              </a:ext>
            </a:extLst>
          </p:cNvPr>
          <p:cNvGrpSpPr/>
          <p:nvPr userDrawn="1"/>
        </p:nvGrpSpPr>
        <p:grpSpPr>
          <a:xfrm>
            <a:off x="726651" y="6283402"/>
            <a:ext cx="10868638" cy="474125"/>
            <a:chOff x="726651" y="6283402"/>
            <a:chExt cx="10868638" cy="474125"/>
          </a:xfrm>
        </p:grpSpPr>
        <p:grpSp>
          <p:nvGrpSpPr>
            <p:cNvPr id="15" name="Group 14">
              <a:extLst>
                <a:ext uri="{FF2B5EF4-FFF2-40B4-BE49-F238E27FC236}">
                  <a16:creationId xmlns:a16="http://schemas.microsoft.com/office/drawing/2014/main" id="{EF66123D-4395-9D96-3C76-C15A18D66FC8}"/>
                </a:ext>
              </a:extLst>
            </p:cNvPr>
            <p:cNvGrpSpPr/>
            <p:nvPr userDrawn="1"/>
          </p:nvGrpSpPr>
          <p:grpSpPr>
            <a:xfrm>
              <a:off x="726651" y="6283402"/>
              <a:ext cx="10868638" cy="362289"/>
              <a:chOff x="731293" y="6099767"/>
              <a:chExt cx="10868638" cy="362289"/>
            </a:xfrm>
          </p:grpSpPr>
          <p:cxnSp>
            <p:nvCxnSpPr>
              <p:cNvPr id="17" name="Google Shape;86;p30">
                <a:extLst>
                  <a:ext uri="{FF2B5EF4-FFF2-40B4-BE49-F238E27FC236}">
                    <a16:creationId xmlns:a16="http://schemas.microsoft.com/office/drawing/2014/main" id="{BED36E85-AA1A-2BC0-E559-7EC5BE7C9D50}"/>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291409D6-7674-4E9F-0468-5EA4BF27FE7A}"/>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16" name="Picture 15" descr="A logo on a black background&#10;&#10;AI-generated content may be incorrect.">
              <a:extLst>
                <a:ext uri="{FF2B5EF4-FFF2-40B4-BE49-F238E27FC236}">
                  <a16:creationId xmlns:a16="http://schemas.microsoft.com/office/drawing/2014/main" id="{0631587E-9581-08EA-6396-D17C2D73C6C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19" name="Text Placeholder 25">
            <a:extLst>
              <a:ext uri="{FF2B5EF4-FFF2-40B4-BE49-F238E27FC236}">
                <a16:creationId xmlns:a16="http://schemas.microsoft.com/office/drawing/2014/main" id="{34E015AE-28BE-5BCB-EC8C-1678C90B0EE0}"/>
              </a:ext>
            </a:extLst>
          </p:cNvPr>
          <p:cNvSpPr>
            <a:spLocks noGrp="1"/>
          </p:cNvSpPr>
          <p:nvPr>
            <p:ph type="body" sz="quarter" idx="11"/>
          </p:nvPr>
        </p:nvSpPr>
        <p:spPr>
          <a:xfrm>
            <a:off x="986807" y="536358"/>
            <a:ext cx="7869810" cy="704850"/>
          </a:xfrm>
        </p:spPr>
        <p:txBody>
          <a:bodyPr>
            <a:noAutofit/>
          </a:bodyPr>
          <a:lstStyle>
            <a:lvl1pPr marL="0" indent="0">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37347074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_Title and Vertical Text">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2872132"/>
            <a:ext cx="4284667" cy="3235704"/>
          </a:xfrm>
          <a:custGeom>
            <a:avLst/>
            <a:gdLst>
              <a:gd name="connsiteX0" fmla="*/ 0 w 3627052"/>
              <a:gd name="connsiteY0" fmla="*/ 0 h 6862565"/>
              <a:gd name="connsiteX1" fmla="*/ 3627052 w 3627052"/>
              <a:gd name="connsiteY1" fmla="*/ 0 h 6862565"/>
              <a:gd name="connsiteX2" fmla="*/ 3627052 w 3627052"/>
              <a:gd name="connsiteY2" fmla="*/ 6862565 h 6862565"/>
              <a:gd name="connsiteX3" fmla="*/ 0 w 3627052"/>
              <a:gd name="connsiteY3" fmla="*/ 6862565 h 6862565"/>
            </a:gdLst>
            <a:ahLst/>
            <a:cxnLst>
              <a:cxn ang="0">
                <a:pos x="connsiteX0" y="connsiteY0"/>
              </a:cxn>
              <a:cxn ang="0">
                <a:pos x="connsiteX1" y="connsiteY1"/>
              </a:cxn>
              <a:cxn ang="0">
                <a:pos x="connsiteX2" y="connsiteY2"/>
              </a:cxn>
              <a:cxn ang="0">
                <a:pos x="connsiteX3" y="connsiteY3"/>
              </a:cxn>
            </a:cxnLst>
            <a:rect l="l" t="t" r="r" b="b"/>
            <a:pathLst>
              <a:path w="3627052" h="6862565">
                <a:moveTo>
                  <a:pt x="0" y="0"/>
                </a:moveTo>
                <a:lnTo>
                  <a:pt x="3627052" y="0"/>
                </a:lnTo>
                <a:lnTo>
                  <a:pt x="3627052" y="6862565"/>
                </a:lnTo>
                <a:lnTo>
                  <a:pt x="0" y="6862565"/>
                </a:lnTo>
                <a:close/>
              </a:path>
            </a:pathLst>
          </a:custGeom>
        </p:spPr>
        <p:txBody>
          <a:bodyPr wrap="square">
            <a:noAutofit/>
          </a:bodyPr>
          <a:lstStyle>
            <a:lvl1pPr>
              <a:defRPr sz="900">
                <a:latin typeface="Poppins" panose="00000500000000000000" pitchFamily="2" charset="0"/>
                <a:cs typeface="Poppins" panose="00000500000000000000" pitchFamily="2" charset="0"/>
              </a:defRPr>
            </a:lvl1pPr>
          </a:lstStyle>
          <a:p>
            <a:r>
              <a:rPr lang="en-US"/>
              <a:t>Click icon to add picture</a:t>
            </a:r>
          </a:p>
        </p:txBody>
      </p:sp>
      <p:sp>
        <p:nvSpPr>
          <p:cNvPr id="5" name="Text Placeholder 4">
            <a:extLst>
              <a:ext uri="{FF2B5EF4-FFF2-40B4-BE49-F238E27FC236}">
                <a16:creationId xmlns:a16="http://schemas.microsoft.com/office/drawing/2014/main" id="{B443BD13-C6E1-E0EC-B10A-9AF0893624C3}"/>
              </a:ext>
            </a:extLst>
          </p:cNvPr>
          <p:cNvSpPr>
            <a:spLocks noGrp="1"/>
          </p:cNvSpPr>
          <p:nvPr>
            <p:ph type="body" sz="quarter" idx="13"/>
          </p:nvPr>
        </p:nvSpPr>
        <p:spPr>
          <a:xfrm>
            <a:off x="5167313" y="2405063"/>
            <a:ext cx="6329362" cy="3702773"/>
          </a:xfrm>
        </p:spPr>
        <p:txBody>
          <a:bodyPr/>
          <a:lstStyle>
            <a:lvl1pPr marL="0" indent="0">
              <a:buNone/>
              <a:defRPr sz="1400"/>
            </a:lvl1pPr>
          </a:lstStyle>
          <a:p>
            <a:pPr lvl="0"/>
            <a:r>
              <a:rPr lang="en-US"/>
              <a:t>Click to edit Master text styles</a:t>
            </a:r>
          </a:p>
        </p:txBody>
      </p:sp>
      <p:grpSp>
        <p:nvGrpSpPr>
          <p:cNvPr id="4" name="Group 3">
            <a:extLst>
              <a:ext uri="{FF2B5EF4-FFF2-40B4-BE49-F238E27FC236}">
                <a16:creationId xmlns:a16="http://schemas.microsoft.com/office/drawing/2014/main" id="{4590D483-FC44-F5BE-2EA5-CD8BF8A6B7C3}"/>
              </a:ext>
            </a:extLst>
          </p:cNvPr>
          <p:cNvGrpSpPr/>
          <p:nvPr userDrawn="1"/>
        </p:nvGrpSpPr>
        <p:grpSpPr>
          <a:xfrm>
            <a:off x="726651" y="6283402"/>
            <a:ext cx="10868638" cy="474125"/>
            <a:chOff x="726651" y="6283402"/>
            <a:chExt cx="10868638" cy="474125"/>
          </a:xfrm>
        </p:grpSpPr>
        <p:grpSp>
          <p:nvGrpSpPr>
            <p:cNvPr id="16" name="Group 15">
              <a:extLst>
                <a:ext uri="{FF2B5EF4-FFF2-40B4-BE49-F238E27FC236}">
                  <a16:creationId xmlns:a16="http://schemas.microsoft.com/office/drawing/2014/main" id="{5362044D-99C3-BEBA-43BD-9E6C071F324E}"/>
                </a:ext>
              </a:extLst>
            </p:cNvPr>
            <p:cNvGrpSpPr/>
            <p:nvPr userDrawn="1"/>
          </p:nvGrpSpPr>
          <p:grpSpPr>
            <a:xfrm>
              <a:off x="726651" y="6283402"/>
              <a:ext cx="10868638" cy="362289"/>
              <a:chOff x="731293" y="6099767"/>
              <a:chExt cx="10868638" cy="362289"/>
            </a:xfrm>
          </p:grpSpPr>
          <p:cxnSp>
            <p:nvCxnSpPr>
              <p:cNvPr id="18" name="Google Shape;86;p30">
                <a:extLst>
                  <a:ext uri="{FF2B5EF4-FFF2-40B4-BE49-F238E27FC236}">
                    <a16:creationId xmlns:a16="http://schemas.microsoft.com/office/drawing/2014/main" id="{A60C9B68-D4A8-1350-C01D-7FFC1183E897}"/>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B621E4F1-0FC4-7BE9-C898-73D9CD1E3923}"/>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17" name="Picture 16" descr="A logo on a black background&#10;&#10;AI-generated content may be incorrect.">
              <a:extLst>
                <a:ext uri="{FF2B5EF4-FFF2-40B4-BE49-F238E27FC236}">
                  <a16:creationId xmlns:a16="http://schemas.microsoft.com/office/drawing/2014/main" id="{A3A6787C-DA7E-36B0-702E-ECB739BA3B4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20" name="Text Placeholder 25">
            <a:extLst>
              <a:ext uri="{FF2B5EF4-FFF2-40B4-BE49-F238E27FC236}">
                <a16:creationId xmlns:a16="http://schemas.microsoft.com/office/drawing/2014/main" id="{1B4996D5-E273-FFCB-8E10-AC63C1AA9E93}"/>
              </a:ext>
            </a:extLst>
          </p:cNvPr>
          <p:cNvSpPr>
            <a:spLocks noGrp="1"/>
          </p:cNvSpPr>
          <p:nvPr>
            <p:ph type="body" sz="quarter" idx="11"/>
          </p:nvPr>
        </p:nvSpPr>
        <p:spPr>
          <a:xfrm>
            <a:off x="986807" y="536358"/>
            <a:ext cx="7869810" cy="704850"/>
          </a:xfrm>
        </p:spPr>
        <p:txBody>
          <a:bodyPr>
            <a:noAutofit/>
          </a:bodyPr>
          <a:lstStyle>
            <a:lvl1pPr marL="0" indent="0">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2472751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spTree>
      <p:nvGrpSpPr>
        <p:cNvPr id="1" name="Shape 9"/>
        <p:cNvGrpSpPr/>
        <p:nvPr/>
      </p:nvGrpSpPr>
      <p:grpSpPr>
        <a:xfrm>
          <a:off x="0" y="0"/>
          <a:ext cx="0" cy="0"/>
          <a:chOff x="0" y="0"/>
          <a:chExt cx="0" cy="0"/>
        </a:xfrm>
      </p:grpSpPr>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40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r>
              <a:rPr lang="en-US"/>
              <a:t>Click to edit Master subtitle style</a:t>
            </a:r>
            <a:endParaRPr/>
          </a:p>
        </p:txBody>
      </p:sp>
      <p:grpSp>
        <p:nvGrpSpPr>
          <p:cNvPr id="10" name="Group 9">
            <a:extLst>
              <a:ext uri="{FF2B5EF4-FFF2-40B4-BE49-F238E27FC236}">
                <a16:creationId xmlns:a16="http://schemas.microsoft.com/office/drawing/2014/main" id="{3F7D5C4A-2951-5D67-A860-A4FAA649E7C5}"/>
              </a:ext>
            </a:extLst>
          </p:cNvPr>
          <p:cNvGrpSpPr/>
          <p:nvPr userDrawn="1"/>
        </p:nvGrpSpPr>
        <p:grpSpPr>
          <a:xfrm>
            <a:off x="726651" y="6283402"/>
            <a:ext cx="10868638" cy="474125"/>
            <a:chOff x="726651" y="6283402"/>
            <a:chExt cx="10868638" cy="474125"/>
          </a:xfrm>
        </p:grpSpPr>
        <p:grpSp>
          <p:nvGrpSpPr>
            <p:cNvPr id="15" name="Group 14">
              <a:extLst>
                <a:ext uri="{FF2B5EF4-FFF2-40B4-BE49-F238E27FC236}">
                  <a16:creationId xmlns:a16="http://schemas.microsoft.com/office/drawing/2014/main" id="{B4CCF325-FF58-6D2B-221B-E79E1D353742}"/>
                </a:ext>
              </a:extLst>
            </p:cNvPr>
            <p:cNvGrpSpPr/>
            <p:nvPr userDrawn="1"/>
          </p:nvGrpSpPr>
          <p:grpSpPr>
            <a:xfrm>
              <a:off x="726651" y="6283402"/>
              <a:ext cx="10868638" cy="362289"/>
              <a:chOff x="731293" y="6099767"/>
              <a:chExt cx="10868638" cy="362289"/>
            </a:xfrm>
          </p:grpSpPr>
          <p:cxnSp>
            <p:nvCxnSpPr>
              <p:cNvPr id="17" name="Google Shape;86;p30">
                <a:extLst>
                  <a:ext uri="{FF2B5EF4-FFF2-40B4-BE49-F238E27FC236}">
                    <a16:creationId xmlns:a16="http://schemas.microsoft.com/office/drawing/2014/main" id="{09DDCAFB-33A4-14D6-F1CB-83C2CAA657E9}"/>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5B5CF796-58A5-3A3F-718B-0B2F69466AE1}"/>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16" name="Picture 15" descr="A logo on a black background&#10;&#10;AI-generated content may be incorrect.">
              <a:extLst>
                <a:ext uri="{FF2B5EF4-FFF2-40B4-BE49-F238E27FC236}">
                  <a16:creationId xmlns:a16="http://schemas.microsoft.com/office/drawing/2014/main" id="{D7298A6A-769D-F73D-9A82-2AF0B2E04C1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19" name="Text Placeholder 25">
            <a:extLst>
              <a:ext uri="{FF2B5EF4-FFF2-40B4-BE49-F238E27FC236}">
                <a16:creationId xmlns:a16="http://schemas.microsoft.com/office/drawing/2014/main" id="{9019D9F0-DF9F-54B6-DDA4-1D58E9E0E312}"/>
              </a:ext>
            </a:extLst>
          </p:cNvPr>
          <p:cNvSpPr>
            <a:spLocks noGrp="1"/>
          </p:cNvSpPr>
          <p:nvPr>
            <p:ph type="body" sz="quarter" idx="11"/>
          </p:nvPr>
        </p:nvSpPr>
        <p:spPr>
          <a:xfrm>
            <a:off x="415600" y="3033810"/>
            <a:ext cx="11360800" cy="704850"/>
          </a:xfrm>
        </p:spPr>
        <p:txBody>
          <a:bodyPr>
            <a:noAutofit/>
          </a:bodyPr>
          <a:lstStyle>
            <a:lvl1pPr marL="0" indent="0" algn="ctr">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24594914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Section header" preserve="1" userDrawn="1">
  <p:cSld name="Section header">
    <p:spTree>
      <p:nvGrpSpPr>
        <p:cNvPr id="1" name="Shape 13"/>
        <p:cNvGrpSpPr/>
        <p:nvPr/>
      </p:nvGrpSpPr>
      <p:grpSpPr>
        <a:xfrm>
          <a:off x="0" y="0"/>
          <a:ext cx="0" cy="0"/>
          <a:chOff x="0" y="0"/>
          <a:chExt cx="0" cy="0"/>
        </a:xfrm>
      </p:grpSpPr>
      <p:sp>
        <p:nvSpPr>
          <p:cNvPr id="19" name="Date Placeholder 18">
            <a:extLst>
              <a:ext uri="{FF2B5EF4-FFF2-40B4-BE49-F238E27FC236}">
                <a16:creationId xmlns:a16="http://schemas.microsoft.com/office/drawing/2014/main" id="{177AAEA6-5324-4061-C0B8-45D7C02AC884}"/>
              </a:ext>
            </a:extLst>
          </p:cNvPr>
          <p:cNvSpPr>
            <a:spLocks noGrp="1"/>
          </p:cNvSpPr>
          <p:nvPr>
            <p:ph type="dt" sz="half" idx="10"/>
          </p:nvPr>
        </p:nvSpPr>
        <p:spPr/>
        <p:txBody>
          <a:bodyPr/>
          <a:lstStyle/>
          <a:p>
            <a:endParaRPr lang="en-US"/>
          </a:p>
        </p:txBody>
      </p:sp>
      <p:sp>
        <p:nvSpPr>
          <p:cNvPr id="21" name="Slide Number Placeholder 20">
            <a:extLst>
              <a:ext uri="{FF2B5EF4-FFF2-40B4-BE49-F238E27FC236}">
                <a16:creationId xmlns:a16="http://schemas.microsoft.com/office/drawing/2014/main" id="{8FCA8499-1A66-45D5-C2F9-E37860CED671}"/>
              </a:ext>
            </a:extLst>
          </p:cNvPr>
          <p:cNvSpPr>
            <a:spLocks noGrp="1"/>
          </p:cNvSpPr>
          <p:nvPr>
            <p:ph type="sldNum" sz="quarter" idx="12"/>
          </p:nvPr>
        </p:nvSpPr>
        <p:spPr/>
        <p:txBody>
          <a:bodyPr/>
          <a:lstStyle/>
          <a:p>
            <a:fld id="{BDD166D6-38D1-4C6E-A253-D1BAED54E753}" type="slidenum">
              <a:rPr lang="en-US" smtClean="0"/>
              <a:pPr/>
              <a:t>‹#›</a:t>
            </a:fld>
            <a:endParaRPr lang="en-US"/>
          </a:p>
        </p:txBody>
      </p:sp>
      <p:grpSp>
        <p:nvGrpSpPr>
          <p:cNvPr id="12" name="Group 11">
            <a:extLst>
              <a:ext uri="{FF2B5EF4-FFF2-40B4-BE49-F238E27FC236}">
                <a16:creationId xmlns:a16="http://schemas.microsoft.com/office/drawing/2014/main" id="{A1D7D7B9-C8FE-3E2F-EC4B-9AC58BD7CF31}"/>
              </a:ext>
            </a:extLst>
          </p:cNvPr>
          <p:cNvGrpSpPr/>
          <p:nvPr userDrawn="1"/>
        </p:nvGrpSpPr>
        <p:grpSpPr>
          <a:xfrm>
            <a:off x="726651" y="6283402"/>
            <a:ext cx="10868638" cy="474125"/>
            <a:chOff x="726651" y="6283402"/>
            <a:chExt cx="10868638" cy="474125"/>
          </a:xfrm>
        </p:grpSpPr>
        <p:grpSp>
          <p:nvGrpSpPr>
            <p:cNvPr id="13" name="Group 12">
              <a:extLst>
                <a:ext uri="{FF2B5EF4-FFF2-40B4-BE49-F238E27FC236}">
                  <a16:creationId xmlns:a16="http://schemas.microsoft.com/office/drawing/2014/main" id="{42DE7106-3434-128D-F2D6-5AF35356D764}"/>
                </a:ext>
              </a:extLst>
            </p:cNvPr>
            <p:cNvGrpSpPr/>
            <p:nvPr userDrawn="1"/>
          </p:nvGrpSpPr>
          <p:grpSpPr>
            <a:xfrm>
              <a:off x="726651" y="6283402"/>
              <a:ext cx="10868638" cy="362289"/>
              <a:chOff x="731293" y="6099767"/>
              <a:chExt cx="10868638" cy="362289"/>
            </a:xfrm>
          </p:grpSpPr>
          <p:cxnSp>
            <p:nvCxnSpPr>
              <p:cNvPr id="16" name="Google Shape;86;p30">
                <a:extLst>
                  <a:ext uri="{FF2B5EF4-FFF2-40B4-BE49-F238E27FC236}">
                    <a16:creationId xmlns:a16="http://schemas.microsoft.com/office/drawing/2014/main" id="{CE5B549A-5664-17F6-F714-A85ED849911B}"/>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FBFD687B-D97E-E5F0-EA8A-352FCAFA65A3}"/>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15" name="Picture 14" descr="A logo on a black background&#10;&#10;AI-generated content may be incorrect.">
              <a:extLst>
                <a:ext uri="{FF2B5EF4-FFF2-40B4-BE49-F238E27FC236}">
                  <a16:creationId xmlns:a16="http://schemas.microsoft.com/office/drawing/2014/main" id="{FD0F0C68-582B-A8EC-1CE0-BFA4D2BFFD2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18" name="Text Placeholder 25">
            <a:extLst>
              <a:ext uri="{FF2B5EF4-FFF2-40B4-BE49-F238E27FC236}">
                <a16:creationId xmlns:a16="http://schemas.microsoft.com/office/drawing/2014/main" id="{D386CA5D-4514-C266-96AC-0F3A4C2BD2AF}"/>
              </a:ext>
            </a:extLst>
          </p:cNvPr>
          <p:cNvSpPr>
            <a:spLocks noGrp="1"/>
          </p:cNvSpPr>
          <p:nvPr>
            <p:ph type="body" sz="quarter" idx="11"/>
          </p:nvPr>
        </p:nvSpPr>
        <p:spPr>
          <a:xfrm>
            <a:off x="2161095" y="4309368"/>
            <a:ext cx="7869810" cy="704850"/>
          </a:xfrm>
        </p:spPr>
        <p:txBody>
          <a:bodyPr>
            <a:noAutofit/>
          </a:bodyPr>
          <a:lstStyle>
            <a:lvl1pPr marL="0" indent="0" algn="ctr">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26487986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sz="3200">
                <a:latin typeface="+mj-l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sz="2000"/>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pPr lvl="0"/>
            <a:r>
              <a:rPr lang="en-US"/>
              <a:t>Click to edit Master text styles</a:t>
            </a:r>
          </a:p>
        </p:txBody>
      </p:sp>
      <p:grpSp>
        <p:nvGrpSpPr>
          <p:cNvPr id="12" name="Group 11">
            <a:extLst>
              <a:ext uri="{FF2B5EF4-FFF2-40B4-BE49-F238E27FC236}">
                <a16:creationId xmlns:a16="http://schemas.microsoft.com/office/drawing/2014/main" id="{DB70D8E6-21E0-A607-E782-7A7CE578EEE6}"/>
              </a:ext>
            </a:extLst>
          </p:cNvPr>
          <p:cNvGrpSpPr/>
          <p:nvPr userDrawn="1"/>
        </p:nvGrpSpPr>
        <p:grpSpPr>
          <a:xfrm>
            <a:off x="726651" y="6283402"/>
            <a:ext cx="10868638" cy="474125"/>
            <a:chOff x="726651" y="6283402"/>
            <a:chExt cx="10868638" cy="474125"/>
          </a:xfrm>
        </p:grpSpPr>
        <p:grpSp>
          <p:nvGrpSpPr>
            <p:cNvPr id="13" name="Group 12">
              <a:extLst>
                <a:ext uri="{FF2B5EF4-FFF2-40B4-BE49-F238E27FC236}">
                  <a16:creationId xmlns:a16="http://schemas.microsoft.com/office/drawing/2014/main" id="{ACF09470-304A-BCF0-9CDC-5802DB19C9F3}"/>
                </a:ext>
              </a:extLst>
            </p:cNvPr>
            <p:cNvGrpSpPr/>
            <p:nvPr userDrawn="1"/>
          </p:nvGrpSpPr>
          <p:grpSpPr>
            <a:xfrm>
              <a:off x="726651" y="6283402"/>
              <a:ext cx="10868638" cy="362289"/>
              <a:chOff x="731293" y="6099767"/>
              <a:chExt cx="10868638" cy="362289"/>
            </a:xfrm>
          </p:grpSpPr>
          <p:cxnSp>
            <p:nvCxnSpPr>
              <p:cNvPr id="15" name="Google Shape;86;p30">
                <a:extLst>
                  <a:ext uri="{FF2B5EF4-FFF2-40B4-BE49-F238E27FC236}">
                    <a16:creationId xmlns:a16="http://schemas.microsoft.com/office/drawing/2014/main" id="{80980BC4-B411-2A6D-B052-64D73A866883}"/>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998EC5DF-6255-2AC3-1CF4-9EE84991EF26}"/>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14" name="Picture 13" descr="A logo on a black background&#10;&#10;AI-generated content may be incorrect.">
              <a:extLst>
                <a:ext uri="{FF2B5EF4-FFF2-40B4-BE49-F238E27FC236}">
                  <a16:creationId xmlns:a16="http://schemas.microsoft.com/office/drawing/2014/main" id="{1BE0912C-9146-73B3-DA02-D696037FDC3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Tree>
    <p:extLst>
      <p:ext uri="{BB962C8B-B14F-4D97-AF65-F5344CB8AC3E}">
        <p14:creationId xmlns:p14="http://schemas.microsoft.com/office/powerpoint/2010/main" val="22374346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sz="3200">
                <a:latin typeface="+mj-l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20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pPr lvl="0"/>
            <a:r>
              <a:rPr lang="en-US"/>
              <a:t>Click to edit Master text styles</a:t>
            </a: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20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pPr lvl="0"/>
            <a:r>
              <a:rPr lang="en-US"/>
              <a:t>Click to edit Master text styles</a:t>
            </a:r>
          </a:p>
        </p:txBody>
      </p:sp>
      <p:grpSp>
        <p:nvGrpSpPr>
          <p:cNvPr id="12" name="Group 11">
            <a:extLst>
              <a:ext uri="{FF2B5EF4-FFF2-40B4-BE49-F238E27FC236}">
                <a16:creationId xmlns:a16="http://schemas.microsoft.com/office/drawing/2014/main" id="{04621BB4-1D7F-A724-C61C-E461CF72CB29}"/>
              </a:ext>
            </a:extLst>
          </p:cNvPr>
          <p:cNvGrpSpPr/>
          <p:nvPr userDrawn="1"/>
        </p:nvGrpSpPr>
        <p:grpSpPr>
          <a:xfrm>
            <a:off x="726651" y="6283402"/>
            <a:ext cx="10868638" cy="474125"/>
            <a:chOff x="726651" y="6283402"/>
            <a:chExt cx="10868638" cy="474125"/>
          </a:xfrm>
        </p:grpSpPr>
        <p:grpSp>
          <p:nvGrpSpPr>
            <p:cNvPr id="13" name="Group 12">
              <a:extLst>
                <a:ext uri="{FF2B5EF4-FFF2-40B4-BE49-F238E27FC236}">
                  <a16:creationId xmlns:a16="http://schemas.microsoft.com/office/drawing/2014/main" id="{4D38BF44-CA62-97C0-39F5-BB219EEECF1E}"/>
                </a:ext>
              </a:extLst>
            </p:cNvPr>
            <p:cNvGrpSpPr/>
            <p:nvPr userDrawn="1"/>
          </p:nvGrpSpPr>
          <p:grpSpPr>
            <a:xfrm>
              <a:off x="726651" y="6283402"/>
              <a:ext cx="10868638" cy="362289"/>
              <a:chOff x="731293" y="6099767"/>
              <a:chExt cx="10868638" cy="362289"/>
            </a:xfrm>
          </p:grpSpPr>
          <p:cxnSp>
            <p:nvCxnSpPr>
              <p:cNvPr id="15" name="Google Shape;86;p30">
                <a:extLst>
                  <a:ext uri="{FF2B5EF4-FFF2-40B4-BE49-F238E27FC236}">
                    <a16:creationId xmlns:a16="http://schemas.microsoft.com/office/drawing/2014/main" id="{25406F4E-1992-02B2-1BC0-29F23BC7C2CE}"/>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E74061D4-8E56-4FC2-0685-CD6ED5FAA848}"/>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14" name="Picture 13" descr="A logo on a black background&#10;&#10;AI-generated content may be incorrect.">
              <a:extLst>
                <a:ext uri="{FF2B5EF4-FFF2-40B4-BE49-F238E27FC236}">
                  <a16:creationId xmlns:a16="http://schemas.microsoft.com/office/drawing/2014/main" id="{D85FE2DE-DAE6-499E-6FB7-EE4B312EB66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Tree>
    <p:extLst>
      <p:ext uri="{BB962C8B-B14F-4D97-AF65-F5344CB8AC3E}">
        <p14:creationId xmlns:p14="http://schemas.microsoft.com/office/powerpoint/2010/main" val="30985119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only" type="titleOnly" preserve="1">
  <p:cSld name="1_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sz="3200">
                <a:latin typeface="+mj-l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grpSp>
        <p:nvGrpSpPr>
          <p:cNvPr id="12" name="Group 11">
            <a:extLst>
              <a:ext uri="{FF2B5EF4-FFF2-40B4-BE49-F238E27FC236}">
                <a16:creationId xmlns:a16="http://schemas.microsoft.com/office/drawing/2014/main" id="{26A03E57-6E08-4DC5-B990-A980B4AB4638}"/>
              </a:ext>
            </a:extLst>
          </p:cNvPr>
          <p:cNvGrpSpPr/>
          <p:nvPr userDrawn="1"/>
        </p:nvGrpSpPr>
        <p:grpSpPr>
          <a:xfrm>
            <a:off x="726651" y="6283402"/>
            <a:ext cx="10868638" cy="474125"/>
            <a:chOff x="726651" y="6283402"/>
            <a:chExt cx="10868638" cy="474125"/>
          </a:xfrm>
        </p:grpSpPr>
        <p:grpSp>
          <p:nvGrpSpPr>
            <p:cNvPr id="13" name="Group 12">
              <a:extLst>
                <a:ext uri="{FF2B5EF4-FFF2-40B4-BE49-F238E27FC236}">
                  <a16:creationId xmlns:a16="http://schemas.microsoft.com/office/drawing/2014/main" id="{32B1EF6F-948A-265E-D4B5-B685DC9750AF}"/>
                </a:ext>
              </a:extLst>
            </p:cNvPr>
            <p:cNvGrpSpPr/>
            <p:nvPr userDrawn="1"/>
          </p:nvGrpSpPr>
          <p:grpSpPr>
            <a:xfrm>
              <a:off x="726651" y="6283402"/>
              <a:ext cx="10868638" cy="362289"/>
              <a:chOff x="731293" y="6099767"/>
              <a:chExt cx="10868638" cy="362289"/>
            </a:xfrm>
          </p:grpSpPr>
          <p:cxnSp>
            <p:nvCxnSpPr>
              <p:cNvPr id="15" name="Google Shape;86;p30">
                <a:extLst>
                  <a:ext uri="{FF2B5EF4-FFF2-40B4-BE49-F238E27FC236}">
                    <a16:creationId xmlns:a16="http://schemas.microsoft.com/office/drawing/2014/main" id="{B0168B23-420A-C5E4-F65C-91E70ACCF74C}"/>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F424D026-4C80-39BB-4F33-358D9E2497FF}"/>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14" name="Picture 13" descr="A logo on a black background&#10;&#10;AI-generated content may be incorrect.">
              <a:extLst>
                <a:ext uri="{FF2B5EF4-FFF2-40B4-BE49-F238E27FC236}">
                  <a16:creationId xmlns:a16="http://schemas.microsoft.com/office/drawing/2014/main" id="{AA35ECAD-A8BC-C832-F884-3F1ACA9BA9B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Tree>
    <p:extLst>
      <p:ext uri="{BB962C8B-B14F-4D97-AF65-F5344CB8AC3E}">
        <p14:creationId xmlns:p14="http://schemas.microsoft.com/office/powerpoint/2010/main" val="29689713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One column text" preserve="1" userDrawn="1">
  <p:cSld name="1_One column text">
    <p:spTree>
      <p:nvGrpSpPr>
        <p:cNvPr id="1" name="Shape 28"/>
        <p:cNvGrpSpPr/>
        <p:nvPr/>
      </p:nvGrpSpPr>
      <p:grpSpPr>
        <a:xfrm>
          <a:off x="0" y="0"/>
          <a:ext cx="0" cy="0"/>
          <a:chOff x="0" y="0"/>
          <a:chExt cx="0" cy="0"/>
        </a:xfrm>
      </p:grpSpPr>
      <p:sp>
        <p:nvSpPr>
          <p:cNvPr id="30" name="Google Shape;30;p7"/>
          <p:cNvSpPr txBox="1">
            <a:spLocks noGrp="1"/>
          </p:cNvSpPr>
          <p:nvPr>
            <p:ph type="body" idx="1"/>
          </p:nvPr>
        </p:nvSpPr>
        <p:spPr>
          <a:xfrm>
            <a:off x="384081"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20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pPr lvl="0"/>
            <a:r>
              <a:rPr lang="en-US"/>
              <a:t>Click to edit Master text styles</a:t>
            </a:r>
          </a:p>
        </p:txBody>
      </p:sp>
      <p:grpSp>
        <p:nvGrpSpPr>
          <p:cNvPr id="12" name="Group 11">
            <a:extLst>
              <a:ext uri="{FF2B5EF4-FFF2-40B4-BE49-F238E27FC236}">
                <a16:creationId xmlns:a16="http://schemas.microsoft.com/office/drawing/2014/main" id="{04ADEA44-147A-7079-BF67-3EF86CF02148}"/>
              </a:ext>
            </a:extLst>
          </p:cNvPr>
          <p:cNvGrpSpPr/>
          <p:nvPr userDrawn="1"/>
        </p:nvGrpSpPr>
        <p:grpSpPr>
          <a:xfrm>
            <a:off x="726651" y="6283402"/>
            <a:ext cx="10868638" cy="474125"/>
            <a:chOff x="726651" y="6283402"/>
            <a:chExt cx="10868638" cy="474125"/>
          </a:xfrm>
        </p:grpSpPr>
        <p:grpSp>
          <p:nvGrpSpPr>
            <p:cNvPr id="13" name="Group 12">
              <a:extLst>
                <a:ext uri="{FF2B5EF4-FFF2-40B4-BE49-F238E27FC236}">
                  <a16:creationId xmlns:a16="http://schemas.microsoft.com/office/drawing/2014/main" id="{CE931DA8-108E-190C-2B16-950405F3F4FD}"/>
                </a:ext>
              </a:extLst>
            </p:cNvPr>
            <p:cNvGrpSpPr/>
            <p:nvPr userDrawn="1"/>
          </p:nvGrpSpPr>
          <p:grpSpPr>
            <a:xfrm>
              <a:off x="726651" y="6283402"/>
              <a:ext cx="10868638" cy="362289"/>
              <a:chOff x="731293" y="6099767"/>
              <a:chExt cx="10868638" cy="362289"/>
            </a:xfrm>
          </p:grpSpPr>
          <p:cxnSp>
            <p:nvCxnSpPr>
              <p:cNvPr id="15" name="Google Shape;86;p30">
                <a:extLst>
                  <a:ext uri="{FF2B5EF4-FFF2-40B4-BE49-F238E27FC236}">
                    <a16:creationId xmlns:a16="http://schemas.microsoft.com/office/drawing/2014/main" id="{38331843-3B84-B6DC-F445-F31841BAEFE0}"/>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BB2EB252-9F79-A95E-6EA5-29AD5875B772}"/>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14" name="Picture 13" descr="A logo on a black background&#10;&#10;AI-generated content may be incorrect.">
              <a:extLst>
                <a:ext uri="{FF2B5EF4-FFF2-40B4-BE49-F238E27FC236}">
                  <a16:creationId xmlns:a16="http://schemas.microsoft.com/office/drawing/2014/main" id="{82D8BA57-3B08-A7CD-9ABF-2BF6BFC43D5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
        <p:nvSpPr>
          <p:cNvPr id="17" name="Text Placeholder 25">
            <a:extLst>
              <a:ext uri="{FF2B5EF4-FFF2-40B4-BE49-F238E27FC236}">
                <a16:creationId xmlns:a16="http://schemas.microsoft.com/office/drawing/2014/main" id="{E5ACB5A3-3B3C-E7B1-10C2-22B969E20B27}"/>
              </a:ext>
            </a:extLst>
          </p:cNvPr>
          <p:cNvSpPr>
            <a:spLocks noGrp="1"/>
          </p:cNvSpPr>
          <p:nvPr>
            <p:ph type="body" sz="quarter" idx="11"/>
          </p:nvPr>
        </p:nvSpPr>
        <p:spPr>
          <a:xfrm>
            <a:off x="384081" y="536358"/>
            <a:ext cx="8472536" cy="704850"/>
          </a:xfrm>
        </p:spPr>
        <p:txBody>
          <a:bodyPr>
            <a:noAutofit/>
          </a:bodyPr>
          <a:lstStyle>
            <a:lvl1pPr marL="0" indent="0">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35881046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3200">
                <a:latin typeface="+mj-lt"/>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r>
              <a:rPr lang="en-US"/>
              <a:t>Click to edit Master title style</a:t>
            </a:r>
            <a:endParaRPr/>
          </a:p>
        </p:txBody>
      </p:sp>
      <p:sp>
        <p:nvSpPr>
          <p:cNvPr id="4" name="Date Placeholder 3">
            <a:extLst>
              <a:ext uri="{FF2B5EF4-FFF2-40B4-BE49-F238E27FC236}">
                <a16:creationId xmlns:a16="http://schemas.microsoft.com/office/drawing/2014/main" id="{8E19BC92-31D6-2B56-E51B-D869661CC14F}"/>
              </a:ext>
            </a:extLst>
          </p:cNvPr>
          <p:cNvSpPr>
            <a:spLocks noGrp="1"/>
          </p:cNvSpPr>
          <p:nvPr>
            <p:ph type="dt" sz="half" idx="10"/>
          </p:nvPr>
        </p:nvSpPr>
        <p:spPr>
          <a:xfrm>
            <a:off x="8012782" y="6375091"/>
            <a:ext cx="1097132" cy="365125"/>
          </a:xfrm>
        </p:spPr>
        <p:txBody>
          <a:bodyPr/>
          <a:lstStyle>
            <a:lvl1pPr>
              <a:lnSpc>
                <a:spcPct val="150000"/>
              </a:lnSpc>
              <a:defRPr sz="1100">
                <a:solidFill>
                  <a:schemeClr val="accent3">
                    <a:lumMod val="75000"/>
                  </a:schemeClr>
                </a:solidFill>
              </a:defRPr>
            </a:lvl1pPr>
          </a:lstStyle>
          <a:p>
            <a:endParaRPr lang="en-US"/>
          </a:p>
        </p:txBody>
      </p:sp>
      <p:sp>
        <p:nvSpPr>
          <p:cNvPr id="6" name="Slide Number Placeholder 5">
            <a:extLst>
              <a:ext uri="{FF2B5EF4-FFF2-40B4-BE49-F238E27FC236}">
                <a16:creationId xmlns:a16="http://schemas.microsoft.com/office/drawing/2014/main" id="{2ABA7495-CA33-3344-32B7-E292103331A2}"/>
              </a:ext>
            </a:extLst>
          </p:cNvPr>
          <p:cNvSpPr>
            <a:spLocks noGrp="1"/>
          </p:cNvSpPr>
          <p:nvPr>
            <p:ph type="sldNum" sz="quarter" idx="12"/>
          </p:nvPr>
        </p:nvSpPr>
        <p:spPr>
          <a:xfrm>
            <a:off x="211901" y="6332323"/>
            <a:ext cx="432465" cy="365125"/>
          </a:xfrm>
        </p:spPr>
        <p:txBody>
          <a:bodyPr/>
          <a:lstStyle>
            <a:lvl1pPr algn="l">
              <a:defRPr b="1">
                <a:solidFill>
                  <a:schemeClr val="accent3">
                    <a:lumMod val="75000"/>
                  </a:schemeClr>
                </a:solidFill>
              </a:defRPr>
            </a:lvl1pPr>
          </a:lstStyle>
          <a:p>
            <a:fld id="{BDD166D6-38D1-4C6E-A253-D1BAED54E753}" type="slidenum">
              <a:rPr lang="en-US" smtClean="0"/>
              <a:pPr/>
              <a:t>‹#›</a:t>
            </a:fld>
            <a:endParaRPr lang="en-US"/>
          </a:p>
        </p:txBody>
      </p:sp>
      <p:grpSp>
        <p:nvGrpSpPr>
          <p:cNvPr id="2" name="Group 1">
            <a:extLst>
              <a:ext uri="{FF2B5EF4-FFF2-40B4-BE49-F238E27FC236}">
                <a16:creationId xmlns:a16="http://schemas.microsoft.com/office/drawing/2014/main" id="{909CE1A8-1549-4E5B-4DC0-969443E642E6}"/>
              </a:ext>
            </a:extLst>
          </p:cNvPr>
          <p:cNvGrpSpPr/>
          <p:nvPr userDrawn="1"/>
        </p:nvGrpSpPr>
        <p:grpSpPr>
          <a:xfrm>
            <a:off x="726651" y="6283402"/>
            <a:ext cx="10868638" cy="474125"/>
            <a:chOff x="726651" y="6283402"/>
            <a:chExt cx="10868638" cy="474125"/>
          </a:xfrm>
        </p:grpSpPr>
        <p:grpSp>
          <p:nvGrpSpPr>
            <p:cNvPr id="3" name="Group 2">
              <a:extLst>
                <a:ext uri="{FF2B5EF4-FFF2-40B4-BE49-F238E27FC236}">
                  <a16:creationId xmlns:a16="http://schemas.microsoft.com/office/drawing/2014/main" id="{62D9A298-8119-7353-F481-27B5B00E7988}"/>
                </a:ext>
              </a:extLst>
            </p:cNvPr>
            <p:cNvGrpSpPr/>
            <p:nvPr userDrawn="1"/>
          </p:nvGrpSpPr>
          <p:grpSpPr>
            <a:xfrm>
              <a:off x="726651" y="6283402"/>
              <a:ext cx="10868638" cy="362289"/>
              <a:chOff x="731293" y="6099767"/>
              <a:chExt cx="10868638" cy="362289"/>
            </a:xfrm>
          </p:grpSpPr>
          <p:cxnSp>
            <p:nvCxnSpPr>
              <p:cNvPr id="17" name="Google Shape;86;p30">
                <a:extLst>
                  <a:ext uri="{FF2B5EF4-FFF2-40B4-BE49-F238E27FC236}">
                    <a16:creationId xmlns:a16="http://schemas.microsoft.com/office/drawing/2014/main" id="{974B2967-86E7-2C57-273A-9E9D120C4EC2}"/>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6ADD8BFA-5FA3-6F39-7336-C8EA410B7683}"/>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0">
                    <a:solidFill>
                      <a:schemeClr val="accent1"/>
                    </a:solidFill>
                    <a:latin typeface="Montserrat" pitchFamily="2" charset="0"/>
                    <a:ea typeface="Calibri" panose="020F0502020204030204" pitchFamily="34" charset="0"/>
                  </a:rPr>
                  <a:t>FEED. CLOTHE. HOUSE. HEAL.</a:t>
                </a:r>
              </a:p>
            </p:txBody>
          </p:sp>
        </p:grpSp>
        <p:pic>
          <p:nvPicPr>
            <p:cNvPr id="5" name="Picture 4" descr="A logo on a black background&#10;&#10;AI-generated content may be incorrect.">
              <a:extLst>
                <a:ext uri="{FF2B5EF4-FFF2-40B4-BE49-F238E27FC236}">
                  <a16:creationId xmlns:a16="http://schemas.microsoft.com/office/drawing/2014/main" id="{7EEE8D3E-05EA-64F9-97E9-D2DE627C4CF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100802" y="6323576"/>
              <a:ext cx="1494487" cy="433951"/>
            </a:xfrm>
            <a:prstGeom prst="rect">
              <a:avLst/>
            </a:prstGeom>
          </p:spPr>
        </p:pic>
      </p:grpSp>
    </p:spTree>
    <p:extLst>
      <p:ext uri="{BB962C8B-B14F-4D97-AF65-F5344CB8AC3E}">
        <p14:creationId xmlns:p14="http://schemas.microsoft.com/office/powerpoint/2010/main" val="26312321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1_Custom Layout" userDrawn="1">
  <p:cSld name="1_Custom Layout">
    <p:spTree>
      <p:nvGrpSpPr>
        <p:cNvPr id="1" name="Shape 54"/>
        <p:cNvGrpSpPr/>
        <p:nvPr/>
      </p:nvGrpSpPr>
      <p:grpSpPr>
        <a:xfrm>
          <a:off x="0" y="0"/>
          <a:ext cx="0" cy="0"/>
          <a:chOff x="0" y="0"/>
          <a:chExt cx="0" cy="0"/>
        </a:xfrm>
      </p:grpSpPr>
      <p:sp>
        <p:nvSpPr>
          <p:cNvPr id="2" name="Freeform 1">
            <a:extLst>
              <a:ext uri="{FF2B5EF4-FFF2-40B4-BE49-F238E27FC236}">
                <a16:creationId xmlns:a16="http://schemas.microsoft.com/office/drawing/2014/main" id="{D3CCE92A-A6BA-F556-761A-0F865D97BA9F}"/>
              </a:ext>
            </a:extLst>
          </p:cNvPr>
          <p:cNvSpPr/>
          <p:nvPr userDrawn="1"/>
        </p:nvSpPr>
        <p:spPr>
          <a:xfrm>
            <a:off x="0" y="0"/>
            <a:ext cx="3498347" cy="6873438"/>
          </a:xfrm>
          <a:custGeom>
            <a:avLst/>
            <a:gdLst>
              <a:gd name="connsiteX0" fmla="*/ 0 w 3498347"/>
              <a:gd name="connsiteY0" fmla="*/ 0 h 6873438"/>
              <a:gd name="connsiteX1" fmla="*/ 2038387 w 3498347"/>
              <a:gd name="connsiteY1" fmla="*/ 0 h 6873438"/>
              <a:gd name="connsiteX2" fmla="*/ 2111813 w 3498347"/>
              <a:gd name="connsiteY2" fmla="*/ 70005 h 6873438"/>
              <a:gd name="connsiteX3" fmla="*/ 3498347 w 3498347"/>
              <a:gd name="connsiteY3" fmla="*/ 3417396 h 6873438"/>
              <a:gd name="connsiteX4" fmla="*/ 2111813 w 3498347"/>
              <a:gd name="connsiteY4" fmla="*/ 6764787 h 6873438"/>
              <a:gd name="connsiteX5" fmla="*/ 1997852 w 3498347"/>
              <a:gd name="connsiteY5" fmla="*/ 6873438 h 6873438"/>
              <a:gd name="connsiteX6" fmla="*/ 0 w 3498347"/>
              <a:gd name="connsiteY6" fmla="*/ 6873438 h 6873438"/>
              <a:gd name="connsiteX7" fmla="*/ 0 w 3498347"/>
              <a:gd name="connsiteY7" fmla="*/ 0 h 687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8347" h="6873438">
                <a:moveTo>
                  <a:pt x="0" y="0"/>
                </a:moveTo>
                <a:lnTo>
                  <a:pt x="2038387" y="0"/>
                </a:lnTo>
                <a:lnTo>
                  <a:pt x="2111813" y="70005"/>
                </a:lnTo>
                <a:cubicBezTo>
                  <a:pt x="2968485" y="926677"/>
                  <a:pt x="3498347" y="2110159"/>
                  <a:pt x="3498347" y="3417396"/>
                </a:cubicBezTo>
                <a:cubicBezTo>
                  <a:pt x="3498347" y="4724634"/>
                  <a:pt x="2968485" y="5908115"/>
                  <a:pt x="2111813" y="6764787"/>
                </a:cubicBezTo>
                <a:lnTo>
                  <a:pt x="1997852" y="6873438"/>
                </a:lnTo>
                <a:lnTo>
                  <a:pt x="0" y="6873438"/>
                </a:lnTo>
                <a:lnTo>
                  <a:pt x="0" y="0"/>
                </a:lnTo>
                <a:close/>
              </a:path>
            </a:pathLst>
          </a:custGeom>
          <a:gradFill>
            <a:gsLst>
              <a:gs pos="35000">
                <a:schemeClr val="accent1"/>
              </a:gs>
              <a:gs pos="100000">
                <a:schemeClr val="accent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endParaRPr>
          </a:p>
        </p:txBody>
      </p:sp>
      <p:grpSp>
        <p:nvGrpSpPr>
          <p:cNvPr id="12" name="Group 11">
            <a:extLst>
              <a:ext uri="{FF2B5EF4-FFF2-40B4-BE49-F238E27FC236}">
                <a16:creationId xmlns:a16="http://schemas.microsoft.com/office/drawing/2014/main" id="{8FA97673-A9D7-8F84-AF76-0B87C702D5CD}"/>
              </a:ext>
            </a:extLst>
          </p:cNvPr>
          <p:cNvGrpSpPr/>
          <p:nvPr userDrawn="1"/>
        </p:nvGrpSpPr>
        <p:grpSpPr>
          <a:xfrm>
            <a:off x="726651" y="6283402"/>
            <a:ext cx="10868638" cy="396627"/>
            <a:chOff x="731293" y="6099767"/>
            <a:chExt cx="10868638" cy="396627"/>
          </a:xfrm>
        </p:grpSpPr>
        <p:sp>
          <p:nvSpPr>
            <p:cNvPr id="13" name="Google Shape;84;p30">
              <a:extLst>
                <a:ext uri="{FF2B5EF4-FFF2-40B4-BE49-F238E27FC236}">
                  <a16:creationId xmlns:a16="http://schemas.microsoft.com/office/drawing/2014/main" id="{56D8BA14-3FD8-B934-488E-5C5AD81C446B}"/>
                </a:ext>
              </a:extLst>
            </p:cNvPr>
            <p:cNvSpPr/>
            <p:nvPr/>
          </p:nvSpPr>
          <p:spPr>
            <a:xfrm>
              <a:off x="4479402" y="6181499"/>
              <a:ext cx="3747076" cy="314895"/>
            </a:xfrm>
            <a:prstGeom prst="rect">
              <a:avLst/>
            </a:prstGeom>
            <a:noFill/>
            <a:ln>
              <a:noFill/>
            </a:ln>
          </p:spPr>
          <p:txBody>
            <a:bodyPr spcFirstLastPara="1" wrap="square" lIns="91433" tIns="45700" rIns="91433" bIns="45700" anchor="t" anchorCtr="0">
              <a:noAutofit/>
            </a:bodyPr>
            <a:lstStyle/>
            <a:p>
              <a:pPr algn="ctr">
                <a:lnSpc>
                  <a:spcPct val="150000"/>
                </a:lnSpc>
              </a:pPr>
              <a:r>
                <a:rPr lang="en-US" sz="1100" spc="300">
                  <a:solidFill>
                    <a:schemeClr val="accent1"/>
                  </a:solidFill>
                  <a:latin typeface="Calibri" panose="020F0502020204030204" pitchFamily="34" charset="0"/>
                  <a:ea typeface="Calibri" panose="020F0502020204030204" pitchFamily="34" charset="0"/>
                  <a:cs typeface="Libre Franklin"/>
                  <a:sym typeface="Libre Franklin"/>
                </a:rPr>
                <a:t>@svdpgeorgia</a:t>
              </a:r>
              <a:endParaRPr sz="1100" spc="300">
                <a:solidFill>
                  <a:schemeClr val="accent1"/>
                </a:solidFill>
                <a:latin typeface="Calibri" panose="020F0502020204030204" pitchFamily="34" charset="0"/>
                <a:ea typeface="Calibri" panose="020F0502020204030204" pitchFamily="34" charset="0"/>
              </a:endParaRPr>
            </a:p>
          </p:txBody>
        </p:sp>
        <p:sp>
          <p:nvSpPr>
            <p:cNvPr id="14" name="Google Shape;85;p30">
              <a:extLst>
                <a:ext uri="{FF2B5EF4-FFF2-40B4-BE49-F238E27FC236}">
                  <a16:creationId xmlns:a16="http://schemas.microsoft.com/office/drawing/2014/main" id="{8F6B9ADE-FB72-4461-5494-B7904BA68101}"/>
                </a:ext>
              </a:extLst>
            </p:cNvPr>
            <p:cNvSpPr/>
            <p:nvPr/>
          </p:nvSpPr>
          <p:spPr>
            <a:xfrm>
              <a:off x="7852855" y="6181499"/>
              <a:ext cx="3747076" cy="314895"/>
            </a:xfrm>
            <a:prstGeom prst="rect">
              <a:avLst/>
            </a:prstGeom>
            <a:noFill/>
            <a:ln>
              <a:noFill/>
            </a:ln>
          </p:spPr>
          <p:txBody>
            <a:bodyPr spcFirstLastPara="1" wrap="square" lIns="91433" tIns="45700" rIns="91433" bIns="45700" anchor="t" anchorCtr="0">
              <a:noAutofit/>
            </a:bodyPr>
            <a:lstStyle/>
            <a:p>
              <a:pPr algn="r">
                <a:lnSpc>
                  <a:spcPct val="150000"/>
                </a:lnSpc>
              </a:pPr>
              <a:r>
                <a:rPr lang="en-US" sz="1100" spc="300">
                  <a:solidFill>
                    <a:schemeClr val="accent1"/>
                  </a:solidFill>
                  <a:latin typeface="Calibri" panose="020F0502020204030204" pitchFamily="34" charset="0"/>
                  <a:ea typeface="Calibri" panose="020F0502020204030204" pitchFamily="34" charset="0"/>
                  <a:cs typeface="Libre Franklin"/>
                  <a:sym typeface="Libre Franklin"/>
                </a:rPr>
                <a:t>svdpgeorgia.org</a:t>
              </a:r>
              <a:endParaRPr sz="1100" spc="300">
                <a:solidFill>
                  <a:schemeClr val="accent1"/>
                </a:solidFill>
                <a:latin typeface="Calibri" panose="020F0502020204030204" pitchFamily="34" charset="0"/>
                <a:ea typeface="Calibri" panose="020F0502020204030204" pitchFamily="34" charset="0"/>
              </a:endParaRPr>
            </a:p>
          </p:txBody>
        </p:sp>
        <p:cxnSp>
          <p:nvCxnSpPr>
            <p:cNvPr id="15" name="Google Shape;86;p30">
              <a:extLst>
                <a:ext uri="{FF2B5EF4-FFF2-40B4-BE49-F238E27FC236}">
                  <a16:creationId xmlns:a16="http://schemas.microsoft.com/office/drawing/2014/main" id="{74D74401-EAAB-C579-21B8-0B7D56EF0432}"/>
                </a:ext>
              </a:extLst>
            </p:cNvPr>
            <p:cNvCxnSpPr/>
            <p:nvPr/>
          </p:nvCxnSpPr>
          <p:spPr>
            <a:xfrm>
              <a:off x="806823" y="6099767"/>
              <a:ext cx="10793108" cy="0"/>
            </a:xfrm>
            <a:prstGeom prst="straightConnector1">
              <a:avLst/>
            </a:prstGeom>
            <a:ln>
              <a:solidFill>
                <a:schemeClr val="accent1"/>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6C0FD335-9C1A-0678-3CAF-7E9811F15C44}"/>
                </a:ext>
              </a:extLst>
            </p:cNvPr>
            <p:cNvSpPr txBox="1"/>
            <p:nvPr/>
          </p:nvSpPr>
          <p:spPr>
            <a:xfrm>
              <a:off x="731293" y="6200446"/>
              <a:ext cx="3401430" cy="261610"/>
            </a:xfrm>
            <a:prstGeom prst="rect">
              <a:avLst/>
            </a:prstGeom>
            <a:noFill/>
          </p:spPr>
          <p:txBody>
            <a:bodyPr wrap="square" rtlCol="0">
              <a:spAutoFit/>
            </a:bodyPr>
            <a:lstStyle>
              <a:defPPr>
                <a:defRPr lang="en-US"/>
              </a:defPPr>
              <a:lvl1pPr>
                <a:defRPr sz="1400" b="1">
                  <a:solidFill>
                    <a:schemeClr val="tx1">
                      <a:lumMod val="85000"/>
                      <a:lumOff val="15000"/>
                    </a:schemeClr>
                  </a:solidFill>
                  <a:latin typeface="Poppins SemiBold" panose="00000700000000000000" pitchFamily="2" charset="0"/>
                  <a:ea typeface="Open Sans" panose="020B0606030504020204" pitchFamily="34" charset="0"/>
                  <a:cs typeface="Poppins SemiBold" panose="00000700000000000000" pitchFamily="2" charset="0"/>
                </a:defRPr>
              </a:lvl1pPr>
            </a:lstStyle>
            <a:p>
              <a:r>
                <a:rPr lang="en-US" sz="1100" b="0" spc="300">
                  <a:solidFill>
                    <a:schemeClr val="accent1"/>
                  </a:solidFill>
                  <a:latin typeface="Calibri" panose="020F0502020204030204" pitchFamily="34" charset="0"/>
                  <a:ea typeface="Calibri" panose="020F0502020204030204" pitchFamily="34" charset="0"/>
                </a:rPr>
                <a:t>Feed. Clothe. House. Heal.</a:t>
              </a:r>
            </a:p>
          </p:txBody>
        </p:sp>
        <p:grpSp>
          <p:nvGrpSpPr>
            <p:cNvPr id="17" name="Group 16">
              <a:extLst>
                <a:ext uri="{FF2B5EF4-FFF2-40B4-BE49-F238E27FC236}">
                  <a16:creationId xmlns:a16="http://schemas.microsoft.com/office/drawing/2014/main" id="{D106E7F2-4813-1746-628B-42517308CA72}"/>
                </a:ext>
              </a:extLst>
            </p:cNvPr>
            <p:cNvGrpSpPr/>
            <p:nvPr/>
          </p:nvGrpSpPr>
          <p:grpSpPr>
            <a:xfrm>
              <a:off x="4740346" y="6265533"/>
              <a:ext cx="892872" cy="230861"/>
              <a:chOff x="718107" y="5159604"/>
              <a:chExt cx="1591443" cy="411484"/>
            </a:xfrm>
          </p:grpSpPr>
          <p:pic>
            <p:nvPicPr>
              <p:cNvPr id="18" name="Picture 17" descr="A blue and black logo&#10;&#10;AI-generated content may be incorrect.">
                <a:extLst>
                  <a:ext uri="{FF2B5EF4-FFF2-40B4-BE49-F238E27FC236}">
                    <a16:creationId xmlns:a16="http://schemas.microsoft.com/office/drawing/2014/main" id="{EDBEAC33-27EE-1B57-D76D-994C31FE25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107" y="5159608"/>
                <a:ext cx="411480" cy="411480"/>
              </a:xfrm>
              <a:prstGeom prst="rect">
                <a:avLst/>
              </a:prstGeom>
            </p:spPr>
          </p:pic>
          <p:pic>
            <p:nvPicPr>
              <p:cNvPr id="19" name="Picture 18" descr="A blue square with black letters&#10;&#10;AI-generated content may be incorrect.">
                <a:extLst>
                  <a:ext uri="{FF2B5EF4-FFF2-40B4-BE49-F238E27FC236}">
                    <a16:creationId xmlns:a16="http://schemas.microsoft.com/office/drawing/2014/main" id="{166A7C11-E5B0-7BCE-0867-128AF2799D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606" y="5159608"/>
                <a:ext cx="411480" cy="411480"/>
              </a:xfrm>
              <a:prstGeom prst="rect">
                <a:avLst/>
              </a:prstGeom>
            </p:spPr>
          </p:pic>
          <p:pic>
            <p:nvPicPr>
              <p:cNvPr id="20" name="Picture 19" descr="A blue square with a black x in it&#10;&#10;AI-generated content may be incorrect.">
                <a:extLst>
                  <a:ext uri="{FF2B5EF4-FFF2-40B4-BE49-F238E27FC236}">
                    <a16:creationId xmlns:a16="http://schemas.microsoft.com/office/drawing/2014/main" id="{A1C664AA-146A-1E0A-4915-697A1C565C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7105" y="5159608"/>
                <a:ext cx="411480" cy="411480"/>
              </a:xfrm>
              <a:prstGeom prst="rect">
                <a:avLst/>
              </a:prstGeom>
            </p:spPr>
          </p:pic>
          <p:pic>
            <p:nvPicPr>
              <p:cNvPr id="21" name="Picture 20" descr="A blue and black logo&#10;&#10;AI-generated content may be incorrect.">
                <a:extLst>
                  <a:ext uri="{FF2B5EF4-FFF2-40B4-BE49-F238E27FC236}">
                    <a16:creationId xmlns:a16="http://schemas.microsoft.com/office/drawing/2014/main" id="{FBED1124-646D-CCD8-4BED-6B52275C4D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1605" y="5159604"/>
                <a:ext cx="407945" cy="407945"/>
              </a:xfrm>
              <a:prstGeom prst="rect">
                <a:avLst/>
              </a:prstGeom>
            </p:spPr>
          </p:pic>
        </p:grpSp>
      </p:grpSp>
      <p:sp>
        <p:nvSpPr>
          <p:cNvPr id="24" name="Picture Placeholder 23">
            <a:extLst>
              <a:ext uri="{FF2B5EF4-FFF2-40B4-BE49-F238E27FC236}">
                <a16:creationId xmlns:a16="http://schemas.microsoft.com/office/drawing/2014/main" id="{B4E11456-F9F4-BE94-B79A-98C082BDF5B7}"/>
              </a:ext>
            </a:extLst>
          </p:cNvPr>
          <p:cNvSpPr>
            <a:spLocks noGrp="1"/>
          </p:cNvSpPr>
          <p:nvPr>
            <p:ph type="pic" sz="quarter" idx="10"/>
          </p:nvPr>
        </p:nvSpPr>
        <p:spPr>
          <a:xfrm>
            <a:off x="838200" y="1898650"/>
            <a:ext cx="6113463" cy="4157663"/>
          </a:xfrm>
        </p:spPr>
        <p:txBody>
          <a:bodyPr/>
          <a:lstStyle/>
          <a:p>
            <a:r>
              <a:rPr lang="en-US"/>
              <a:t>Click icon to add picture</a:t>
            </a:r>
          </a:p>
        </p:txBody>
      </p:sp>
      <p:sp>
        <p:nvSpPr>
          <p:cNvPr id="26" name="Title 25">
            <a:extLst>
              <a:ext uri="{FF2B5EF4-FFF2-40B4-BE49-F238E27FC236}">
                <a16:creationId xmlns:a16="http://schemas.microsoft.com/office/drawing/2014/main" id="{FD7BD970-2776-F874-367F-0F3015B212C0}"/>
              </a:ext>
            </a:extLst>
          </p:cNvPr>
          <p:cNvSpPr>
            <a:spLocks noGrp="1"/>
          </p:cNvSpPr>
          <p:nvPr>
            <p:ph type="title"/>
          </p:nvPr>
        </p:nvSpPr>
        <p:spPr/>
        <p:txBody>
          <a:bodyPr>
            <a:normAutofit/>
          </a:bodyPr>
          <a:lstStyle>
            <a:lvl1pPr>
              <a:defRPr sz="3600">
                <a:latin typeface="+mj-lt"/>
              </a:defRPr>
            </a:lvl1pPr>
          </a:lstStyle>
          <a:p>
            <a:r>
              <a:rPr lang="en-US"/>
              <a:t>Click to edit Master title style</a:t>
            </a:r>
          </a:p>
        </p:txBody>
      </p:sp>
      <p:sp>
        <p:nvSpPr>
          <p:cNvPr id="28" name="Text Placeholder 27">
            <a:extLst>
              <a:ext uri="{FF2B5EF4-FFF2-40B4-BE49-F238E27FC236}">
                <a16:creationId xmlns:a16="http://schemas.microsoft.com/office/drawing/2014/main" id="{44387E1F-1690-F592-9A64-B4D89B674A53}"/>
              </a:ext>
            </a:extLst>
          </p:cNvPr>
          <p:cNvSpPr>
            <a:spLocks noGrp="1"/>
          </p:cNvSpPr>
          <p:nvPr>
            <p:ph type="body" sz="quarter" idx="11"/>
          </p:nvPr>
        </p:nvSpPr>
        <p:spPr>
          <a:xfrm>
            <a:off x="7397750" y="2262188"/>
            <a:ext cx="3956050" cy="3794125"/>
          </a:xfrm>
        </p:spPr>
        <p:txBody>
          <a:bodyPr>
            <a:normAutofit/>
          </a:bodyPr>
          <a:lstStyle>
            <a:lvl1pPr marL="0" indent="0">
              <a:buNone/>
              <a:defRPr sz="1400"/>
            </a:lvl1pPr>
            <a:lvl2pPr>
              <a:defRPr sz="1400"/>
            </a:lvl2pPr>
            <a:lvl3pPr>
              <a:defRPr sz="1400"/>
            </a:lvl3pPr>
            <a:lvl4pPr>
              <a:defRPr sz="1400"/>
            </a:lvl4pPr>
            <a:lvl5pPr>
              <a:defRPr sz="1400"/>
            </a:lvl5pPr>
          </a:lstStyle>
          <a:p>
            <a:pPr lvl="0"/>
            <a:r>
              <a:rPr lang="en-US"/>
              <a:t>Click to edit Master text styles</a:t>
            </a:r>
          </a:p>
        </p:txBody>
      </p:sp>
    </p:spTree>
    <p:extLst>
      <p:ext uri="{BB962C8B-B14F-4D97-AF65-F5344CB8AC3E}">
        <p14:creationId xmlns:p14="http://schemas.microsoft.com/office/powerpoint/2010/main" val="330551988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9" Type="http://schemas.openxmlformats.org/officeDocument/2006/relationships/slideLayout" Target="../slideLayouts/slideLayout91.xml"/><Relationship Id="rId21" Type="http://schemas.openxmlformats.org/officeDocument/2006/relationships/slideLayout" Target="../slideLayouts/slideLayout73.xml"/><Relationship Id="rId34" Type="http://schemas.openxmlformats.org/officeDocument/2006/relationships/slideLayout" Target="../slideLayouts/slideLayout86.xml"/><Relationship Id="rId42" Type="http://schemas.openxmlformats.org/officeDocument/2006/relationships/slideLayout" Target="../slideLayouts/slideLayout94.xml"/><Relationship Id="rId47" Type="http://schemas.openxmlformats.org/officeDocument/2006/relationships/slideLayout" Target="../slideLayouts/slideLayout99.xml"/><Relationship Id="rId50" Type="http://schemas.openxmlformats.org/officeDocument/2006/relationships/slideLayout" Target="../slideLayouts/slideLayout102.xml"/><Relationship Id="rId55" Type="http://schemas.openxmlformats.org/officeDocument/2006/relationships/theme" Target="../theme/theme2.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9" Type="http://schemas.openxmlformats.org/officeDocument/2006/relationships/slideLayout" Target="../slideLayouts/slideLayout81.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32" Type="http://schemas.openxmlformats.org/officeDocument/2006/relationships/slideLayout" Target="../slideLayouts/slideLayout84.xml"/><Relationship Id="rId37" Type="http://schemas.openxmlformats.org/officeDocument/2006/relationships/slideLayout" Target="../slideLayouts/slideLayout89.xml"/><Relationship Id="rId40" Type="http://schemas.openxmlformats.org/officeDocument/2006/relationships/slideLayout" Target="../slideLayouts/slideLayout92.xml"/><Relationship Id="rId45" Type="http://schemas.openxmlformats.org/officeDocument/2006/relationships/slideLayout" Target="../slideLayouts/slideLayout97.xml"/><Relationship Id="rId53" Type="http://schemas.openxmlformats.org/officeDocument/2006/relationships/slideLayout" Target="../slideLayouts/slideLayout105.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31" Type="http://schemas.openxmlformats.org/officeDocument/2006/relationships/slideLayout" Target="../slideLayouts/slideLayout83.xml"/><Relationship Id="rId44" Type="http://schemas.openxmlformats.org/officeDocument/2006/relationships/slideLayout" Target="../slideLayouts/slideLayout96.xml"/><Relationship Id="rId52" Type="http://schemas.openxmlformats.org/officeDocument/2006/relationships/slideLayout" Target="../slideLayouts/slideLayout104.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slideLayout" Target="../slideLayouts/slideLayout82.xml"/><Relationship Id="rId35" Type="http://schemas.openxmlformats.org/officeDocument/2006/relationships/slideLayout" Target="../slideLayouts/slideLayout87.xml"/><Relationship Id="rId43" Type="http://schemas.openxmlformats.org/officeDocument/2006/relationships/slideLayout" Target="../slideLayouts/slideLayout95.xml"/><Relationship Id="rId48" Type="http://schemas.openxmlformats.org/officeDocument/2006/relationships/slideLayout" Target="../slideLayouts/slideLayout100.xml"/><Relationship Id="rId8" Type="http://schemas.openxmlformats.org/officeDocument/2006/relationships/slideLayout" Target="../slideLayouts/slideLayout60.xml"/><Relationship Id="rId51" Type="http://schemas.openxmlformats.org/officeDocument/2006/relationships/slideLayout" Target="../slideLayouts/slideLayout103.xml"/><Relationship Id="rId3" Type="http://schemas.openxmlformats.org/officeDocument/2006/relationships/slideLayout" Target="../slideLayouts/slideLayout55.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33" Type="http://schemas.openxmlformats.org/officeDocument/2006/relationships/slideLayout" Target="../slideLayouts/slideLayout85.xml"/><Relationship Id="rId38" Type="http://schemas.openxmlformats.org/officeDocument/2006/relationships/slideLayout" Target="../slideLayouts/slideLayout90.xml"/><Relationship Id="rId46" Type="http://schemas.openxmlformats.org/officeDocument/2006/relationships/slideLayout" Target="../slideLayouts/slideLayout98.xml"/><Relationship Id="rId20" Type="http://schemas.openxmlformats.org/officeDocument/2006/relationships/slideLayout" Target="../slideLayouts/slideLayout72.xml"/><Relationship Id="rId41" Type="http://schemas.openxmlformats.org/officeDocument/2006/relationships/slideLayout" Target="../slideLayouts/slideLayout93.xml"/><Relationship Id="rId54" Type="http://schemas.openxmlformats.org/officeDocument/2006/relationships/slideLayout" Target="../slideLayouts/slideLayout106.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36" Type="http://schemas.openxmlformats.org/officeDocument/2006/relationships/slideLayout" Target="../slideLayouts/slideLayout88.xml"/><Relationship Id="rId4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111180" y="6332323"/>
            <a:ext cx="2743200" cy="365125"/>
          </a:xfrm>
          <a:prstGeom prst="rect">
            <a:avLst/>
          </a:prstGeom>
        </p:spPr>
        <p:txBody>
          <a:bodyPr vert="horz" lIns="91440" tIns="45720" rIns="91440" bIns="45720" rtlCol="0" anchor="ctr"/>
          <a:lstStyle>
            <a:lvl1pPr algn="ctr">
              <a:defRPr sz="1100">
                <a:solidFill>
                  <a:schemeClr val="accent3">
                    <a:lumMod val="75000"/>
                  </a:schemeClr>
                </a:solidFill>
                <a:latin typeface="Calibri" panose="020F0502020204030204" pitchFamily="34" charset="0"/>
                <a:ea typeface="Calibri" panose="020F0502020204030204" pitchFamily="34" charset="0"/>
              </a:defRPr>
            </a:lvl1pPr>
          </a:lstStyle>
          <a:p>
            <a:endParaRPr lang="en-US"/>
          </a:p>
        </p:txBody>
      </p:sp>
      <p:sp>
        <p:nvSpPr>
          <p:cNvPr id="6" name="Slide Number Placeholder 5"/>
          <p:cNvSpPr>
            <a:spLocks noGrp="1"/>
          </p:cNvSpPr>
          <p:nvPr>
            <p:ph type="sldNum" sz="quarter" idx="4"/>
          </p:nvPr>
        </p:nvSpPr>
        <p:spPr>
          <a:xfrm>
            <a:off x="291519" y="6316898"/>
            <a:ext cx="435132" cy="365125"/>
          </a:xfrm>
          <a:prstGeom prst="rect">
            <a:avLst/>
          </a:prstGeom>
        </p:spPr>
        <p:txBody>
          <a:bodyPr vert="horz" lIns="91440" tIns="45720" rIns="91440" bIns="45720" rtlCol="0" anchor="ctr"/>
          <a:lstStyle>
            <a:lvl1pPr algn="r">
              <a:lnSpc>
                <a:spcPct val="150000"/>
              </a:lnSpc>
              <a:defRPr sz="1100">
                <a:solidFill>
                  <a:schemeClr val="accent3">
                    <a:lumMod val="75000"/>
                  </a:schemeClr>
                </a:solidFill>
                <a:latin typeface="Calibri" panose="020F0502020204030204" pitchFamily="34" charset="0"/>
                <a:ea typeface="Calibri" panose="020F0502020204030204" pitchFamily="34" charset="0"/>
              </a:defRPr>
            </a:lvl1pPr>
          </a:lstStyle>
          <a:p>
            <a:fld id="{BDD166D6-38D1-4C6E-A253-D1BAED54E753}" type="slidenum">
              <a:rPr lang="en-US" smtClean="0"/>
              <a:pPr/>
              <a:t>‹#›</a:t>
            </a:fld>
            <a:endParaRPr lang="en-US"/>
          </a:p>
        </p:txBody>
      </p:sp>
    </p:spTree>
    <p:extLst>
      <p:ext uri="{BB962C8B-B14F-4D97-AF65-F5344CB8AC3E}">
        <p14:creationId xmlns:p14="http://schemas.microsoft.com/office/powerpoint/2010/main" val="4247148491"/>
      </p:ext>
    </p:extLst>
  </p:cSld>
  <p:clrMap bg1="lt1" tx1="dk1" bg2="lt2" tx2="dk2" accent1="accent1" accent2="accent2" accent3="accent3" accent4="accent4" accent5="accent5" accent6="accent6" hlink="hlink" folHlink="folHlink"/>
  <p:sldLayoutIdLst>
    <p:sldLayoutId id="2147483791" r:id="rId1"/>
    <p:sldLayoutId id="2147483793" r:id="rId2"/>
    <p:sldLayoutId id="2147483779" r:id="rId3"/>
    <p:sldLayoutId id="2147483769" r:id="rId4"/>
    <p:sldLayoutId id="2147483651" r:id="rId5"/>
    <p:sldLayoutId id="2147483781" r:id="rId6"/>
    <p:sldLayoutId id="2147483783" r:id="rId7"/>
    <p:sldLayoutId id="2147483652" r:id="rId8"/>
    <p:sldLayoutId id="2147483780" r:id="rId9"/>
    <p:sldLayoutId id="2147483650" r:id="rId10"/>
    <p:sldLayoutId id="2147483772" r:id="rId11"/>
    <p:sldLayoutId id="2147483694" r:id="rId12"/>
    <p:sldLayoutId id="2147483782" r:id="rId13"/>
    <p:sldLayoutId id="2147483785" r:id="rId14"/>
    <p:sldLayoutId id="2147483765" r:id="rId15"/>
    <p:sldLayoutId id="2147483762" r:id="rId16"/>
    <p:sldLayoutId id="2147483778" r:id="rId17"/>
    <p:sldLayoutId id="2147483788" r:id="rId18"/>
    <p:sldLayoutId id="2147483654" r:id="rId19"/>
    <p:sldLayoutId id="2147483655" r:id="rId20"/>
    <p:sldLayoutId id="2147483794" r:id="rId21"/>
    <p:sldLayoutId id="2147483766" r:id="rId22"/>
    <p:sldLayoutId id="2147483670" r:id="rId23"/>
    <p:sldLayoutId id="2147483786" r:id="rId24"/>
    <p:sldLayoutId id="2147483789" r:id="rId25"/>
    <p:sldLayoutId id="2147483666" r:id="rId26"/>
    <p:sldLayoutId id="2147483775" r:id="rId27"/>
    <p:sldLayoutId id="2147483656" r:id="rId28"/>
    <p:sldLayoutId id="2147483792" r:id="rId29"/>
    <p:sldLayoutId id="2147483657" r:id="rId30"/>
    <p:sldLayoutId id="2147483658" r:id="rId31"/>
    <p:sldLayoutId id="2147483660" r:id="rId32"/>
    <p:sldLayoutId id="2147483790" r:id="rId33"/>
    <p:sldLayoutId id="2147483661" r:id="rId34"/>
    <p:sldLayoutId id="2147483662" r:id="rId35"/>
    <p:sldLayoutId id="2147483777" r:id="rId36"/>
    <p:sldLayoutId id="2147483663" r:id="rId37"/>
    <p:sldLayoutId id="2147483664" r:id="rId38"/>
    <p:sldLayoutId id="2147483665" r:id="rId39"/>
    <p:sldLayoutId id="2147483720" r:id="rId40"/>
    <p:sldLayoutId id="2147483721" r:id="rId41"/>
    <p:sldLayoutId id="2147483722" r:id="rId42"/>
    <p:sldLayoutId id="2147483723" r:id="rId43"/>
    <p:sldLayoutId id="2147483724" r:id="rId44"/>
    <p:sldLayoutId id="2147483725" r:id="rId45"/>
    <p:sldLayoutId id="2147483726" r:id="rId46"/>
    <p:sldLayoutId id="2147483796" r:id="rId47"/>
    <p:sldLayoutId id="2147483797" r:id="rId48"/>
    <p:sldLayoutId id="2147483798" r:id="rId49"/>
    <p:sldLayoutId id="2147483800" r:id="rId50"/>
    <p:sldLayoutId id="2147483801" r:id="rId51"/>
    <p:sldLayoutId id="2147483802" r:id="rId52"/>
  </p:sldLayoutIdLst>
  <p:hf hdr="0" ftr="0" dt="0"/>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Calibri" panose="020F050202020403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Calibri" panose="020F050202020403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111180" y="6332323"/>
            <a:ext cx="2743200" cy="365125"/>
          </a:xfrm>
          <a:prstGeom prst="rect">
            <a:avLst/>
          </a:prstGeom>
        </p:spPr>
        <p:txBody>
          <a:bodyPr vert="horz" lIns="91440" tIns="45720" rIns="91440" bIns="45720" rtlCol="0" anchor="ctr"/>
          <a:lstStyle>
            <a:lvl1pPr algn="ctr">
              <a:defRPr sz="1100">
                <a:solidFill>
                  <a:schemeClr val="accent3">
                    <a:lumMod val="75000"/>
                  </a:schemeClr>
                </a:solidFill>
                <a:latin typeface="Calibri" panose="020F0502020204030204" pitchFamily="34" charset="0"/>
                <a:ea typeface="Calibri" panose="020F0502020204030204" pitchFamily="34" charset="0"/>
              </a:defRPr>
            </a:lvl1pPr>
          </a:lstStyle>
          <a:p>
            <a:endParaRPr lang="en-US"/>
          </a:p>
        </p:txBody>
      </p:sp>
      <p:sp>
        <p:nvSpPr>
          <p:cNvPr id="6" name="Slide Number Placeholder 5"/>
          <p:cNvSpPr>
            <a:spLocks noGrp="1"/>
          </p:cNvSpPr>
          <p:nvPr>
            <p:ph type="sldNum" sz="quarter" idx="4"/>
          </p:nvPr>
        </p:nvSpPr>
        <p:spPr>
          <a:xfrm>
            <a:off x="291519" y="6316898"/>
            <a:ext cx="435132" cy="365125"/>
          </a:xfrm>
          <a:prstGeom prst="rect">
            <a:avLst/>
          </a:prstGeom>
        </p:spPr>
        <p:txBody>
          <a:bodyPr vert="horz" lIns="91440" tIns="45720" rIns="91440" bIns="45720" rtlCol="0" anchor="ctr"/>
          <a:lstStyle>
            <a:lvl1pPr algn="r">
              <a:lnSpc>
                <a:spcPct val="150000"/>
              </a:lnSpc>
              <a:defRPr sz="1100">
                <a:solidFill>
                  <a:schemeClr val="accent3">
                    <a:lumMod val="75000"/>
                  </a:schemeClr>
                </a:solidFill>
                <a:latin typeface="Calibri" panose="020F0502020204030204" pitchFamily="34" charset="0"/>
                <a:ea typeface="Calibri" panose="020F0502020204030204" pitchFamily="34" charset="0"/>
              </a:defRPr>
            </a:lvl1pPr>
          </a:lstStyle>
          <a:p>
            <a:fld id="{BDD166D6-38D1-4C6E-A253-D1BAED54E753}" type="slidenum">
              <a:rPr lang="en-US" smtClean="0"/>
              <a:pPr/>
              <a:t>‹#›</a:t>
            </a:fld>
            <a:endParaRPr lang="en-US"/>
          </a:p>
        </p:txBody>
      </p:sp>
    </p:spTree>
    <p:extLst>
      <p:ext uri="{BB962C8B-B14F-4D97-AF65-F5344CB8AC3E}">
        <p14:creationId xmlns:p14="http://schemas.microsoft.com/office/powerpoint/2010/main" val="1317207386"/>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 id="2147483822" r:id="rId18"/>
    <p:sldLayoutId id="2147483823" r:id="rId19"/>
    <p:sldLayoutId id="2147483824" r:id="rId20"/>
    <p:sldLayoutId id="2147483825" r:id="rId21"/>
    <p:sldLayoutId id="2147483826" r:id="rId22"/>
    <p:sldLayoutId id="2147483827" r:id="rId23"/>
    <p:sldLayoutId id="2147483828" r:id="rId24"/>
    <p:sldLayoutId id="2147483829" r:id="rId25"/>
    <p:sldLayoutId id="2147483830" r:id="rId26"/>
    <p:sldLayoutId id="2147483831" r:id="rId27"/>
    <p:sldLayoutId id="2147483832" r:id="rId28"/>
    <p:sldLayoutId id="2147483833" r:id="rId29"/>
    <p:sldLayoutId id="2147483834" r:id="rId30"/>
    <p:sldLayoutId id="2147483835" r:id="rId31"/>
    <p:sldLayoutId id="2147483836" r:id="rId32"/>
    <p:sldLayoutId id="2147483837" r:id="rId33"/>
    <p:sldLayoutId id="2147483838" r:id="rId34"/>
    <p:sldLayoutId id="2147483839" r:id="rId35"/>
    <p:sldLayoutId id="2147483840" r:id="rId36"/>
    <p:sldLayoutId id="2147483841" r:id="rId37"/>
    <p:sldLayoutId id="2147483842" r:id="rId38"/>
    <p:sldLayoutId id="2147483843" r:id="rId39"/>
    <p:sldLayoutId id="2147483844" r:id="rId40"/>
    <p:sldLayoutId id="2147483845" r:id="rId41"/>
    <p:sldLayoutId id="2147483846" r:id="rId42"/>
    <p:sldLayoutId id="2147483847" r:id="rId43"/>
    <p:sldLayoutId id="2147483848" r:id="rId44"/>
    <p:sldLayoutId id="2147483849" r:id="rId45"/>
    <p:sldLayoutId id="2147483850" r:id="rId46"/>
    <p:sldLayoutId id="2147483851" r:id="rId47"/>
    <p:sldLayoutId id="2147483852" r:id="rId48"/>
    <p:sldLayoutId id="2147483853" r:id="rId49"/>
    <p:sldLayoutId id="2147483854" r:id="rId50"/>
    <p:sldLayoutId id="2147483855" r:id="rId51"/>
    <p:sldLayoutId id="2147483856" r:id="rId52"/>
    <p:sldLayoutId id="2147483857" r:id="rId53"/>
    <p:sldLayoutId id="2147483858" r:id="rId54"/>
  </p:sldLayoutIdLst>
  <p:hf hdr="0" ftr="0" dt="0"/>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Calibri" panose="020F050202020403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Calibri" panose="020F050202020403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3.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1.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1.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1.xml"/><Relationship Id="rId4" Type="http://schemas.openxmlformats.org/officeDocument/2006/relationships/hyperlink" Target="https://www.youtube.com/watch?v=kdmgpMfnjdU"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4.xml"/><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4.xml"/><Relationship Id="rId5" Type="http://schemas.openxmlformats.org/officeDocument/2006/relationships/image" Target="../media/image39.jpe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jpeg"/><Relationship Id="rId1" Type="http://schemas.openxmlformats.org/officeDocument/2006/relationships/slideLayout" Target="../slideLayouts/slideLayout27.xml"/><Relationship Id="rId5" Type="http://schemas.openxmlformats.org/officeDocument/2006/relationships/image" Target="../media/image54.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0.jpeg"/><Relationship Id="rId1" Type="http://schemas.openxmlformats.org/officeDocument/2006/relationships/slideLayout" Target="../slideLayouts/slideLayout27.xml"/><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5.xml"/><Relationship Id="rId1" Type="http://schemas.openxmlformats.org/officeDocument/2006/relationships/tags" Target="../tags/tag1.xml"/><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4.xml"/></Relationships>
</file>

<file path=ppt/slides/_rels/slide4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sv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9.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1.xml"/></Relationships>
</file>

<file path=ppt/slides/_rels/slide5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5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66.sv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0.svg"/></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2.svg"/></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5.xml"/><Relationship Id="rId1" Type="http://schemas.openxmlformats.org/officeDocument/2006/relationships/tags" Target="../tags/tag2.xml"/><Relationship Id="rId4" Type="http://schemas.openxmlformats.org/officeDocument/2006/relationships/image" Target="../media/image58.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1.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svg"/><Relationship Id="rId2" Type="http://schemas.openxmlformats.org/officeDocument/2006/relationships/notesSlide" Target="../notesSlides/notesSlide29.xml"/><Relationship Id="rId1" Type="http://schemas.openxmlformats.org/officeDocument/2006/relationships/slideLayout" Target="../slideLayouts/slideLayout22.xml"/><Relationship Id="rId6" Type="http://schemas.openxmlformats.org/officeDocument/2006/relationships/image" Target="../media/image78.sv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svg"/><Relationship Id="rId4" Type="http://schemas.openxmlformats.org/officeDocument/2006/relationships/image" Target="../media/image76.svg"/><Relationship Id="rId9" Type="http://schemas.openxmlformats.org/officeDocument/2006/relationships/image" Target="../media/image81.png"/></Relationships>
</file>

<file path=ppt/slides/_rels/slide72.xml.rels><?xml version="1.0" encoding="UTF-8" standalone="yes"?>
<Relationships xmlns="http://schemas.openxmlformats.org/package/2006/relationships"><Relationship Id="rId3" Type="http://schemas.openxmlformats.org/officeDocument/2006/relationships/hyperlink" Target="mailto:____@svdpgeorgia.org" TargetMode="External"/><Relationship Id="rId2" Type="http://schemas.openxmlformats.org/officeDocument/2006/relationships/notesSlide" Target="../notesSlides/notesSlide30.xml"/><Relationship Id="rId1" Type="http://schemas.openxmlformats.org/officeDocument/2006/relationships/slideLayout" Target="../slideLayouts/slideLayout22.xml"/><Relationship Id="rId6" Type="http://schemas.openxmlformats.org/officeDocument/2006/relationships/image" Target="../media/image86.svg"/><Relationship Id="rId5" Type="http://schemas.openxmlformats.org/officeDocument/2006/relationships/image" Target="../media/image83.png"/><Relationship Id="rId4" Type="http://schemas.openxmlformats.org/officeDocument/2006/relationships/image" Target="../media/image85.png"/></Relationships>
</file>

<file path=ppt/slides/_rels/slide73.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svg"/><Relationship Id="rId2" Type="http://schemas.openxmlformats.org/officeDocument/2006/relationships/notesSlide" Target="../notesSlides/notesSlide31.xml"/><Relationship Id="rId1" Type="http://schemas.openxmlformats.org/officeDocument/2006/relationships/slideLayout" Target="../slideLayouts/slideLayout22.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png"/><Relationship Id="rId9" Type="http://schemas.openxmlformats.org/officeDocument/2006/relationships/image" Target="../media/image93.svg"/></Relationships>
</file>

<file path=ppt/slides/_rels/slide7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5.xml"/><Relationship Id="rId1" Type="http://schemas.openxmlformats.org/officeDocument/2006/relationships/tags" Target="../tags/tag3.xml"/><Relationship Id="rId4" Type="http://schemas.openxmlformats.org/officeDocument/2006/relationships/image" Target="../media/image58.jpe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1.xml"/><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microsoft.com/office/2007/relationships/hdphoto" Target="../media/hdphoto1.wdp"/></Relationships>
</file>

<file path=ppt/slides/_rels/slide8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1.xml"/><Relationship Id="rId5" Type="http://schemas.openxmlformats.org/officeDocument/2006/relationships/image" Target="../media/image22.png"/><Relationship Id="rId4" Type="http://schemas.openxmlformats.org/officeDocument/2006/relationships/image" Target="../media/image21.png"/></Relationships>
</file>

<file path=ppt/slides/_rels/slide9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F25EA-435E-324A-4506-EC735106FA9E}"/>
            </a:ext>
          </a:extLst>
        </p:cNvPr>
        <p:cNvGrpSpPr/>
        <p:nvPr/>
      </p:nvGrpSpPr>
      <p:grpSpPr>
        <a:xfrm>
          <a:off x="0" y="0"/>
          <a:ext cx="0" cy="0"/>
          <a:chOff x="0" y="0"/>
          <a:chExt cx="0" cy="0"/>
        </a:xfrm>
      </p:grpSpPr>
      <p:sp>
        <p:nvSpPr>
          <p:cNvPr id="22" name="TextBox 21">
            <a:extLst>
              <a:ext uri="{FF2B5EF4-FFF2-40B4-BE49-F238E27FC236}">
                <a16:creationId xmlns:a16="http://schemas.microsoft.com/office/drawing/2014/main" id="{B11BE51D-15D3-1D2E-27E8-28E563841967}"/>
              </a:ext>
            </a:extLst>
          </p:cNvPr>
          <p:cNvSpPr txBox="1"/>
          <p:nvPr/>
        </p:nvSpPr>
        <p:spPr>
          <a:xfrm>
            <a:off x="7457646" y="56950"/>
            <a:ext cx="405844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300" normalizeH="0" baseline="0" noProof="0">
                <a:ln>
                  <a:noFill/>
                </a:ln>
                <a:solidFill>
                  <a:prstClr val="white"/>
                </a:solidFill>
                <a:effectLst/>
                <a:uLnTx/>
                <a:uFillTx/>
                <a:latin typeface="Calibri" panose="020F0502020204030204" pitchFamily="34" charset="0"/>
                <a:ea typeface="Calibri" panose="020F0502020204030204" pitchFamily="34" charset="0"/>
                <a:cs typeface="Poppins Medium" panose="00000600000000000000" pitchFamily="2" charset="0"/>
              </a:rPr>
              <a:t>Feed. Clothe. House. Heal.</a:t>
            </a:r>
          </a:p>
        </p:txBody>
      </p:sp>
      <p:sp>
        <p:nvSpPr>
          <p:cNvPr id="53" name="Text Placeholder 52">
            <a:extLst>
              <a:ext uri="{FF2B5EF4-FFF2-40B4-BE49-F238E27FC236}">
                <a16:creationId xmlns:a16="http://schemas.microsoft.com/office/drawing/2014/main" id="{75750A38-AF40-F0E5-4C39-DCFD0E8C79EA}"/>
              </a:ext>
            </a:extLst>
          </p:cNvPr>
          <p:cNvSpPr>
            <a:spLocks noGrp="1"/>
          </p:cNvSpPr>
          <p:nvPr>
            <p:ph type="body" sz="quarter" idx="11"/>
          </p:nvPr>
        </p:nvSpPr>
        <p:spPr>
          <a:xfrm>
            <a:off x="6213789" y="3208864"/>
            <a:ext cx="5692877" cy="2508377"/>
          </a:xfrm>
        </p:spPr>
        <p:txBody>
          <a:bodyPr vert="horz" lIns="91440" tIns="45720" rIns="91440" bIns="45720" rtlCol="0" anchor="t">
            <a:noAutofit/>
          </a:bodyPr>
          <a:lstStyle/>
          <a:p>
            <a:r>
              <a:rPr lang="en-US" sz="4800" b="1" i="1">
                <a:solidFill>
                  <a:srgbClr val="01508E"/>
                </a:solidFill>
                <a:ea typeface="Calibri"/>
                <a:cs typeface="Calibri"/>
              </a:rPr>
              <a:t>Inspired to Lead. Called to Serve.</a:t>
            </a:r>
          </a:p>
          <a:p>
            <a:r>
              <a:rPr lang="en-US" sz="2400">
                <a:ea typeface="Calibri"/>
                <a:cs typeface="Calibri"/>
              </a:rPr>
              <a:t>Conference Presidents' Leadership Retreat</a:t>
            </a:r>
          </a:p>
          <a:p>
            <a:r>
              <a:rPr lang="en-US" sz="2400">
                <a:ea typeface="Calibri"/>
                <a:cs typeface="Calibri"/>
              </a:rPr>
              <a:t>February 21, 2026</a:t>
            </a:r>
            <a:endParaRPr lang="en-US" sz="2400">
              <a:cs typeface="Calibri"/>
            </a:endParaRPr>
          </a:p>
        </p:txBody>
      </p:sp>
      <p:pic>
        <p:nvPicPr>
          <p:cNvPr id="4" name="Picture 3" descr="A heart and hands with blue outline on black background&#10;&#10;AI-generated content may be incorrect.">
            <a:extLst>
              <a:ext uri="{FF2B5EF4-FFF2-40B4-BE49-F238E27FC236}">
                <a16:creationId xmlns:a16="http://schemas.microsoft.com/office/drawing/2014/main" id="{AABDE3A2-43CE-EF47-314D-1F3BF5CFAF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06039" y="563384"/>
            <a:ext cx="2508378" cy="2508378"/>
          </a:xfrm>
          <a:prstGeom prst="rect">
            <a:avLst/>
          </a:prstGeom>
        </p:spPr>
      </p:pic>
    </p:spTree>
    <p:extLst>
      <p:ext uri="{BB962C8B-B14F-4D97-AF65-F5344CB8AC3E}">
        <p14:creationId xmlns:p14="http://schemas.microsoft.com/office/powerpoint/2010/main" val="19022039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ith a hat&#10;&#10;AI-generated content may be incorrect.">
            <a:extLst>
              <a:ext uri="{FF2B5EF4-FFF2-40B4-BE49-F238E27FC236}">
                <a16:creationId xmlns:a16="http://schemas.microsoft.com/office/drawing/2014/main" id="{A16FD381-5DE4-1679-E8CD-611F8A521C03}"/>
              </a:ext>
            </a:extLst>
          </p:cNvPr>
          <p:cNvPicPr>
            <a:picLocks noChangeAspect="1"/>
          </p:cNvPicPr>
          <p:nvPr/>
        </p:nvPicPr>
        <p:blipFill>
          <a:blip r:embed="rId2"/>
          <a:stretch>
            <a:fillRect/>
          </a:stretch>
        </p:blipFill>
        <p:spPr>
          <a:xfrm>
            <a:off x="8053959" y="840440"/>
            <a:ext cx="3894582" cy="5479677"/>
          </a:xfrm>
          <a:prstGeom prst="rect">
            <a:avLst/>
          </a:prstGeom>
        </p:spPr>
      </p:pic>
      <p:pic>
        <p:nvPicPr>
          <p:cNvPr id="3" name="Picture 2">
            <a:extLst>
              <a:ext uri="{FF2B5EF4-FFF2-40B4-BE49-F238E27FC236}">
                <a16:creationId xmlns:a16="http://schemas.microsoft.com/office/drawing/2014/main" id="{F4166507-0537-A908-3CCC-5D6ABBFA2CC3}"/>
              </a:ext>
            </a:extLst>
          </p:cNvPr>
          <p:cNvPicPr>
            <a:picLocks noChangeAspect="1"/>
          </p:cNvPicPr>
          <p:nvPr/>
        </p:nvPicPr>
        <p:blipFill>
          <a:blip r:embed="rId3"/>
          <a:stretch>
            <a:fillRect/>
          </a:stretch>
        </p:blipFill>
        <p:spPr>
          <a:xfrm>
            <a:off x="257735" y="284807"/>
            <a:ext cx="12192000" cy="909562"/>
          </a:xfrm>
          <a:prstGeom prst="rect">
            <a:avLst/>
          </a:prstGeom>
        </p:spPr>
      </p:pic>
      <p:pic>
        <p:nvPicPr>
          <p:cNvPr id="4" name="Picture 3" descr="A black background with white text&#10;&#10;AI-generated content may be incorrect.">
            <a:extLst>
              <a:ext uri="{FF2B5EF4-FFF2-40B4-BE49-F238E27FC236}">
                <a16:creationId xmlns:a16="http://schemas.microsoft.com/office/drawing/2014/main" id="{8C7979FA-AFBD-0080-97D0-232046F880EA}"/>
              </a:ext>
            </a:extLst>
          </p:cNvPr>
          <p:cNvPicPr>
            <a:picLocks noChangeAspect="1"/>
          </p:cNvPicPr>
          <p:nvPr/>
        </p:nvPicPr>
        <p:blipFill>
          <a:blip r:embed="rId4"/>
          <a:stretch>
            <a:fillRect/>
          </a:stretch>
        </p:blipFill>
        <p:spPr>
          <a:xfrm>
            <a:off x="355227" y="1529884"/>
            <a:ext cx="7559489" cy="3562911"/>
          </a:xfrm>
          <a:prstGeom prst="rect">
            <a:avLst/>
          </a:prstGeom>
        </p:spPr>
      </p:pic>
    </p:spTree>
    <p:extLst>
      <p:ext uri="{BB962C8B-B14F-4D97-AF65-F5344CB8AC3E}">
        <p14:creationId xmlns:p14="http://schemas.microsoft.com/office/powerpoint/2010/main" val="466229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text on a black background&#10;&#10;AI-generated content may be incorrect.">
            <a:extLst>
              <a:ext uri="{FF2B5EF4-FFF2-40B4-BE49-F238E27FC236}">
                <a16:creationId xmlns:a16="http://schemas.microsoft.com/office/drawing/2014/main" id="{2E2F5897-1654-47EC-6C7D-3BF306A95857}"/>
              </a:ext>
            </a:extLst>
          </p:cNvPr>
          <p:cNvPicPr>
            <a:picLocks noChangeAspect="1"/>
          </p:cNvPicPr>
          <p:nvPr/>
        </p:nvPicPr>
        <p:blipFill>
          <a:blip r:embed="rId2"/>
          <a:stretch>
            <a:fillRect/>
          </a:stretch>
        </p:blipFill>
        <p:spPr>
          <a:xfrm>
            <a:off x="4373989" y="1848970"/>
            <a:ext cx="6660109" cy="4728883"/>
          </a:xfrm>
          <a:prstGeom prst="rect">
            <a:avLst/>
          </a:prstGeom>
        </p:spPr>
      </p:pic>
      <p:pic>
        <p:nvPicPr>
          <p:cNvPr id="3" name="Picture 2" descr="A cross with text on it&#10;&#10;AI-generated content may be incorrect.">
            <a:extLst>
              <a:ext uri="{FF2B5EF4-FFF2-40B4-BE49-F238E27FC236}">
                <a16:creationId xmlns:a16="http://schemas.microsoft.com/office/drawing/2014/main" id="{6FE7EE2A-730F-F2A8-2C0E-61E933BEF9E3}"/>
              </a:ext>
            </a:extLst>
          </p:cNvPr>
          <p:cNvPicPr>
            <a:picLocks noChangeAspect="1"/>
          </p:cNvPicPr>
          <p:nvPr/>
        </p:nvPicPr>
        <p:blipFill>
          <a:blip r:embed="rId3"/>
          <a:stretch>
            <a:fillRect/>
          </a:stretch>
        </p:blipFill>
        <p:spPr>
          <a:xfrm>
            <a:off x="710733" y="1848131"/>
            <a:ext cx="3251387" cy="4203887"/>
          </a:xfrm>
          <a:prstGeom prst="rect">
            <a:avLst/>
          </a:prstGeom>
        </p:spPr>
      </p:pic>
      <p:pic>
        <p:nvPicPr>
          <p:cNvPr id="4" name="Picture 3">
            <a:extLst>
              <a:ext uri="{FF2B5EF4-FFF2-40B4-BE49-F238E27FC236}">
                <a16:creationId xmlns:a16="http://schemas.microsoft.com/office/drawing/2014/main" id="{CA3AB2CB-E150-734F-13F3-19EABFC9EC1D}"/>
              </a:ext>
            </a:extLst>
          </p:cNvPr>
          <p:cNvPicPr>
            <a:picLocks noChangeAspect="1"/>
          </p:cNvPicPr>
          <p:nvPr/>
        </p:nvPicPr>
        <p:blipFill>
          <a:blip r:embed="rId4"/>
          <a:stretch>
            <a:fillRect/>
          </a:stretch>
        </p:blipFill>
        <p:spPr>
          <a:xfrm>
            <a:off x="291353" y="273601"/>
            <a:ext cx="12192000" cy="909562"/>
          </a:xfrm>
          <a:prstGeom prst="rect">
            <a:avLst/>
          </a:prstGeom>
        </p:spPr>
      </p:pic>
      <p:pic>
        <p:nvPicPr>
          <p:cNvPr id="6" name="Picture 5">
            <a:extLst>
              <a:ext uri="{FF2B5EF4-FFF2-40B4-BE49-F238E27FC236}">
                <a16:creationId xmlns:a16="http://schemas.microsoft.com/office/drawing/2014/main" id="{18B403A7-FD7E-1FD5-F4C7-99E99D643F3B}"/>
              </a:ext>
            </a:extLst>
          </p:cNvPr>
          <p:cNvPicPr>
            <a:picLocks noChangeAspect="1"/>
          </p:cNvPicPr>
          <p:nvPr/>
        </p:nvPicPr>
        <p:blipFill>
          <a:blip r:embed="rId5"/>
          <a:stretch>
            <a:fillRect/>
          </a:stretch>
        </p:blipFill>
        <p:spPr>
          <a:xfrm>
            <a:off x="392206" y="927363"/>
            <a:ext cx="8650942" cy="532125"/>
          </a:xfrm>
          <a:prstGeom prst="rect">
            <a:avLst/>
          </a:prstGeom>
        </p:spPr>
      </p:pic>
    </p:spTree>
    <p:extLst>
      <p:ext uri="{BB962C8B-B14F-4D97-AF65-F5344CB8AC3E}">
        <p14:creationId xmlns:p14="http://schemas.microsoft.com/office/powerpoint/2010/main" val="859218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7FE961-FE7F-78C0-95AE-C89B9E6007B0}"/>
              </a:ext>
            </a:extLst>
          </p:cNvPr>
          <p:cNvPicPr>
            <a:picLocks noChangeAspect="1"/>
          </p:cNvPicPr>
          <p:nvPr/>
        </p:nvPicPr>
        <p:blipFill>
          <a:blip r:embed="rId2"/>
          <a:stretch>
            <a:fillRect/>
          </a:stretch>
        </p:blipFill>
        <p:spPr>
          <a:xfrm>
            <a:off x="417534" y="270685"/>
            <a:ext cx="12192000" cy="909562"/>
          </a:xfrm>
          <a:prstGeom prst="rect">
            <a:avLst/>
          </a:prstGeom>
        </p:spPr>
      </p:pic>
      <p:pic>
        <p:nvPicPr>
          <p:cNvPr id="7" name="Picture 6" descr="A person&amp;#39;s feet and a pair of sandals&#10;&#10;AI-generated content may be incorrect.">
            <a:extLst>
              <a:ext uri="{FF2B5EF4-FFF2-40B4-BE49-F238E27FC236}">
                <a16:creationId xmlns:a16="http://schemas.microsoft.com/office/drawing/2014/main" id="{98A27988-597C-9715-5621-D869EC55E3BB}"/>
              </a:ext>
            </a:extLst>
          </p:cNvPr>
          <p:cNvPicPr>
            <a:picLocks noChangeAspect="1"/>
          </p:cNvPicPr>
          <p:nvPr/>
        </p:nvPicPr>
        <p:blipFill>
          <a:blip r:embed="rId3"/>
          <a:stretch>
            <a:fillRect/>
          </a:stretch>
        </p:blipFill>
        <p:spPr>
          <a:xfrm>
            <a:off x="1333500" y="1273272"/>
            <a:ext cx="9312090" cy="4714869"/>
          </a:xfrm>
          <a:prstGeom prst="rect">
            <a:avLst/>
          </a:prstGeom>
        </p:spPr>
      </p:pic>
      <p:sp>
        <p:nvSpPr>
          <p:cNvPr id="9" name="TextBox 8">
            <a:extLst>
              <a:ext uri="{FF2B5EF4-FFF2-40B4-BE49-F238E27FC236}">
                <a16:creationId xmlns:a16="http://schemas.microsoft.com/office/drawing/2014/main" id="{6E7C6817-8E8C-4306-133F-30A6659C6F0B}"/>
              </a:ext>
            </a:extLst>
          </p:cNvPr>
          <p:cNvSpPr txBox="1"/>
          <p:nvPr/>
        </p:nvSpPr>
        <p:spPr>
          <a:xfrm>
            <a:off x="4862889" y="433719"/>
            <a:ext cx="732640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256B9E"/>
                </a:solidFill>
                <a:ea typeface="Calibri"/>
                <a:cs typeface="Calibri"/>
                <a:hlinkClick r:id="rId4"/>
              </a:rPr>
              <a:t>https://www.youtube.com/watch?v=kdmgpMfnjdU</a:t>
            </a:r>
            <a:endParaRPr lang="en-US"/>
          </a:p>
          <a:p>
            <a:pPr algn="l"/>
            <a:endParaRPr lang="en-US">
              <a:ea typeface="Calibri"/>
              <a:cs typeface="Calibri"/>
            </a:endParaRPr>
          </a:p>
        </p:txBody>
      </p:sp>
    </p:spTree>
    <p:extLst>
      <p:ext uri="{BB962C8B-B14F-4D97-AF65-F5344CB8AC3E}">
        <p14:creationId xmlns:p14="http://schemas.microsoft.com/office/powerpoint/2010/main" val="2536862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B120D-FD86-8AAC-44B0-7F55511A517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00CDD78-4B49-5DF8-D6D9-0402D3F66429}"/>
              </a:ext>
            </a:extLst>
          </p:cNvPr>
          <p:cNvSpPr>
            <a:spLocks noGrp="1"/>
          </p:cNvSpPr>
          <p:nvPr>
            <p:ph type="title"/>
          </p:nvPr>
        </p:nvSpPr>
        <p:spPr>
          <a:xfrm>
            <a:off x="838200" y="2766218"/>
            <a:ext cx="10515600" cy="1325563"/>
          </a:xfrm>
        </p:spPr>
        <p:txBody>
          <a:bodyPr>
            <a:noAutofit/>
          </a:bodyPr>
          <a:lstStyle/>
          <a:p>
            <a:r>
              <a:rPr lang="en-US" sz="4800"/>
              <a:t>Setting the Stage</a:t>
            </a:r>
          </a:p>
        </p:txBody>
      </p:sp>
    </p:spTree>
    <p:extLst>
      <p:ext uri="{BB962C8B-B14F-4D97-AF65-F5344CB8AC3E}">
        <p14:creationId xmlns:p14="http://schemas.microsoft.com/office/powerpoint/2010/main" val="21856749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1C27C16D-5F14-3BF3-B80A-1F324B3442B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3638" b="13638"/>
          <a:stretch/>
        </p:blipFill>
        <p:spPr/>
      </p:pic>
      <p:sp>
        <p:nvSpPr>
          <p:cNvPr id="3" name="Text Placeholder 2">
            <a:extLst>
              <a:ext uri="{FF2B5EF4-FFF2-40B4-BE49-F238E27FC236}">
                <a16:creationId xmlns:a16="http://schemas.microsoft.com/office/drawing/2014/main" id="{F6431E7C-1F3A-C617-AC0F-BD7E067A9518}"/>
              </a:ext>
            </a:extLst>
          </p:cNvPr>
          <p:cNvSpPr>
            <a:spLocks noGrp="1"/>
          </p:cNvSpPr>
          <p:nvPr>
            <p:ph type="body" sz="quarter" idx="11"/>
          </p:nvPr>
        </p:nvSpPr>
        <p:spPr>
          <a:xfrm>
            <a:off x="809826" y="521099"/>
            <a:ext cx="7869810" cy="704850"/>
          </a:xfrm>
        </p:spPr>
        <p:txBody>
          <a:bodyPr/>
          <a:lstStyle/>
          <a:p>
            <a:r>
              <a:rPr lang="en-US"/>
              <a:t>Our Meeting Theme</a:t>
            </a:r>
          </a:p>
        </p:txBody>
      </p:sp>
      <p:sp>
        <p:nvSpPr>
          <p:cNvPr id="5" name="TextBox 4">
            <a:extLst>
              <a:ext uri="{FF2B5EF4-FFF2-40B4-BE49-F238E27FC236}">
                <a16:creationId xmlns:a16="http://schemas.microsoft.com/office/drawing/2014/main" id="{F21E5B22-76FD-5E47-AB18-9B7632CDB9F0}"/>
              </a:ext>
            </a:extLst>
          </p:cNvPr>
          <p:cNvSpPr txBox="1"/>
          <p:nvPr/>
        </p:nvSpPr>
        <p:spPr>
          <a:xfrm>
            <a:off x="894735" y="1445342"/>
            <a:ext cx="5751871" cy="584775"/>
          </a:xfrm>
          <a:prstGeom prst="rect">
            <a:avLst/>
          </a:prstGeom>
          <a:noFill/>
        </p:spPr>
        <p:txBody>
          <a:bodyPr wrap="square" rtlCol="0">
            <a:spAutoFit/>
          </a:bodyPr>
          <a:lstStyle/>
          <a:p>
            <a:pPr>
              <a:spcAft>
                <a:spcPts val="1200"/>
              </a:spcAft>
            </a:pPr>
            <a:r>
              <a:rPr lang="en-US" sz="3200" b="1" i="1">
                <a:solidFill>
                  <a:schemeClr val="tx2"/>
                </a:solidFill>
              </a:rPr>
              <a:t>Inspired to Lead. Called to Serve.</a:t>
            </a:r>
          </a:p>
        </p:txBody>
      </p:sp>
    </p:spTree>
    <p:extLst>
      <p:ext uri="{BB962C8B-B14F-4D97-AF65-F5344CB8AC3E}">
        <p14:creationId xmlns:p14="http://schemas.microsoft.com/office/powerpoint/2010/main" val="1216081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2ECCD-9998-CA82-EEBB-DA4491C3E850}"/>
            </a:ext>
          </a:extLst>
        </p:cNvPr>
        <p:cNvGrpSpPr/>
        <p:nvPr/>
      </p:nvGrpSpPr>
      <p:grpSpPr>
        <a:xfrm>
          <a:off x="0" y="0"/>
          <a:ext cx="0" cy="0"/>
          <a:chOff x="0" y="0"/>
          <a:chExt cx="0" cy="0"/>
        </a:xfrm>
      </p:grpSpPr>
      <p:sp>
        <p:nvSpPr>
          <p:cNvPr id="17" name="Text Placeholder 16">
            <a:extLst>
              <a:ext uri="{FF2B5EF4-FFF2-40B4-BE49-F238E27FC236}">
                <a16:creationId xmlns:a16="http://schemas.microsoft.com/office/drawing/2014/main" id="{E9E1879E-08EB-34D0-E8FE-9AE757DFADB0}"/>
              </a:ext>
            </a:extLst>
          </p:cNvPr>
          <p:cNvSpPr>
            <a:spLocks noGrp="1"/>
          </p:cNvSpPr>
          <p:nvPr>
            <p:ph type="body" sz="quarter" idx="14"/>
          </p:nvPr>
        </p:nvSpPr>
        <p:spPr/>
        <p:txBody>
          <a:bodyPr vert="horz" lIns="91440" tIns="45720" rIns="91440" bIns="45720" rtlCol="0" anchor="t">
            <a:noAutofit/>
          </a:bodyPr>
          <a:lstStyle/>
          <a:p>
            <a:r>
              <a:rPr lang="en-US">
                <a:ea typeface="+mj-lt"/>
                <a:cs typeface="+mj-lt"/>
              </a:rPr>
              <a:t>Our Meeting Goals</a:t>
            </a:r>
            <a:endParaRPr lang="en-US"/>
          </a:p>
        </p:txBody>
      </p:sp>
      <p:pic>
        <p:nvPicPr>
          <p:cNvPr id="5" name="Picture 4" descr="A group of young men in blue vests&#10;&#10;AI-generated content may be incorrect.">
            <a:extLst>
              <a:ext uri="{FF2B5EF4-FFF2-40B4-BE49-F238E27FC236}">
                <a16:creationId xmlns:a16="http://schemas.microsoft.com/office/drawing/2014/main" id="{9B263BC1-912F-EE6F-E9CB-6E26D0C60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0116" y="3482591"/>
            <a:ext cx="2420216" cy="2094635"/>
          </a:xfrm>
          <a:prstGeom prst="rect">
            <a:avLst/>
          </a:prstGeom>
          <a:ln>
            <a:noFill/>
          </a:ln>
          <a:effectLst>
            <a:softEdge rad="112500"/>
          </a:effectLst>
        </p:spPr>
      </p:pic>
      <p:pic>
        <p:nvPicPr>
          <p:cNvPr id="7" name="Picture 6" descr="A person holding a box of food&#10;&#10;AI-generated content may be incorrect.">
            <a:extLst>
              <a:ext uri="{FF2B5EF4-FFF2-40B4-BE49-F238E27FC236}">
                <a16:creationId xmlns:a16="http://schemas.microsoft.com/office/drawing/2014/main" id="{0C156430-6799-AFE3-7755-A6E45066BC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5996" y="1434283"/>
            <a:ext cx="3738129" cy="1937904"/>
          </a:xfrm>
          <a:prstGeom prst="rect">
            <a:avLst/>
          </a:prstGeom>
          <a:ln>
            <a:noFill/>
          </a:ln>
          <a:effectLst>
            <a:softEdge rad="112500"/>
          </a:effectLst>
        </p:spPr>
      </p:pic>
      <p:pic>
        <p:nvPicPr>
          <p:cNvPr id="9" name="Picture 8" descr="About Us — St. Vincent de Paul">
            <a:extLst>
              <a:ext uri="{FF2B5EF4-FFF2-40B4-BE49-F238E27FC236}">
                <a16:creationId xmlns:a16="http://schemas.microsoft.com/office/drawing/2014/main" id="{15C0CE96-77B0-CFDE-3813-3638723F15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4706" y="3466572"/>
            <a:ext cx="3269673" cy="2133600"/>
          </a:xfrm>
          <a:prstGeom prst="rect">
            <a:avLst/>
          </a:prstGeom>
          <a:ln>
            <a:noFill/>
          </a:ln>
          <a:effectLst>
            <a:softEdge rad="112500"/>
          </a:effectLst>
        </p:spPr>
      </p:pic>
      <p:sp>
        <p:nvSpPr>
          <p:cNvPr id="6" name="TextBox 5">
            <a:extLst>
              <a:ext uri="{FF2B5EF4-FFF2-40B4-BE49-F238E27FC236}">
                <a16:creationId xmlns:a16="http://schemas.microsoft.com/office/drawing/2014/main" id="{99DEF072-D27A-7DAF-6470-DACFAA121133}"/>
              </a:ext>
            </a:extLst>
          </p:cNvPr>
          <p:cNvSpPr txBox="1"/>
          <p:nvPr/>
        </p:nvSpPr>
        <p:spPr>
          <a:xfrm>
            <a:off x="894735" y="1445342"/>
            <a:ext cx="5751871" cy="1877437"/>
          </a:xfrm>
          <a:prstGeom prst="rect">
            <a:avLst/>
          </a:prstGeom>
          <a:noFill/>
        </p:spPr>
        <p:txBody>
          <a:bodyPr wrap="square" rtlCol="0">
            <a:spAutoFit/>
          </a:bodyPr>
          <a:lstStyle/>
          <a:p>
            <a:pPr>
              <a:spcAft>
                <a:spcPts val="1200"/>
              </a:spcAft>
            </a:pPr>
            <a:r>
              <a:rPr lang="en-US" sz="3200" i="1">
                <a:solidFill>
                  <a:schemeClr val="tx2"/>
                </a:solidFill>
              </a:rPr>
              <a:t>Motivated.</a:t>
            </a:r>
          </a:p>
          <a:p>
            <a:pPr>
              <a:spcAft>
                <a:spcPts val="1200"/>
              </a:spcAft>
            </a:pPr>
            <a:r>
              <a:rPr lang="en-US" sz="3200" i="1">
                <a:solidFill>
                  <a:schemeClr val="tx2"/>
                </a:solidFill>
              </a:rPr>
              <a:t>Connected.</a:t>
            </a:r>
          </a:p>
          <a:p>
            <a:pPr>
              <a:spcAft>
                <a:spcPts val="1200"/>
              </a:spcAft>
            </a:pPr>
            <a:r>
              <a:rPr lang="en-US" sz="3200" i="1">
                <a:solidFill>
                  <a:schemeClr val="tx2"/>
                </a:solidFill>
              </a:rPr>
              <a:t>Supported.</a:t>
            </a:r>
          </a:p>
        </p:txBody>
      </p:sp>
    </p:spTree>
    <p:extLst>
      <p:ext uri="{BB962C8B-B14F-4D97-AF65-F5344CB8AC3E}">
        <p14:creationId xmlns:p14="http://schemas.microsoft.com/office/powerpoint/2010/main" val="42433234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D3418-259D-A7E8-0206-E3C0820A91A3}"/>
            </a:ext>
          </a:extLst>
        </p:cNvPr>
        <p:cNvGrpSpPr/>
        <p:nvPr/>
      </p:nvGrpSpPr>
      <p:grpSpPr>
        <a:xfrm>
          <a:off x="0" y="0"/>
          <a:ext cx="0" cy="0"/>
          <a:chOff x="0" y="0"/>
          <a:chExt cx="0" cy="0"/>
        </a:xfrm>
      </p:grpSpPr>
      <p:sp>
        <p:nvSpPr>
          <p:cNvPr id="17" name="Text Placeholder 16">
            <a:extLst>
              <a:ext uri="{FF2B5EF4-FFF2-40B4-BE49-F238E27FC236}">
                <a16:creationId xmlns:a16="http://schemas.microsoft.com/office/drawing/2014/main" id="{BE68B561-8DF4-D8B3-C190-EA33AD3D2F9A}"/>
              </a:ext>
            </a:extLst>
          </p:cNvPr>
          <p:cNvSpPr>
            <a:spLocks noGrp="1"/>
          </p:cNvSpPr>
          <p:nvPr>
            <p:ph type="body" sz="quarter" idx="14"/>
          </p:nvPr>
        </p:nvSpPr>
        <p:spPr/>
        <p:txBody>
          <a:bodyPr vert="horz" lIns="91440" tIns="45720" rIns="91440" bIns="45720" rtlCol="0" anchor="t">
            <a:noAutofit/>
          </a:bodyPr>
          <a:lstStyle/>
          <a:p>
            <a:r>
              <a:rPr lang="en-US">
                <a:ea typeface="+mj-lt"/>
                <a:cs typeface="+mj-lt"/>
              </a:rPr>
              <a:t>Our Meeting Topics</a:t>
            </a:r>
            <a:endParaRPr lang="en-US"/>
          </a:p>
        </p:txBody>
      </p:sp>
      <p:sp>
        <p:nvSpPr>
          <p:cNvPr id="6" name="TextBox 5">
            <a:extLst>
              <a:ext uri="{FF2B5EF4-FFF2-40B4-BE49-F238E27FC236}">
                <a16:creationId xmlns:a16="http://schemas.microsoft.com/office/drawing/2014/main" id="{08713A7B-E7A5-4C0C-1E71-9B11C0B4DDCC}"/>
              </a:ext>
            </a:extLst>
          </p:cNvPr>
          <p:cNvSpPr txBox="1"/>
          <p:nvPr/>
        </p:nvSpPr>
        <p:spPr>
          <a:xfrm>
            <a:off x="894735" y="1445342"/>
            <a:ext cx="5751871" cy="3477875"/>
          </a:xfrm>
          <a:prstGeom prst="rect">
            <a:avLst/>
          </a:prstGeom>
          <a:noFill/>
        </p:spPr>
        <p:txBody>
          <a:bodyPr wrap="square" rtlCol="0">
            <a:spAutoFit/>
          </a:bodyPr>
          <a:lstStyle/>
          <a:p>
            <a:pPr>
              <a:spcAft>
                <a:spcPts val="1200"/>
              </a:spcAft>
            </a:pPr>
            <a:r>
              <a:rPr lang="en-US" sz="3200" i="1">
                <a:solidFill>
                  <a:schemeClr val="tx2"/>
                </a:solidFill>
              </a:rPr>
              <a:t>Recruiting &amp; Succession Planning</a:t>
            </a:r>
          </a:p>
          <a:p>
            <a:pPr>
              <a:spcAft>
                <a:spcPts val="1200"/>
              </a:spcAft>
            </a:pPr>
            <a:r>
              <a:rPr lang="en-US" sz="3200" i="1">
                <a:solidFill>
                  <a:schemeClr val="tx2"/>
                </a:solidFill>
              </a:rPr>
              <a:t>Housing and Homelessness </a:t>
            </a:r>
          </a:p>
          <a:p>
            <a:pPr>
              <a:spcAft>
                <a:spcPts val="1200"/>
              </a:spcAft>
            </a:pPr>
            <a:r>
              <a:rPr lang="en-US" sz="3200" i="1">
                <a:solidFill>
                  <a:schemeClr val="tx2"/>
                </a:solidFill>
              </a:rPr>
              <a:t>Managing Intake Volume</a:t>
            </a:r>
          </a:p>
          <a:p>
            <a:pPr>
              <a:spcBef>
                <a:spcPts val="1200"/>
              </a:spcBef>
              <a:spcAft>
                <a:spcPts val="1200"/>
              </a:spcAft>
            </a:pPr>
            <a:r>
              <a:rPr lang="en-US" sz="3200" i="1">
                <a:solidFill>
                  <a:schemeClr val="tx2"/>
                </a:solidFill>
              </a:rPr>
              <a:t>     and</a:t>
            </a:r>
          </a:p>
          <a:p>
            <a:pPr>
              <a:spcBef>
                <a:spcPts val="1200"/>
              </a:spcBef>
              <a:spcAft>
                <a:spcPts val="1200"/>
              </a:spcAft>
            </a:pPr>
            <a:r>
              <a:rPr lang="en-US" sz="3200" i="1">
                <a:solidFill>
                  <a:schemeClr val="tx2"/>
                </a:solidFill>
              </a:rPr>
              <a:t>Bezos Funding</a:t>
            </a:r>
          </a:p>
        </p:txBody>
      </p:sp>
      <p:pic>
        <p:nvPicPr>
          <p:cNvPr id="1026" name="Picture 2">
            <a:extLst>
              <a:ext uri="{FF2B5EF4-FFF2-40B4-BE49-F238E27FC236}">
                <a16:creationId xmlns:a16="http://schemas.microsoft.com/office/drawing/2014/main" id="{C643DEE0-3AB1-8013-B048-F7619B8130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5639" y="297073"/>
            <a:ext cx="2211315" cy="22965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8D280E3-4EB0-BF8B-14D1-90F00AE650D8}"/>
              </a:ext>
            </a:extLst>
          </p:cNvPr>
          <p:cNvPicPr>
            <a:picLocks noChangeAspect="1"/>
          </p:cNvPicPr>
          <p:nvPr/>
        </p:nvPicPr>
        <p:blipFill>
          <a:blip r:embed="rId3"/>
          <a:stretch>
            <a:fillRect/>
          </a:stretch>
        </p:blipFill>
        <p:spPr>
          <a:xfrm>
            <a:off x="6120118" y="2208179"/>
            <a:ext cx="2831653" cy="1595614"/>
          </a:xfrm>
          <a:prstGeom prst="rect">
            <a:avLst/>
          </a:prstGeom>
        </p:spPr>
      </p:pic>
      <p:pic>
        <p:nvPicPr>
          <p:cNvPr id="1032" name="Picture 8" descr="How to Set Up Voicemail on Your iPhone | Voicemail, Voicemail greeting ...">
            <a:extLst>
              <a:ext uri="{FF2B5EF4-FFF2-40B4-BE49-F238E27FC236}">
                <a16:creationId xmlns:a16="http://schemas.microsoft.com/office/drawing/2014/main" id="{5FF5EF30-6AC6-FCD9-42EF-8D6E6DD1E7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6894" y="4004880"/>
            <a:ext cx="2605499" cy="17369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y Are People Homeless? A Look Into Homelessness">
            <a:extLst>
              <a:ext uri="{FF2B5EF4-FFF2-40B4-BE49-F238E27FC236}">
                <a16:creationId xmlns:a16="http://schemas.microsoft.com/office/drawing/2014/main" id="{6C505946-B653-D56F-C4DE-6223F8CCA1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56617" y="2916023"/>
            <a:ext cx="2560337" cy="1706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6023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500"/>
                                        <p:tgtEl>
                                          <p:spTgt spid="6">
                                            <p:txEl>
                                              <p:pRg st="2" end="2"/>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032"/>
                                        </p:tgtEl>
                                        <p:attrNameLst>
                                          <p:attrName>style.visibility</p:attrName>
                                        </p:attrNameLst>
                                      </p:cBhvr>
                                      <p:to>
                                        <p:strVal val="visible"/>
                                      </p:to>
                                    </p:set>
                                    <p:animEffect transition="in" filter="fade">
                                      <p:cBhvr>
                                        <p:cTn id="29" dur="500"/>
                                        <p:tgtEl>
                                          <p:spTgt spid="103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6">
                                            <p:txEl>
                                              <p:pRg st="3" end="3"/>
                                            </p:txEl>
                                          </p:spTgt>
                                        </p:tgtEl>
                                        <p:attrNameLst>
                                          <p:attrName>style.visibility</p:attrName>
                                        </p:attrNameLst>
                                      </p:cBhvr>
                                      <p:to>
                                        <p:strVal val="visible"/>
                                      </p:to>
                                    </p:set>
                                    <p:animEffect transition="in" filter="wipe(left)">
                                      <p:cBhvr>
                                        <p:cTn id="34" dur="500"/>
                                        <p:tgtEl>
                                          <p:spTgt spid="6">
                                            <p:txEl>
                                              <p:pRg st="3" end="3"/>
                                            </p:txEl>
                                          </p:spTgt>
                                        </p:tgtEl>
                                      </p:cBhvr>
                                    </p:animEffect>
                                  </p:childTnLst>
                                </p:cTn>
                              </p:par>
                            </p:childTnLst>
                          </p:cTn>
                        </p:par>
                        <p:par>
                          <p:cTn id="35" fill="hold">
                            <p:stCondLst>
                              <p:cond delay="500"/>
                            </p:stCondLst>
                            <p:childTnLst>
                              <p:par>
                                <p:cTn id="36" presetID="22" presetClass="entr" presetSubtype="8" fill="hold" nodeType="afterEffect">
                                  <p:stCondLst>
                                    <p:cond delay="250"/>
                                  </p:stCondLst>
                                  <p:childTnLst>
                                    <p:set>
                                      <p:cBhvr>
                                        <p:cTn id="37" dur="1" fill="hold">
                                          <p:stCondLst>
                                            <p:cond delay="0"/>
                                          </p:stCondLst>
                                        </p:cTn>
                                        <p:tgtEl>
                                          <p:spTgt spid="6">
                                            <p:txEl>
                                              <p:pRg st="4" end="4"/>
                                            </p:txEl>
                                          </p:spTgt>
                                        </p:tgtEl>
                                        <p:attrNameLst>
                                          <p:attrName>style.visibility</p:attrName>
                                        </p:attrNameLst>
                                      </p:cBhvr>
                                      <p:to>
                                        <p:strVal val="visible"/>
                                      </p:to>
                                    </p:set>
                                    <p:animEffect transition="in" filter="wipe(left)">
                                      <p:cBhvr>
                                        <p:cTn id="38"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B440C-49E0-039D-B3CD-C83EC523BB78}"/>
            </a:ext>
          </a:extLst>
        </p:cNvPr>
        <p:cNvGrpSpPr/>
        <p:nvPr/>
      </p:nvGrpSpPr>
      <p:grpSpPr>
        <a:xfrm>
          <a:off x="0" y="0"/>
          <a:ext cx="0" cy="0"/>
          <a:chOff x="0" y="0"/>
          <a:chExt cx="0" cy="0"/>
        </a:xfrm>
      </p:grpSpPr>
      <p:sp>
        <p:nvSpPr>
          <p:cNvPr id="68" name="Google Shape;269;p26">
            <a:extLst>
              <a:ext uri="{FF2B5EF4-FFF2-40B4-BE49-F238E27FC236}">
                <a16:creationId xmlns:a16="http://schemas.microsoft.com/office/drawing/2014/main" id="{DCA296A9-C087-4901-21C1-73630AB8296C}"/>
              </a:ext>
            </a:extLst>
          </p:cNvPr>
          <p:cNvSpPr txBox="1">
            <a:spLocks/>
          </p:cNvSpPr>
          <p:nvPr/>
        </p:nvSpPr>
        <p:spPr>
          <a:xfrm>
            <a:off x="9345685" y="3094373"/>
            <a:ext cx="1058810" cy="401623"/>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800">
                <a:latin typeface="Calibri" panose="020F0502020204030204" pitchFamily="34" charset="0"/>
                <a:ea typeface="Calibri" panose="020F0502020204030204" pitchFamily="34" charset="0"/>
                <a:cs typeface="Calibri"/>
                <a:sym typeface="Calibri"/>
              </a:rPr>
              <a:t>Internal</a:t>
            </a:r>
          </a:p>
        </p:txBody>
      </p:sp>
      <p:sp>
        <p:nvSpPr>
          <p:cNvPr id="69" name="Google Shape;269;p26">
            <a:extLst>
              <a:ext uri="{FF2B5EF4-FFF2-40B4-BE49-F238E27FC236}">
                <a16:creationId xmlns:a16="http://schemas.microsoft.com/office/drawing/2014/main" id="{084EAC73-35D2-741F-96FC-CBB8DE423D66}"/>
              </a:ext>
            </a:extLst>
          </p:cNvPr>
          <p:cNvSpPr txBox="1">
            <a:spLocks/>
          </p:cNvSpPr>
          <p:nvPr/>
        </p:nvSpPr>
        <p:spPr>
          <a:xfrm>
            <a:off x="9395455" y="3806854"/>
            <a:ext cx="1058810" cy="401623"/>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800">
                <a:latin typeface="Calibri" panose="020F0502020204030204" pitchFamily="34" charset="0"/>
                <a:ea typeface="Calibri" panose="020F0502020204030204" pitchFamily="34" charset="0"/>
                <a:cs typeface="Calibri"/>
                <a:sym typeface="Calibri"/>
              </a:rPr>
              <a:t>External</a:t>
            </a:r>
          </a:p>
        </p:txBody>
      </p:sp>
      <p:cxnSp>
        <p:nvCxnSpPr>
          <p:cNvPr id="71" name="Straight Connector 70">
            <a:extLst>
              <a:ext uri="{FF2B5EF4-FFF2-40B4-BE49-F238E27FC236}">
                <a16:creationId xmlns:a16="http://schemas.microsoft.com/office/drawing/2014/main" id="{D0E4A159-9F5D-DDB1-8760-84528135EDB6}"/>
              </a:ext>
            </a:extLst>
          </p:cNvPr>
          <p:cNvCxnSpPr>
            <a:cxnSpLocks/>
          </p:cNvCxnSpPr>
          <p:nvPr/>
        </p:nvCxnSpPr>
        <p:spPr>
          <a:xfrm rot="16200000">
            <a:off x="9894509" y="3174890"/>
            <a:ext cx="0" cy="953067"/>
          </a:xfrm>
          <a:prstGeom prst="line">
            <a:avLst/>
          </a:prstGeom>
          <a:ln w="57150">
            <a:gradFill>
              <a:gsLst>
                <a:gs pos="0">
                  <a:schemeClr val="accent1">
                    <a:lumMod val="100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BA94ED21-B2A2-D22F-85F3-D3A06C7088E5}"/>
              </a:ext>
            </a:extLst>
          </p:cNvPr>
          <p:cNvSpPr>
            <a:spLocks noGrp="1"/>
          </p:cNvSpPr>
          <p:nvPr>
            <p:ph type="body" sz="quarter" idx="11"/>
          </p:nvPr>
        </p:nvSpPr>
        <p:spPr/>
        <p:txBody>
          <a:bodyPr/>
          <a:lstStyle/>
          <a:p>
            <a:r>
              <a:rPr lang="en-US">
                <a:cs typeface="Poppins Medium" panose="00000600000000000000" pitchFamily="2" charset="0"/>
              </a:rPr>
              <a:t>Strategic Plan Pillars 2025-2030</a:t>
            </a:r>
            <a:endParaRPr lang="en-US"/>
          </a:p>
        </p:txBody>
      </p:sp>
      <p:graphicFrame>
        <p:nvGraphicFramePr>
          <p:cNvPr id="2" name="Diagram 1">
            <a:extLst>
              <a:ext uri="{FF2B5EF4-FFF2-40B4-BE49-F238E27FC236}">
                <a16:creationId xmlns:a16="http://schemas.microsoft.com/office/drawing/2014/main" id="{D5B6502B-7CAF-BF38-C8A8-72F71CC1D8A1}"/>
              </a:ext>
            </a:extLst>
          </p:cNvPr>
          <p:cNvGraphicFramePr/>
          <p:nvPr/>
        </p:nvGraphicFramePr>
        <p:xfrm>
          <a:off x="-1441813" y="1352147"/>
          <a:ext cx="10298430" cy="461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C4EAB9CA-0B2C-1E0A-BFDE-8D988A88471D}"/>
              </a:ext>
            </a:extLst>
          </p:cNvPr>
          <p:cNvSpPr txBox="1"/>
          <p:nvPr/>
        </p:nvSpPr>
        <p:spPr>
          <a:xfrm>
            <a:off x="1113796" y="3484129"/>
            <a:ext cx="5173056" cy="3231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286D9F"/>
                </a:solidFill>
                <a:effectLst/>
                <a:uLnTx/>
                <a:uFillTx/>
                <a:latin typeface="Aptos" panose="020B0004020202020204" pitchFamily="34" charset="0"/>
                <a:ea typeface="+mn-ea"/>
                <a:cs typeface="Times New Roman" panose="02020603050405020304" pitchFamily="18" charset="0"/>
              </a:rPr>
              <a:t>Building Neighborhoods of Support and Friendship</a:t>
            </a:r>
            <a:endParaRPr kumimoji="0" lang="en-US" sz="15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1615192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EB98D-9F20-EDF2-0E2C-433ACC2058A9}"/>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4231F9F5-3C20-50E0-1A03-157270ABBDAD}"/>
              </a:ext>
            </a:extLst>
          </p:cNvPr>
          <p:cNvSpPr>
            <a:spLocks noGrp="1"/>
          </p:cNvSpPr>
          <p:nvPr>
            <p:ph type="title"/>
          </p:nvPr>
        </p:nvSpPr>
        <p:spPr>
          <a:xfrm>
            <a:off x="1583558" y="-133791"/>
            <a:ext cx="8596668" cy="757084"/>
          </a:xfrm>
        </p:spPr>
        <p:txBody>
          <a:bodyPr>
            <a:normAutofit/>
          </a:bodyPr>
          <a:lstStyle/>
          <a:p>
            <a:pPr algn="ctr"/>
            <a:r>
              <a:rPr lang="en-US">
                <a:solidFill>
                  <a:srgbClr val="01508E"/>
                </a:solidFill>
              </a:rPr>
              <a:t>Strategic Objectives</a:t>
            </a:r>
            <a:endParaRPr lang="en-US" sz="2700">
              <a:solidFill>
                <a:srgbClr val="01508E"/>
              </a:solidFill>
              <a:latin typeface="Aptos" panose="020B0004020202020204" pitchFamily="34" charset="0"/>
              <a:cs typeface="Times New Roman" panose="02020603050405020304" pitchFamily="18" charset="0"/>
            </a:endParaRPr>
          </a:p>
        </p:txBody>
      </p:sp>
      <p:graphicFrame>
        <p:nvGraphicFramePr>
          <p:cNvPr id="2" name="Diagram 1">
            <a:extLst>
              <a:ext uri="{FF2B5EF4-FFF2-40B4-BE49-F238E27FC236}">
                <a16:creationId xmlns:a16="http://schemas.microsoft.com/office/drawing/2014/main" id="{5339B268-C38C-0525-58DE-DA157D29E740}"/>
              </a:ext>
            </a:extLst>
          </p:cNvPr>
          <p:cNvGraphicFramePr/>
          <p:nvPr/>
        </p:nvGraphicFramePr>
        <p:xfrm>
          <a:off x="321013" y="705473"/>
          <a:ext cx="11001983" cy="54246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B4EADA48-7C21-4428-B916-8EC976BBCDD0}"/>
              </a:ext>
            </a:extLst>
          </p:cNvPr>
          <p:cNvSpPr txBox="1"/>
          <p:nvPr/>
        </p:nvSpPr>
        <p:spPr>
          <a:xfrm>
            <a:off x="3245205" y="3237000"/>
            <a:ext cx="5173056" cy="36163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70" b="0" i="0" u="none" strike="noStrike" kern="1200" cap="none" spc="0" normalizeH="0" baseline="0" noProof="0">
                <a:ln>
                  <a:noFill/>
                </a:ln>
                <a:solidFill>
                  <a:srgbClr val="286D9F"/>
                </a:solidFill>
                <a:effectLst/>
                <a:uLnTx/>
                <a:uFillTx/>
                <a:latin typeface="Aptos" panose="020B0004020202020204" pitchFamily="34" charset="0"/>
                <a:ea typeface="+mn-ea"/>
                <a:cs typeface="Times New Roman" panose="02020603050405020304" pitchFamily="18" charset="0"/>
              </a:rPr>
              <a:t>Building Neighborhoods of Support and Friendship</a:t>
            </a:r>
            <a:endParaRPr kumimoji="0" lang="en-US" sz="177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6618886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FA110-F97F-2240-4034-1BB2D264694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163D4BA-36EB-39D6-71F3-3D90311A213D}"/>
              </a:ext>
            </a:extLst>
          </p:cNvPr>
          <p:cNvSpPr>
            <a:spLocks noGrp="1"/>
          </p:cNvSpPr>
          <p:nvPr>
            <p:ph type="title"/>
          </p:nvPr>
        </p:nvSpPr>
        <p:spPr>
          <a:xfrm>
            <a:off x="838200" y="3434433"/>
            <a:ext cx="10515600" cy="1325563"/>
          </a:xfrm>
        </p:spPr>
        <p:txBody>
          <a:bodyPr>
            <a:noAutofit/>
          </a:bodyPr>
          <a:lstStyle/>
          <a:p>
            <a:r>
              <a:rPr lang="en-US" sz="4800"/>
              <a:t>Topic One: </a:t>
            </a:r>
            <a:br>
              <a:rPr lang="en-US" sz="4800"/>
            </a:br>
            <a:r>
              <a:rPr lang="en-US" sz="4800"/>
              <a:t>Recruiting, On-Boarding &amp; Succession Planning</a:t>
            </a:r>
            <a:br>
              <a:rPr lang="en-US" sz="4800"/>
            </a:br>
            <a:r>
              <a:rPr lang="en-US" sz="4800"/>
              <a:t> </a:t>
            </a:r>
            <a:br>
              <a:rPr lang="en-US" sz="4800"/>
            </a:br>
            <a:endParaRPr lang="en-US" sz="4800"/>
          </a:p>
        </p:txBody>
      </p:sp>
    </p:spTree>
    <p:extLst>
      <p:ext uri="{BB962C8B-B14F-4D97-AF65-F5344CB8AC3E}">
        <p14:creationId xmlns:p14="http://schemas.microsoft.com/office/powerpoint/2010/main" val="1236860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3A6FB-FF19-87AF-1761-1EA1736788B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F8D0E8E-DC36-FFEF-DB27-9457F981C7C6}"/>
              </a:ext>
            </a:extLst>
          </p:cNvPr>
          <p:cNvSpPr>
            <a:spLocks noGrp="1"/>
          </p:cNvSpPr>
          <p:nvPr>
            <p:ph type="title"/>
          </p:nvPr>
        </p:nvSpPr>
        <p:spPr>
          <a:xfrm>
            <a:off x="838200" y="2766218"/>
            <a:ext cx="10515600" cy="1325563"/>
          </a:xfrm>
        </p:spPr>
        <p:txBody>
          <a:bodyPr>
            <a:noAutofit/>
          </a:bodyPr>
          <a:lstStyle/>
          <a:p>
            <a:r>
              <a:rPr lang="en-US" sz="4800">
                <a:ea typeface="Calibri"/>
              </a:rPr>
              <a:t>Icebreaker</a:t>
            </a:r>
            <a:endParaRPr lang="en-US">
              <a:ea typeface="Calibri"/>
            </a:endParaRPr>
          </a:p>
        </p:txBody>
      </p:sp>
    </p:spTree>
    <p:extLst>
      <p:ext uri="{BB962C8B-B14F-4D97-AF65-F5344CB8AC3E}">
        <p14:creationId xmlns:p14="http://schemas.microsoft.com/office/powerpoint/2010/main" val="834330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3542F4-9F12-ACFA-638E-DFF711741B05}"/>
              </a:ext>
            </a:extLst>
          </p:cNvPr>
          <p:cNvSpPr>
            <a:spLocks noGrp="1"/>
          </p:cNvSpPr>
          <p:nvPr>
            <p:ph type="body" sz="quarter" idx="11"/>
          </p:nvPr>
        </p:nvSpPr>
        <p:spPr>
          <a:xfrm>
            <a:off x="2432149" y="1789471"/>
            <a:ext cx="7869810" cy="749595"/>
          </a:xfrm>
        </p:spPr>
        <p:txBody>
          <a:bodyPr/>
          <a:lstStyle/>
          <a:p>
            <a:r>
              <a:rPr lang="en-US"/>
              <a:t>Recruiting:</a:t>
            </a:r>
          </a:p>
          <a:p>
            <a:r>
              <a:rPr lang="en-US"/>
              <a:t>Role-Filling vs. Soul-Filling</a:t>
            </a:r>
          </a:p>
        </p:txBody>
      </p:sp>
    </p:spTree>
    <p:extLst>
      <p:ext uri="{BB962C8B-B14F-4D97-AF65-F5344CB8AC3E}">
        <p14:creationId xmlns:p14="http://schemas.microsoft.com/office/powerpoint/2010/main" val="5617163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87B3E-0596-A5D7-5D09-AA511EFCBE6A}"/>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CDDD9C10-7EB9-FF54-D7C1-43D88BD87CC8}"/>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2863" r="22863"/>
          <a:stretch>
            <a:fillRect/>
          </a:stretch>
        </p:blipFill>
        <p:spPr>
          <a:xfrm>
            <a:off x="1946787" y="1339704"/>
            <a:ext cx="2767448" cy="3498082"/>
          </a:xfrm>
        </p:spPr>
      </p:pic>
      <p:sp>
        <p:nvSpPr>
          <p:cNvPr id="3" name="Text Placeholder 2">
            <a:extLst>
              <a:ext uri="{FF2B5EF4-FFF2-40B4-BE49-F238E27FC236}">
                <a16:creationId xmlns:a16="http://schemas.microsoft.com/office/drawing/2014/main" id="{C6A3C033-670C-B905-0C39-E66B606F7052}"/>
              </a:ext>
            </a:extLst>
          </p:cNvPr>
          <p:cNvSpPr>
            <a:spLocks noGrp="1"/>
          </p:cNvSpPr>
          <p:nvPr>
            <p:ph type="body" sz="quarter" idx="12"/>
          </p:nvPr>
        </p:nvSpPr>
        <p:spPr>
          <a:xfrm>
            <a:off x="779330" y="190462"/>
            <a:ext cx="7869810" cy="704850"/>
          </a:xfrm>
        </p:spPr>
        <p:txBody>
          <a:bodyPr/>
          <a:lstStyle/>
          <a:p>
            <a:r>
              <a:rPr lang="en-US"/>
              <a:t>Role-Filling vs. Soul-Filling</a:t>
            </a:r>
          </a:p>
        </p:txBody>
      </p:sp>
      <p:sp>
        <p:nvSpPr>
          <p:cNvPr id="8" name="TextBox 7">
            <a:extLst>
              <a:ext uri="{FF2B5EF4-FFF2-40B4-BE49-F238E27FC236}">
                <a16:creationId xmlns:a16="http://schemas.microsoft.com/office/drawing/2014/main" id="{8D77D024-C529-E58E-5D74-96A7BAE902A8}"/>
              </a:ext>
            </a:extLst>
          </p:cNvPr>
          <p:cNvSpPr txBox="1"/>
          <p:nvPr/>
        </p:nvSpPr>
        <p:spPr>
          <a:xfrm>
            <a:off x="1946787" y="4837785"/>
            <a:ext cx="2767448" cy="120032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US"/>
              <a:t>Caseworkers. Intake. Home Visitors. CMS Admin. Pantry. More Caseworkers.</a:t>
            </a:r>
          </a:p>
          <a:p>
            <a:endParaRPr lang="en-US"/>
          </a:p>
        </p:txBody>
      </p:sp>
      <p:sp>
        <p:nvSpPr>
          <p:cNvPr id="9" name="TextBox 8">
            <a:extLst>
              <a:ext uri="{FF2B5EF4-FFF2-40B4-BE49-F238E27FC236}">
                <a16:creationId xmlns:a16="http://schemas.microsoft.com/office/drawing/2014/main" id="{EC133170-3EB1-A102-6E13-A937ED41CFFE}"/>
              </a:ext>
            </a:extLst>
          </p:cNvPr>
          <p:cNvSpPr txBox="1"/>
          <p:nvPr/>
        </p:nvSpPr>
        <p:spPr>
          <a:xfrm>
            <a:off x="6989805" y="5106312"/>
            <a:ext cx="2989005" cy="92333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a:t>Community. Friends. Up-lift. Fulfillment. Spiritual Growth. Faith. Connection. Fellowship.</a:t>
            </a:r>
          </a:p>
        </p:txBody>
      </p:sp>
      <p:pic>
        <p:nvPicPr>
          <p:cNvPr id="11" name="Picture 10">
            <a:extLst>
              <a:ext uri="{FF2B5EF4-FFF2-40B4-BE49-F238E27FC236}">
                <a16:creationId xmlns:a16="http://schemas.microsoft.com/office/drawing/2014/main" id="{39F3933A-72F0-63AB-BBD9-B81AF3B433DF}"/>
              </a:ext>
            </a:extLst>
          </p:cNvPr>
          <p:cNvPicPr>
            <a:picLocks noChangeAspect="1"/>
          </p:cNvPicPr>
          <p:nvPr/>
        </p:nvPicPr>
        <p:blipFill>
          <a:blip r:embed="rId4">
            <a:extLst>
              <a:ext uri="{28A0092B-C50C-407E-A947-70E740481C1C}">
                <a14:useLocalDpi xmlns:a14="http://schemas.microsoft.com/office/drawing/2010/main" val="0"/>
              </a:ext>
            </a:extLst>
          </a:blip>
          <a:srcRect t="-1682" r="2732" b="-532"/>
          <a:stretch>
            <a:fillRect/>
          </a:stretch>
        </p:blipFill>
        <p:spPr>
          <a:xfrm>
            <a:off x="7477767" y="1219987"/>
            <a:ext cx="1840580" cy="3905921"/>
          </a:xfrm>
          <a:prstGeom prst="rect">
            <a:avLst/>
          </a:prstGeom>
        </p:spPr>
      </p:pic>
      <p:sp>
        <p:nvSpPr>
          <p:cNvPr id="12" name="TextBox 11">
            <a:extLst>
              <a:ext uri="{FF2B5EF4-FFF2-40B4-BE49-F238E27FC236}">
                <a16:creationId xmlns:a16="http://schemas.microsoft.com/office/drawing/2014/main" id="{96D67A91-F71A-DD78-2519-2897D808B38F}"/>
              </a:ext>
            </a:extLst>
          </p:cNvPr>
          <p:cNvSpPr txBox="1"/>
          <p:nvPr/>
        </p:nvSpPr>
        <p:spPr>
          <a:xfrm>
            <a:off x="2544019" y="878900"/>
            <a:ext cx="1607101" cy="400110"/>
          </a:xfrm>
          <a:prstGeom prst="rect">
            <a:avLst/>
          </a:prstGeom>
          <a:noFill/>
        </p:spPr>
        <p:txBody>
          <a:bodyPr wrap="square" rtlCol="0">
            <a:spAutoFit/>
          </a:bodyPr>
          <a:lstStyle/>
          <a:p>
            <a:r>
              <a:rPr lang="en-US" sz="2000" b="1">
                <a:solidFill>
                  <a:schemeClr val="accent3"/>
                </a:solidFill>
              </a:rPr>
              <a:t>What I need</a:t>
            </a:r>
          </a:p>
        </p:txBody>
      </p:sp>
      <p:sp>
        <p:nvSpPr>
          <p:cNvPr id="2" name="TextBox 1">
            <a:extLst>
              <a:ext uri="{FF2B5EF4-FFF2-40B4-BE49-F238E27FC236}">
                <a16:creationId xmlns:a16="http://schemas.microsoft.com/office/drawing/2014/main" id="{B0CC05B2-FB3A-424B-4A3E-681270AB1DBA}"/>
              </a:ext>
            </a:extLst>
          </p:cNvPr>
          <p:cNvSpPr txBox="1"/>
          <p:nvPr/>
        </p:nvSpPr>
        <p:spPr>
          <a:xfrm>
            <a:off x="6638916" y="822788"/>
            <a:ext cx="4232980" cy="400110"/>
          </a:xfrm>
          <a:prstGeom prst="rect">
            <a:avLst/>
          </a:prstGeom>
          <a:noFill/>
        </p:spPr>
        <p:txBody>
          <a:bodyPr wrap="square" rtlCol="0">
            <a:spAutoFit/>
          </a:bodyPr>
          <a:lstStyle/>
          <a:p>
            <a:r>
              <a:rPr lang="en-US" sz="2000" b="1">
                <a:solidFill>
                  <a:schemeClr val="accent3"/>
                </a:solidFill>
              </a:rPr>
              <a:t>What my fellow parishioners need</a:t>
            </a:r>
          </a:p>
        </p:txBody>
      </p:sp>
    </p:spTree>
    <p:extLst>
      <p:ext uri="{BB962C8B-B14F-4D97-AF65-F5344CB8AC3E}">
        <p14:creationId xmlns:p14="http://schemas.microsoft.com/office/powerpoint/2010/main" val="1788098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A8676CCE-A3C7-D128-ED10-87B75716364A}"/>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243" b="3243"/>
          <a:stretch>
            <a:fillRect/>
          </a:stretch>
        </p:blipFill>
        <p:spPr>
          <a:xfrm>
            <a:off x="1959287" y="734919"/>
            <a:ext cx="7253539" cy="5388162"/>
          </a:xfrm>
        </p:spPr>
      </p:pic>
      <p:sp>
        <p:nvSpPr>
          <p:cNvPr id="3" name="Text Placeholder 2">
            <a:extLst>
              <a:ext uri="{FF2B5EF4-FFF2-40B4-BE49-F238E27FC236}">
                <a16:creationId xmlns:a16="http://schemas.microsoft.com/office/drawing/2014/main" id="{679FC62A-2273-F92A-ACEF-0F8BD75BD3DB}"/>
              </a:ext>
            </a:extLst>
          </p:cNvPr>
          <p:cNvSpPr>
            <a:spLocks noGrp="1"/>
          </p:cNvSpPr>
          <p:nvPr>
            <p:ph type="body" sz="quarter" idx="13"/>
          </p:nvPr>
        </p:nvSpPr>
        <p:spPr>
          <a:xfrm>
            <a:off x="2165764" y="1317523"/>
            <a:ext cx="2907681" cy="4734317"/>
          </a:xfrm>
        </p:spPr>
        <p:txBody>
          <a:bodyPr>
            <a:normAutofit/>
          </a:bodyPr>
          <a:lstStyle/>
          <a:p>
            <a:r>
              <a:rPr lang="en-US" sz="2000">
                <a:solidFill>
                  <a:schemeClr val="bg1"/>
                </a:solidFill>
              </a:rPr>
              <a:t>“SVdP is following so closely with the life of Jesus Christ… you are growing in a way that makes (volunteering) a spiritual development of your own life.”</a:t>
            </a:r>
          </a:p>
          <a:p>
            <a:r>
              <a:rPr lang="en-US" sz="2000">
                <a:solidFill>
                  <a:schemeClr val="bg1"/>
                </a:solidFill>
              </a:rPr>
              <a:t>-Pat Fischer, Vincentian</a:t>
            </a:r>
          </a:p>
        </p:txBody>
      </p:sp>
      <p:sp>
        <p:nvSpPr>
          <p:cNvPr id="4" name="Text Placeholder 3">
            <a:extLst>
              <a:ext uri="{FF2B5EF4-FFF2-40B4-BE49-F238E27FC236}">
                <a16:creationId xmlns:a16="http://schemas.microsoft.com/office/drawing/2014/main" id="{7890802B-F8D9-6B7E-676B-0E5383CE0453}"/>
              </a:ext>
            </a:extLst>
          </p:cNvPr>
          <p:cNvSpPr>
            <a:spLocks noGrp="1"/>
          </p:cNvSpPr>
          <p:nvPr>
            <p:ph type="body" sz="quarter" idx="11"/>
          </p:nvPr>
        </p:nvSpPr>
        <p:spPr>
          <a:xfrm>
            <a:off x="917981" y="183933"/>
            <a:ext cx="7869810" cy="704850"/>
          </a:xfrm>
        </p:spPr>
        <p:txBody>
          <a:bodyPr/>
          <a:lstStyle/>
          <a:p>
            <a:r>
              <a:rPr lang="en-US"/>
              <a:t>Role Filling vs. Soul-Filling</a:t>
            </a:r>
          </a:p>
        </p:txBody>
      </p:sp>
    </p:spTree>
    <p:extLst>
      <p:ext uri="{BB962C8B-B14F-4D97-AF65-F5344CB8AC3E}">
        <p14:creationId xmlns:p14="http://schemas.microsoft.com/office/powerpoint/2010/main" val="11131965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46CD97-D407-2B52-42AA-6621E896CFD3}"/>
              </a:ext>
            </a:extLst>
          </p:cNvPr>
          <p:cNvSpPr>
            <a:spLocks noGrp="1"/>
          </p:cNvSpPr>
          <p:nvPr>
            <p:ph type="body" sz="quarter" idx="10"/>
          </p:nvPr>
        </p:nvSpPr>
        <p:spPr>
          <a:xfrm>
            <a:off x="986807" y="1406782"/>
            <a:ext cx="3545864" cy="3798887"/>
          </a:xfrm>
        </p:spPr>
        <p:txBody>
          <a:bodyPr/>
          <a:lstStyle/>
          <a:p>
            <a:pPr algn="ctr"/>
            <a:r>
              <a:rPr lang="en-US"/>
              <a:t>Share the good news of your conference’s work!</a:t>
            </a:r>
          </a:p>
          <a:p>
            <a:pPr marL="342900" indent="-342900">
              <a:buFont typeface="Arial" panose="020B0604020202020204" pitchFamily="34" charset="0"/>
              <a:buChar char="•"/>
            </a:pPr>
            <a:r>
              <a:rPr lang="en-US"/>
              <a:t>At church</a:t>
            </a:r>
          </a:p>
          <a:p>
            <a:pPr marL="342900" indent="-342900">
              <a:buFont typeface="Arial" panose="020B0604020202020204" pitchFamily="34" charset="0"/>
              <a:buChar char="•"/>
            </a:pPr>
            <a:r>
              <a:rPr lang="en-US"/>
              <a:t>In your Neighborhood</a:t>
            </a:r>
          </a:p>
          <a:p>
            <a:pPr marL="342900" indent="-342900">
              <a:buFont typeface="Arial" panose="020B0604020202020204" pitchFamily="34" charset="0"/>
              <a:buChar char="•"/>
            </a:pPr>
            <a:r>
              <a:rPr lang="en-US"/>
              <a:t>With friends</a:t>
            </a:r>
          </a:p>
          <a:p>
            <a:pPr marL="342900" indent="-342900">
              <a:buFont typeface="Arial" panose="020B0604020202020204" pitchFamily="34" charset="0"/>
              <a:buChar char="•"/>
            </a:pPr>
            <a:r>
              <a:rPr lang="en-US"/>
              <a:t>At the dinner table with your children and family</a:t>
            </a:r>
          </a:p>
          <a:p>
            <a:pPr marL="342900" indent="-342900">
              <a:buFont typeface="Arial" panose="020B0604020202020204" pitchFamily="34" charset="0"/>
              <a:buChar char="•"/>
            </a:pPr>
            <a:r>
              <a:rPr lang="en-US"/>
              <a:t>With you Pastor after Sunday Mass</a:t>
            </a:r>
          </a:p>
        </p:txBody>
      </p:sp>
      <p:sp>
        <p:nvSpPr>
          <p:cNvPr id="3" name="Text Placeholder 2">
            <a:extLst>
              <a:ext uri="{FF2B5EF4-FFF2-40B4-BE49-F238E27FC236}">
                <a16:creationId xmlns:a16="http://schemas.microsoft.com/office/drawing/2014/main" id="{C87C2282-DA31-49EA-428A-91721937FA1A}"/>
              </a:ext>
            </a:extLst>
          </p:cNvPr>
          <p:cNvSpPr>
            <a:spLocks noGrp="1"/>
          </p:cNvSpPr>
          <p:nvPr>
            <p:ph type="body" sz="quarter" idx="11"/>
          </p:nvPr>
        </p:nvSpPr>
        <p:spPr/>
        <p:txBody>
          <a:bodyPr/>
          <a:lstStyle/>
          <a:p>
            <a:r>
              <a:rPr lang="en-US"/>
              <a:t>Recruiting through Ambassadorship</a:t>
            </a:r>
          </a:p>
        </p:txBody>
      </p:sp>
      <p:pic>
        <p:nvPicPr>
          <p:cNvPr id="5" name="Picture 4">
            <a:extLst>
              <a:ext uri="{FF2B5EF4-FFF2-40B4-BE49-F238E27FC236}">
                <a16:creationId xmlns:a16="http://schemas.microsoft.com/office/drawing/2014/main" id="{B54EE972-CB31-CCE6-5848-3E4159A0F3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1713" y="1318341"/>
            <a:ext cx="6539681" cy="4359787"/>
          </a:xfrm>
          <a:prstGeom prst="rect">
            <a:avLst/>
          </a:prstGeom>
        </p:spPr>
      </p:pic>
    </p:spTree>
    <p:extLst>
      <p:ext uri="{BB962C8B-B14F-4D97-AF65-F5344CB8AC3E}">
        <p14:creationId xmlns:p14="http://schemas.microsoft.com/office/powerpoint/2010/main" val="1247158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CDA22-0F58-2485-A5E6-CF4FE5742D3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144F44F-37D0-8D0A-E23F-E7A2ACFBE06E}"/>
              </a:ext>
            </a:extLst>
          </p:cNvPr>
          <p:cNvSpPr>
            <a:spLocks noGrp="1"/>
          </p:cNvSpPr>
          <p:nvPr>
            <p:ph type="body" sz="quarter" idx="10"/>
          </p:nvPr>
        </p:nvSpPr>
        <p:spPr>
          <a:xfrm>
            <a:off x="986807" y="1667797"/>
            <a:ext cx="4401270" cy="3798887"/>
          </a:xfrm>
        </p:spPr>
        <p:txBody>
          <a:bodyPr/>
          <a:lstStyle/>
          <a:p>
            <a:pPr marL="342900" indent="-342900">
              <a:buFont typeface="Arial" panose="020B0604020202020204" pitchFamily="34" charset="0"/>
              <a:buChar char="•"/>
            </a:pPr>
            <a:r>
              <a:rPr lang="en-US"/>
              <a:t>Know your pastor’s goals for the parish; demonstrate how SVdP can contribute to parish life</a:t>
            </a:r>
          </a:p>
          <a:p>
            <a:pPr marL="342900" indent="-342900">
              <a:buFont typeface="Arial" panose="020B0604020202020204" pitchFamily="34" charset="0"/>
              <a:buChar char="•"/>
            </a:pPr>
            <a:r>
              <a:rPr lang="en-US"/>
              <a:t>Share the work of your conference; provide stories and statistics </a:t>
            </a:r>
          </a:p>
          <a:p>
            <a:pPr marL="342900" indent="-342900">
              <a:buFont typeface="Arial" panose="020B0604020202020204" pitchFamily="34" charset="0"/>
              <a:buChar char="•"/>
            </a:pPr>
            <a:r>
              <a:rPr lang="en-US"/>
              <a:t>Thank your pastor for his endorsement of St. Vincent de Paul</a:t>
            </a:r>
          </a:p>
        </p:txBody>
      </p:sp>
      <p:sp>
        <p:nvSpPr>
          <p:cNvPr id="3" name="Text Placeholder 2">
            <a:extLst>
              <a:ext uri="{FF2B5EF4-FFF2-40B4-BE49-F238E27FC236}">
                <a16:creationId xmlns:a16="http://schemas.microsoft.com/office/drawing/2014/main" id="{6929FD04-9C77-030F-9B79-3E267693007E}"/>
              </a:ext>
            </a:extLst>
          </p:cNvPr>
          <p:cNvSpPr>
            <a:spLocks noGrp="1"/>
          </p:cNvSpPr>
          <p:nvPr>
            <p:ph type="body" sz="quarter" idx="11"/>
          </p:nvPr>
        </p:nvSpPr>
        <p:spPr/>
        <p:txBody>
          <a:bodyPr/>
          <a:lstStyle/>
          <a:p>
            <a:r>
              <a:rPr lang="en-US"/>
              <a:t>Engage your Pastor</a:t>
            </a:r>
          </a:p>
        </p:txBody>
      </p:sp>
      <p:pic>
        <p:nvPicPr>
          <p:cNvPr id="6" name="Picture 5">
            <a:extLst>
              <a:ext uri="{FF2B5EF4-FFF2-40B4-BE49-F238E27FC236}">
                <a16:creationId xmlns:a16="http://schemas.microsoft.com/office/drawing/2014/main" id="{0486580B-44B2-2C5F-1A6F-23BEFC5A3E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4999" y="1683775"/>
            <a:ext cx="5143500" cy="2971800"/>
          </a:xfrm>
          <a:prstGeom prst="rect">
            <a:avLst/>
          </a:prstGeom>
        </p:spPr>
      </p:pic>
    </p:spTree>
    <p:extLst>
      <p:ext uri="{BB962C8B-B14F-4D97-AF65-F5344CB8AC3E}">
        <p14:creationId xmlns:p14="http://schemas.microsoft.com/office/powerpoint/2010/main" val="2148151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1C27C16D-5F14-3BF3-B80A-1F324B3442B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2749" r="12749"/>
          <a:stretch>
            <a:fillRect/>
          </a:stretch>
        </p:blipFill>
        <p:spPr/>
      </p:pic>
      <p:sp>
        <p:nvSpPr>
          <p:cNvPr id="3" name="Text Placeholder 2">
            <a:extLst>
              <a:ext uri="{FF2B5EF4-FFF2-40B4-BE49-F238E27FC236}">
                <a16:creationId xmlns:a16="http://schemas.microsoft.com/office/drawing/2014/main" id="{F6431E7C-1F3A-C617-AC0F-BD7E067A9518}"/>
              </a:ext>
            </a:extLst>
          </p:cNvPr>
          <p:cNvSpPr>
            <a:spLocks noGrp="1"/>
          </p:cNvSpPr>
          <p:nvPr>
            <p:ph type="body" sz="quarter" idx="11"/>
          </p:nvPr>
        </p:nvSpPr>
        <p:spPr>
          <a:xfrm>
            <a:off x="809826" y="521099"/>
            <a:ext cx="7869810" cy="704850"/>
          </a:xfrm>
        </p:spPr>
        <p:txBody>
          <a:bodyPr/>
          <a:lstStyle/>
          <a:p>
            <a:r>
              <a:rPr lang="en-US"/>
              <a:t>Just Ask!</a:t>
            </a:r>
          </a:p>
        </p:txBody>
      </p:sp>
      <p:sp>
        <p:nvSpPr>
          <p:cNvPr id="5" name="TextBox 4">
            <a:extLst>
              <a:ext uri="{FF2B5EF4-FFF2-40B4-BE49-F238E27FC236}">
                <a16:creationId xmlns:a16="http://schemas.microsoft.com/office/drawing/2014/main" id="{F21E5B22-76FD-5E47-AB18-9B7632CDB9F0}"/>
              </a:ext>
            </a:extLst>
          </p:cNvPr>
          <p:cNvSpPr txBox="1"/>
          <p:nvPr/>
        </p:nvSpPr>
        <p:spPr>
          <a:xfrm>
            <a:off x="894735" y="1445342"/>
            <a:ext cx="5751871" cy="2923877"/>
          </a:xfrm>
          <a:prstGeom prst="rect">
            <a:avLst/>
          </a:prstGeom>
          <a:noFill/>
        </p:spPr>
        <p:txBody>
          <a:bodyPr wrap="square" rtlCol="0">
            <a:spAutoFit/>
          </a:bodyPr>
          <a:lstStyle/>
          <a:p>
            <a:r>
              <a:rPr lang="en-US" sz="2000" b="1">
                <a:solidFill>
                  <a:schemeClr val="accent3"/>
                </a:solidFill>
              </a:rPr>
              <a:t>The Power of a Personal Invitation</a:t>
            </a:r>
          </a:p>
          <a:p>
            <a:endParaRPr lang="en-US" sz="1600" b="1">
              <a:solidFill>
                <a:schemeClr val="accent3"/>
              </a:solidFill>
            </a:endParaRPr>
          </a:p>
          <a:p>
            <a:pPr marL="285750" indent="-285750">
              <a:buFont typeface="Arial" panose="020B0604020202020204" pitchFamily="34" charset="0"/>
              <a:buChar char="•"/>
            </a:pPr>
            <a:r>
              <a:rPr lang="en-US"/>
              <a:t>Share your personal testimony with friends, parishioners and acquaintances</a:t>
            </a:r>
          </a:p>
          <a:p>
            <a:endParaRPr lang="en-US"/>
          </a:p>
          <a:p>
            <a:pPr marL="285750" indent="-285750">
              <a:buFont typeface="Arial" panose="020B0604020202020204" pitchFamily="34" charset="0"/>
              <a:buChar char="•"/>
            </a:pPr>
            <a:r>
              <a:rPr lang="en-US"/>
              <a:t>Welcome people to join a conference meeting or participate in an SVdP activity.</a:t>
            </a:r>
          </a:p>
          <a:p>
            <a:endParaRPr lang="en-US"/>
          </a:p>
          <a:p>
            <a:pPr marL="342900" indent="-342900">
              <a:buFont typeface="Wingdings" panose="05000000000000000000" pitchFamily="2" charset="2"/>
              <a:buChar char="Ø"/>
            </a:pPr>
            <a:r>
              <a:rPr lang="en-US" sz="2000">
                <a:solidFill>
                  <a:schemeClr val="accent3"/>
                </a:solidFill>
              </a:rPr>
              <a:t>Challenge your Vincentian members to do the same!</a:t>
            </a:r>
          </a:p>
        </p:txBody>
      </p:sp>
    </p:spTree>
    <p:extLst>
      <p:ext uri="{BB962C8B-B14F-4D97-AF65-F5344CB8AC3E}">
        <p14:creationId xmlns:p14="http://schemas.microsoft.com/office/powerpoint/2010/main" val="35382356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9E7912-0EB0-D77C-CA6E-A83E34D972AB}"/>
              </a:ext>
            </a:extLst>
          </p:cNvPr>
          <p:cNvSpPr>
            <a:spLocks noGrp="1"/>
          </p:cNvSpPr>
          <p:nvPr>
            <p:ph type="body" sz="quarter" idx="11"/>
          </p:nvPr>
        </p:nvSpPr>
        <p:spPr>
          <a:xfrm>
            <a:off x="963561" y="536358"/>
            <a:ext cx="10028904" cy="1076132"/>
          </a:xfrm>
        </p:spPr>
        <p:txBody>
          <a:bodyPr/>
          <a:lstStyle/>
          <a:p>
            <a:r>
              <a:rPr lang="en-US"/>
              <a:t>Council-based Annual Recruiting Campaign</a:t>
            </a:r>
          </a:p>
          <a:p>
            <a:endParaRPr lang="en-US"/>
          </a:p>
          <a:p>
            <a:r>
              <a:rPr lang="en-US"/>
              <a:t>April 23----------------------------September 27</a:t>
            </a:r>
          </a:p>
          <a:p>
            <a:r>
              <a:rPr lang="en-US" sz="2000"/>
              <a:t>(Anniversary of the Society)                                (Feast of St. Vincent de Paul)</a:t>
            </a:r>
          </a:p>
          <a:p>
            <a:endParaRPr lang="en-US"/>
          </a:p>
          <a:p>
            <a:r>
              <a:rPr lang="en-US"/>
              <a:t> </a:t>
            </a:r>
          </a:p>
        </p:txBody>
      </p:sp>
      <p:pic>
        <p:nvPicPr>
          <p:cNvPr id="10" name="Picture 9">
            <a:extLst>
              <a:ext uri="{FF2B5EF4-FFF2-40B4-BE49-F238E27FC236}">
                <a16:creationId xmlns:a16="http://schemas.microsoft.com/office/drawing/2014/main" id="{77611F07-C2E6-01F2-830C-BA7063233274}"/>
              </a:ext>
            </a:extLst>
          </p:cNvPr>
          <p:cNvPicPr>
            <a:picLocks noChangeAspect="1"/>
          </p:cNvPicPr>
          <p:nvPr/>
        </p:nvPicPr>
        <p:blipFill>
          <a:blip r:embed="rId2"/>
          <a:stretch>
            <a:fillRect/>
          </a:stretch>
        </p:blipFill>
        <p:spPr>
          <a:xfrm>
            <a:off x="456778" y="3053179"/>
            <a:ext cx="2947238" cy="3060823"/>
          </a:xfrm>
          <a:prstGeom prst="rect">
            <a:avLst/>
          </a:prstGeom>
        </p:spPr>
      </p:pic>
      <p:pic>
        <p:nvPicPr>
          <p:cNvPr id="14" name="Picture 13">
            <a:extLst>
              <a:ext uri="{FF2B5EF4-FFF2-40B4-BE49-F238E27FC236}">
                <a16:creationId xmlns:a16="http://schemas.microsoft.com/office/drawing/2014/main" id="{72B011B5-0628-0EEF-068B-35F18F75DDE2}"/>
              </a:ext>
            </a:extLst>
          </p:cNvPr>
          <p:cNvPicPr>
            <a:picLocks noChangeAspect="1"/>
          </p:cNvPicPr>
          <p:nvPr/>
        </p:nvPicPr>
        <p:blipFill>
          <a:blip r:embed="rId3"/>
          <a:stretch>
            <a:fillRect/>
          </a:stretch>
        </p:blipFill>
        <p:spPr>
          <a:xfrm>
            <a:off x="8560693" y="3053179"/>
            <a:ext cx="2947238" cy="2873558"/>
          </a:xfrm>
          <a:prstGeom prst="rect">
            <a:avLst/>
          </a:prstGeom>
        </p:spPr>
      </p:pic>
      <p:pic>
        <p:nvPicPr>
          <p:cNvPr id="20" name="Picture 19">
            <a:extLst>
              <a:ext uri="{FF2B5EF4-FFF2-40B4-BE49-F238E27FC236}">
                <a16:creationId xmlns:a16="http://schemas.microsoft.com/office/drawing/2014/main" id="{FB545537-5DF5-0834-77A5-36D635AF2A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1892" y="3068482"/>
            <a:ext cx="4872241" cy="1164952"/>
          </a:xfrm>
          <a:prstGeom prst="rect">
            <a:avLst/>
          </a:prstGeom>
        </p:spPr>
      </p:pic>
      <p:pic>
        <p:nvPicPr>
          <p:cNvPr id="22" name="Picture 21">
            <a:extLst>
              <a:ext uri="{FF2B5EF4-FFF2-40B4-BE49-F238E27FC236}">
                <a16:creationId xmlns:a16="http://schemas.microsoft.com/office/drawing/2014/main" id="{F74B4873-E651-D09D-7EF8-1312DBED1781}"/>
              </a:ext>
            </a:extLst>
          </p:cNvPr>
          <p:cNvPicPr>
            <a:picLocks noChangeAspect="1"/>
          </p:cNvPicPr>
          <p:nvPr/>
        </p:nvPicPr>
        <p:blipFill>
          <a:blip r:embed="rId5"/>
          <a:stretch>
            <a:fillRect/>
          </a:stretch>
        </p:blipFill>
        <p:spPr>
          <a:xfrm>
            <a:off x="5157592" y="4351421"/>
            <a:ext cx="1876815" cy="1880568"/>
          </a:xfrm>
          <a:prstGeom prst="rect">
            <a:avLst/>
          </a:prstGeom>
        </p:spPr>
      </p:pic>
    </p:spTree>
    <p:extLst>
      <p:ext uri="{BB962C8B-B14F-4D97-AF65-F5344CB8AC3E}">
        <p14:creationId xmlns:p14="http://schemas.microsoft.com/office/powerpoint/2010/main" val="2441446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C3620-2D98-17EF-C243-7400755EC4D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2EDA625-F3D4-06F2-BD99-47BBC53CD972}"/>
              </a:ext>
            </a:extLst>
          </p:cNvPr>
          <p:cNvSpPr>
            <a:spLocks noGrp="1"/>
          </p:cNvSpPr>
          <p:nvPr>
            <p:ph type="body" sz="quarter" idx="10"/>
          </p:nvPr>
        </p:nvSpPr>
        <p:spPr>
          <a:xfrm>
            <a:off x="986806" y="1667797"/>
            <a:ext cx="7311620" cy="3798887"/>
          </a:xfrm>
        </p:spPr>
        <p:txBody>
          <a:bodyPr/>
          <a:lstStyle/>
          <a:p>
            <a:pPr marL="342900" indent="-342900">
              <a:buFont typeface="Arial" panose="020B0604020202020204" pitchFamily="34" charset="0"/>
              <a:buChar char="•"/>
            </a:pPr>
            <a:r>
              <a:rPr lang="en-US"/>
              <a:t>Meet with your pastor; invite him to the Council Support Center</a:t>
            </a:r>
          </a:p>
          <a:p>
            <a:pPr marL="342900" indent="-342900">
              <a:buFont typeface="Arial" panose="020B0604020202020204" pitchFamily="34" charset="0"/>
              <a:buChar char="•"/>
            </a:pPr>
            <a:r>
              <a:rPr lang="en-US"/>
              <a:t>Schedule a recruiting/ministry weekend</a:t>
            </a:r>
          </a:p>
          <a:p>
            <a:pPr marL="342900" indent="-342900">
              <a:buFont typeface="Arial" panose="020B0604020202020204" pitchFamily="34" charset="0"/>
              <a:buChar char="•"/>
            </a:pPr>
            <a:r>
              <a:rPr lang="en-US"/>
              <a:t>Promote the weekend 3 weeks ahead: bulletin announcements;  social media; parish newsletter</a:t>
            </a:r>
          </a:p>
          <a:p>
            <a:pPr marL="342900" indent="-342900">
              <a:buFont typeface="Arial" panose="020B0604020202020204" pitchFamily="34" charset="0"/>
              <a:buChar char="•"/>
            </a:pPr>
            <a:r>
              <a:rPr lang="en-US"/>
              <a:t>Ask members to participate in the recruiting event &amp; serve as mentors to new recruits</a:t>
            </a:r>
          </a:p>
          <a:p>
            <a:pPr marL="342900" indent="-342900">
              <a:buFont typeface="Arial" panose="020B0604020202020204" pitchFamily="34" charset="0"/>
              <a:buChar char="•"/>
            </a:pPr>
            <a:r>
              <a:rPr lang="en-US"/>
              <a:t>Schedule an ‘info meeting’ for interested parishioners and promote that date at the recruiting weekend</a:t>
            </a:r>
          </a:p>
          <a:p>
            <a:endParaRPr lang="en-US"/>
          </a:p>
          <a:p>
            <a:endParaRPr lang="en-US"/>
          </a:p>
        </p:txBody>
      </p:sp>
      <p:sp>
        <p:nvSpPr>
          <p:cNvPr id="3" name="Text Placeholder 2">
            <a:extLst>
              <a:ext uri="{FF2B5EF4-FFF2-40B4-BE49-F238E27FC236}">
                <a16:creationId xmlns:a16="http://schemas.microsoft.com/office/drawing/2014/main" id="{C837EA7A-85F2-4816-B491-C2194DCB8FB8}"/>
              </a:ext>
            </a:extLst>
          </p:cNvPr>
          <p:cNvSpPr>
            <a:spLocks noGrp="1"/>
          </p:cNvSpPr>
          <p:nvPr>
            <p:ph type="body" sz="quarter" idx="11"/>
          </p:nvPr>
        </p:nvSpPr>
        <p:spPr/>
        <p:txBody>
          <a:bodyPr/>
          <a:lstStyle/>
          <a:p>
            <a:r>
              <a:rPr lang="en-US"/>
              <a:t>Recruiting Campaign: the Prep</a:t>
            </a:r>
          </a:p>
        </p:txBody>
      </p:sp>
      <p:pic>
        <p:nvPicPr>
          <p:cNvPr id="5" name="Picture 4">
            <a:extLst>
              <a:ext uri="{FF2B5EF4-FFF2-40B4-BE49-F238E27FC236}">
                <a16:creationId xmlns:a16="http://schemas.microsoft.com/office/drawing/2014/main" id="{8A5232D8-858E-2BF9-2F61-011C2234A9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1337" y="536358"/>
            <a:ext cx="4130663" cy="4130663"/>
          </a:xfrm>
          <a:prstGeom prst="rect">
            <a:avLst/>
          </a:prstGeom>
        </p:spPr>
      </p:pic>
      <p:pic>
        <p:nvPicPr>
          <p:cNvPr id="8" name="Picture 7">
            <a:extLst>
              <a:ext uri="{FF2B5EF4-FFF2-40B4-BE49-F238E27FC236}">
                <a16:creationId xmlns:a16="http://schemas.microsoft.com/office/drawing/2014/main" id="{B0E3AD69-B949-488F-933B-06FA086F9B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6977" y="-885403"/>
            <a:ext cx="4321958" cy="6219403"/>
          </a:xfrm>
          <a:prstGeom prst="rect">
            <a:avLst/>
          </a:prstGeom>
        </p:spPr>
      </p:pic>
    </p:spTree>
    <p:extLst>
      <p:ext uri="{BB962C8B-B14F-4D97-AF65-F5344CB8AC3E}">
        <p14:creationId xmlns:p14="http://schemas.microsoft.com/office/powerpoint/2010/main" val="4075407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17F9A-BA08-AAEF-1E45-BDD1C3AB377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F758C36-C9F4-1F9D-3186-7BAED260B071}"/>
              </a:ext>
            </a:extLst>
          </p:cNvPr>
          <p:cNvSpPr>
            <a:spLocks noGrp="1"/>
          </p:cNvSpPr>
          <p:nvPr>
            <p:ph type="body" sz="quarter" idx="10"/>
          </p:nvPr>
        </p:nvSpPr>
        <p:spPr>
          <a:xfrm>
            <a:off x="1098753" y="1524000"/>
            <a:ext cx="7278331" cy="3798887"/>
          </a:xfrm>
        </p:spPr>
        <p:txBody>
          <a:bodyPr/>
          <a:lstStyle/>
          <a:p>
            <a:endParaRPr lang="en-US"/>
          </a:p>
          <a:p>
            <a:endParaRPr lang="en-US"/>
          </a:p>
          <a:p>
            <a:endParaRPr lang="en-US"/>
          </a:p>
        </p:txBody>
      </p:sp>
      <p:sp>
        <p:nvSpPr>
          <p:cNvPr id="3" name="Text Placeholder 2">
            <a:extLst>
              <a:ext uri="{FF2B5EF4-FFF2-40B4-BE49-F238E27FC236}">
                <a16:creationId xmlns:a16="http://schemas.microsoft.com/office/drawing/2014/main" id="{852E3680-0BC0-4E61-71F9-BB30912C3965}"/>
              </a:ext>
            </a:extLst>
          </p:cNvPr>
          <p:cNvSpPr>
            <a:spLocks noGrp="1"/>
          </p:cNvSpPr>
          <p:nvPr>
            <p:ph type="body" sz="quarter" idx="11"/>
          </p:nvPr>
        </p:nvSpPr>
        <p:spPr/>
        <p:txBody>
          <a:bodyPr/>
          <a:lstStyle/>
          <a:p>
            <a:r>
              <a:rPr lang="en-US"/>
              <a:t>Recruiting Campaign: Resources</a:t>
            </a:r>
          </a:p>
        </p:txBody>
      </p:sp>
      <p:pic>
        <p:nvPicPr>
          <p:cNvPr id="5" name="Picture 4">
            <a:extLst>
              <a:ext uri="{FF2B5EF4-FFF2-40B4-BE49-F238E27FC236}">
                <a16:creationId xmlns:a16="http://schemas.microsoft.com/office/drawing/2014/main" id="{FDA35DD3-32F4-FC17-5C0C-912CE5B6DE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6842" y="22199"/>
            <a:ext cx="2165558" cy="2165558"/>
          </a:xfrm>
          <a:prstGeom prst="rect">
            <a:avLst/>
          </a:prstGeom>
        </p:spPr>
      </p:pic>
      <p:pic>
        <p:nvPicPr>
          <p:cNvPr id="6" name="Picture 5">
            <a:extLst>
              <a:ext uri="{FF2B5EF4-FFF2-40B4-BE49-F238E27FC236}">
                <a16:creationId xmlns:a16="http://schemas.microsoft.com/office/drawing/2014/main" id="{F5126057-B7E7-9FC4-8DD1-051515C04A0B}"/>
              </a:ext>
            </a:extLst>
          </p:cNvPr>
          <p:cNvPicPr>
            <a:picLocks noChangeAspect="1"/>
          </p:cNvPicPr>
          <p:nvPr/>
        </p:nvPicPr>
        <p:blipFill>
          <a:blip r:embed="rId3"/>
          <a:stretch>
            <a:fillRect/>
          </a:stretch>
        </p:blipFill>
        <p:spPr>
          <a:xfrm>
            <a:off x="1037303" y="1688513"/>
            <a:ext cx="10117394" cy="2443582"/>
          </a:xfrm>
          <a:prstGeom prst="rect">
            <a:avLst/>
          </a:prstGeom>
        </p:spPr>
      </p:pic>
      <p:pic>
        <p:nvPicPr>
          <p:cNvPr id="9" name="Picture 8">
            <a:extLst>
              <a:ext uri="{FF2B5EF4-FFF2-40B4-BE49-F238E27FC236}">
                <a16:creationId xmlns:a16="http://schemas.microsoft.com/office/drawing/2014/main" id="{C230C36D-E6E9-2896-A927-82C92A027044}"/>
              </a:ext>
            </a:extLst>
          </p:cNvPr>
          <p:cNvPicPr>
            <a:picLocks noChangeAspect="1"/>
          </p:cNvPicPr>
          <p:nvPr/>
        </p:nvPicPr>
        <p:blipFill>
          <a:blip r:embed="rId4"/>
          <a:stretch>
            <a:fillRect/>
          </a:stretch>
        </p:blipFill>
        <p:spPr>
          <a:xfrm>
            <a:off x="884904" y="4296607"/>
            <a:ext cx="10835148" cy="2052560"/>
          </a:xfrm>
          <a:prstGeom prst="rect">
            <a:avLst/>
          </a:prstGeom>
        </p:spPr>
      </p:pic>
      <p:sp>
        <p:nvSpPr>
          <p:cNvPr id="10" name="TextBox 9">
            <a:extLst>
              <a:ext uri="{FF2B5EF4-FFF2-40B4-BE49-F238E27FC236}">
                <a16:creationId xmlns:a16="http://schemas.microsoft.com/office/drawing/2014/main" id="{B14A9F79-9CB1-DE0F-0BE2-87239B387807}"/>
              </a:ext>
            </a:extLst>
          </p:cNvPr>
          <p:cNvSpPr txBox="1"/>
          <p:nvPr/>
        </p:nvSpPr>
        <p:spPr>
          <a:xfrm>
            <a:off x="1037302" y="1042182"/>
            <a:ext cx="8165691" cy="369332"/>
          </a:xfrm>
          <a:prstGeom prst="rect">
            <a:avLst/>
          </a:prstGeom>
          <a:noFill/>
        </p:spPr>
        <p:txBody>
          <a:bodyPr wrap="square" rtlCol="0">
            <a:spAutoFit/>
          </a:bodyPr>
          <a:lstStyle/>
          <a:p>
            <a:r>
              <a:rPr lang="en-US"/>
              <a:t>https://svdpgeorgia.org/members/recruitment-marketing/recruitment-growth/</a:t>
            </a:r>
          </a:p>
        </p:txBody>
      </p:sp>
      <p:pic>
        <p:nvPicPr>
          <p:cNvPr id="14" name="Picture 13">
            <a:extLst>
              <a:ext uri="{FF2B5EF4-FFF2-40B4-BE49-F238E27FC236}">
                <a16:creationId xmlns:a16="http://schemas.microsoft.com/office/drawing/2014/main" id="{1297B6D2-F509-D2A1-77AD-F56B919DFA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94588" y="-1398905"/>
            <a:ext cx="4290987" cy="6174835"/>
          </a:xfrm>
          <a:prstGeom prst="rect">
            <a:avLst/>
          </a:prstGeom>
        </p:spPr>
      </p:pic>
    </p:spTree>
    <p:extLst>
      <p:ext uri="{BB962C8B-B14F-4D97-AF65-F5344CB8AC3E}">
        <p14:creationId xmlns:p14="http://schemas.microsoft.com/office/powerpoint/2010/main" val="29969365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10E84-D7FC-0D0A-864E-4CB99DA0D51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8E5B432-7168-3F38-4B50-D271CD371093}"/>
              </a:ext>
            </a:extLst>
          </p:cNvPr>
          <p:cNvSpPr>
            <a:spLocks noGrp="1"/>
          </p:cNvSpPr>
          <p:nvPr>
            <p:ph type="body" sz="quarter" idx="10"/>
          </p:nvPr>
        </p:nvSpPr>
        <p:spPr>
          <a:xfrm>
            <a:off x="1098753" y="1524000"/>
            <a:ext cx="10237841" cy="3798887"/>
          </a:xfrm>
        </p:spPr>
        <p:txBody>
          <a:bodyPr/>
          <a:lstStyle/>
          <a:p>
            <a:endParaRPr lang="en-US"/>
          </a:p>
          <a:p>
            <a:endParaRPr lang="en-US"/>
          </a:p>
          <a:p>
            <a:endParaRPr lang="en-US"/>
          </a:p>
        </p:txBody>
      </p:sp>
      <p:sp>
        <p:nvSpPr>
          <p:cNvPr id="3" name="Text Placeholder 2">
            <a:extLst>
              <a:ext uri="{FF2B5EF4-FFF2-40B4-BE49-F238E27FC236}">
                <a16:creationId xmlns:a16="http://schemas.microsoft.com/office/drawing/2014/main" id="{BD1A8A40-49AB-0CD3-F8A7-34FBFFD1A4DF}"/>
              </a:ext>
            </a:extLst>
          </p:cNvPr>
          <p:cNvSpPr>
            <a:spLocks noGrp="1"/>
          </p:cNvSpPr>
          <p:nvPr>
            <p:ph type="body" sz="quarter" idx="11"/>
          </p:nvPr>
        </p:nvSpPr>
        <p:spPr/>
        <p:txBody>
          <a:bodyPr/>
          <a:lstStyle/>
          <a:p>
            <a:r>
              <a:rPr lang="en-US"/>
              <a:t>Recruiting and Onboarding</a:t>
            </a:r>
          </a:p>
        </p:txBody>
      </p:sp>
      <p:pic>
        <p:nvPicPr>
          <p:cNvPr id="5" name="Picture 4">
            <a:extLst>
              <a:ext uri="{FF2B5EF4-FFF2-40B4-BE49-F238E27FC236}">
                <a16:creationId xmlns:a16="http://schemas.microsoft.com/office/drawing/2014/main" id="{76A5E318-2335-8A6C-2999-AD50510250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385" y="4251221"/>
            <a:ext cx="2165558" cy="2165558"/>
          </a:xfrm>
          <a:prstGeom prst="rect">
            <a:avLst/>
          </a:prstGeom>
        </p:spPr>
      </p:pic>
      <p:pic>
        <p:nvPicPr>
          <p:cNvPr id="14" name="Picture 13">
            <a:extLst>
              <a:ext uri="{FF2B5EF4-FFF2-40B4-BE49-F238E27FC236}">
                <a16:creationId xmlns:a16="http://schemas.microsoft.com/office/drawing/2014/main" id="{2E0262D5-CBD6-6FC2-8F6C-890CD416DA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334" y="2912711"/>
            <a:ext cx="3573503" cy="5142359"/>
          </a:xfrm>
          <a:prstGeom prst="rect">
            <a:avLst/>
          </a:prstGeom>
        </p:spPr>
      </p:pic>
      <p:sp>
        <p:nvSpPr>
          <p:cNvPr id="4" name="TextBox 3">
            <a:extLst>
              <a:ext uri="{FF2B5EF4-FFF2-40B4-BE49-F238E27FC236}">
                <a16:creationId xmlns:a16="http://schemas.microsoft.com/office/drawing/2014/main" id="{60562D91-D70B-03D4-F6ED-BDF6DACFA0D2}"/>
              </a:ext>
            </a:extLst>
          </p:cNvPr>
          <p:cNvSpPr txBox="1"/>
          <p:nvPr/>
        </p:nvSpPr>
        <p:spPr>
          <a:xfrm>
            <a:off x="1009551" y="1524000"/>
            <a:ext cx="7162993" cy="4001095"/>
          </a:xfrm>
          <a:prstGeom prst="rect">
            <a:avLst/>
          </a:prstGeom>
          <a:noFill/>
        </p:spPr>
        <p:txBody>
          <a:bodyPr wrap="square" rtlCol="0">
            <a:spAutoFit/>
          </a:bodyPr>
          <a:lstStyle/>
          <a:p>
            <a:r>
              <a:rPr lang="en-US" sz="2000">
                <a:solidFill>
                  <a:schemeClr val="accent3"/>
                </a:solidFill>
              </a:rPr>
              <a:t>You’ve got a room full of interested parishioners: now what?</a:t>
            </a:r>
          </a:p>
          <a:p>
            <a:endParaRPr lang="en-US"/>
          </a:p>
          <a:p>
            <a:r>
              <a:rPr lang="en-US"/>
              <a:t>Have your plan in place for new recruits to plug in quickly:</a:t>
            </a:r>
          </a:p>
          <a:p>
            <a:pPr marL="285750" indent="-285750">
              <a:buFont typeface="Arial" panose="020B0604020202020204" pitchFamily="34" charset="0"/>
              <a:buChar char="•"/>
            </a:pPr>
            <a:r>
              <a:rPr lang="en-US"/>
              <a:t>Home Visit Secondary</a:t>
            </a:r>
          </a:p>
          <a:p>
            <a:pPr marL="285750" indent="-285750">
              <a:buFont typeface="Arial" panose="020B0604020202020204" pitchFamily="34" charset="0"/>
              <a:buChar char="•"/>
            </a:pPr>
            <a:r>
              <a:rPr lang="en-US"/>
              <a:t>Pantry Support</a:t>
            </a:r>
          </a:p>
          <a:p>
            <a:pPr marL="285750" indent="-285750">
              <a:buFont typeface="Arial" panose="020B0604020202020204" pitchFamily="34" charset="0"/>
              <a:buChar char="•"/>
            </a:pPr>
            <a:r>
              <a:rPr lang="en-US"/>
              <a:t>Observe Intake processes</a:t>
            </a:r>
          </a:p>
          <a:p>
            <a:pPr marL="285750" indent="-285750">
              <a:buFont typeface="Arial" panose="020B0604020202020204" pitchFamily="34" charset="0"/>
              <a:buChar char="•"/>
            </a:pPr>
            <a:r>
              <a:rPr lang="en-US"/>
              <a:t>What else?</a:t>
            </a:r>
          </a:p>
          <a:p>
            <a:pPr marL="285750" indent="-285750">
              <a:buFont typeface="Arial" panose="020B0604020202020204" pitchFamily="34" charset="0"/>
              <a:buChar char="•"/>
            </a:pPr>
            <a:endParaRPr lang="en-US"/>
          </a:p>
          <a:p>
            <a:pPr marL="285750" indent="-285750">
              <a:buFont typeface="Wingdings" panose="05000000000000000000" pitchFamily="2" charset="2"/>
              <a:buChar char="Ø"/>
            </a:pPr>
            <a:r>
              <a:rPr lang="en-US" b="1">
                <a:solidFill>
                  <a:schemeClr val="accent3"/>
                </a:solidFill>
              </a:rPr>
              <a:t>Assign Vincentian mentors to new recruits for continuity and support</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endParaRPr lang="en-US"/>
          </a:p>
          <a:p>
            <a:endParaRPr lang="en-US"/>
          </a:p>
          <a:p>
            <a:endParaRPr lang="en-US"/>
          </a:p>
        </p:txBody>
      </p:sp>
      <p:pic>
        <p:nvPicPr>
          <p:cNvPr id="12" name="Picture 11">
            <a:extLst>
              <a:ext uri="{FF2B5EF4-FFF2-40B4-BE49-F238E27FC236}">
                <a16:creationId xmlns:a16="http://schemas.microsoft.com/office/drawing/2014/main" id="{7BA58F0B-D008-5E9C-4CDB-71B79FBCBC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3342" y="1104978"/>
            <a:ext cx="3467100" cy="4465320"/>
          </a:xfrm>
          <a:prstGeom prst="rect">
            <a:avLst/>
          </a:prstGeom>
        </p:spPr>
      </p:pic>
    </p:spTree>
    <p:extLst>
      <p:ext uri="{BB962C8B-B14F-4D97-AF65-F5344CB8AC3E}">
        <p14:creationId xmlns:p14="http://schemas.microsoft.com/office/powerpoint/2010/main" val="1952063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2C569-EE19-F7DE-865E-3767E07EB028}"/>
              </a:ext>
            </a:extLst>
          </p:cNvPr>
          <p:cNvSpPr>
            <a:spLocks noGrp="1"/>
          </p:cNvSpPr>
          <p:nvPr>
            <p:ph type="title"/>
          </p:nvPr>
        </p:nvSpPr>
        <p:spPr>
          <a:xfrm>
            <a:off x="687974" y="0"/>
            <a:ext cx="7278423" cy="1007600"/>
          </a:xfrm>
        </p:spPr>
        <p:txBody>
          <a:bodyPr/>
          <a:lstStyle/>
          <a:p>
            <a:r>
              <a:rPr lang="en-US"/>
              <a:t>Agenda</a:t>
            </a:r>
          </a:p>
        </p:txBody>
      </p:sp>
      <p:sp>
        <p:nvSpPr>
          <p:cNvPr id="4" name="Text Placeholder 3">
            <a:extLst>
              <a:ext uri="{FF2B5EF4-FFF2-40B4-BE49-F238E27FC236}">
                <a16:creationId xmlns:a16="http://schemas.microsoft.com/office/drawing/2014/main" id="{D62E4ED6-A933-D681-5AA5-87CBD9565417}"/>
              </a:ext>
            </a:extLst>
          </p:cNvPr>
          <p:cNvSpPr>
            <a:spLocks noGrp="1"/>
          </p:cNvSpPr>
          <p:nvPr>
            <p:ph type="body" sz="quarter" idx="11"/>
          </p:nvPr>
        </p:nvSpPr>
        <p:spPr>
          <a:xfrm>
            <a:off x="619148" y="1126734"/>
            <a:ext cx="9439252" cy="3789599"/>
          </a:xfrm>
        </p:spPr>
        <p:txBody>
          <a:bodyPr vert="horz" lIns="91440" tIns="45720" rIns="91440" bIns="45720" rtlCol="0" anchor="t">
            <a:noAutofit/>
          </a:bodyPr>
          <a:lstStyle/>
          <a:p>
            <a:pPr>
              <a:buFont typeface="Wingdings" panose="05000000000000000000" pitchFamily="2" charset="2"/>
              <a:buChar char="§"/>
            </a:pPr>
            <a:r>
              <a:rPr lang="en-US" sz="2000">
                <a:solidFill>
                  <a:srgbClr val="286D9F"/>
                </a:solidFill>
                <a:latin typeface="+mn-lt"/>
                <a:ea typeface="Aptos" panose="020B0004020202020204" pitchFamily="34" charset="0"/>
                <a:cs typeface="Times New Roman"/>
              </a:rPr>
              <a:t>Opening Prayer &amp; Spiritual Reflection</a:t>
            </a:r>
            <a:endParaRPr lang="en-US">
              <a:solidFill>
                <a:srgbClr val="000000"/>
              </a:solidFill>
              <a:cs typeface="Times New Roman"/>
            </a:endParaRPr>
          </a:p>
          <a:p>
            <a:pPr>
              <a:buFont typeface="Wingdings" panose="05000000000000000000" pitchFamily="2" charset="2"/>
              <a:buChar char="§"/>
            </a:pPr>
            <a:r>
              <a:rPr lang="en-US" sz="2000">
                <a:solidFill>
                  <a:srgbClr val="286D9F"/>
                </a:solidFill>
                <a:latin typeface="+mn-lt"/>
                <a:ea typeface="Aptos" panose="020B0004020202020204" pitchFamily="34" charset="0"/>
                <a:cs typeface="Times New Roman"/>
              </a:rPr>
              <a:t>Objectives &amp; Inspiration for the day</a:t>
            </a:r>
            <a:endParaRPr lang="en-US">
              <a:solidFill>
                <a:srgbClr val="000000"/>
              </a:solidFill>
              <a:cs typeface="Times New Roman"/>
            </a:endParaRPr>
          </a:p>
          <a:p>
            <a:pPr>
              <a:buFont typeface="Wingdings" panose="05000000000000000000" pitchFamily="2" charset="2"/>
              <a:buChar char="§"/>
            </a:pPr>
            <a:r>
              <a:rPr lang="en-US" sz="2000">
                <a:solidFill>
                  <a:srgbClr val="286D9F"/>
                </a:solidFill>
                <a:latin typeface="+mn-lt"/>
                <a:ea typeface="Aptos" panose="020B0004020202020204" pitchFamily="34" charset="0"/>
                <a:cs typeface="Times New Roman"/>
              </a:rPr>
              <a:t>Topic One</a:t>
            </a:r>
          </a:p>
          <a:p>
            <a:pPr>
              <a:buFont typeface="Wingdings" panose="05000000000000000000" pitchFamily="2" charset="2"/>
              <a:buChar char="§"/>
            </a:pPr>
            <a:r>
              <a:rPr lang="en-US" sz="2000">
                <a:solidFill>
                  <a:srgbClr val="286D9F"/>
                </a:solidFill>
                <a:latin typeface="+mn-lt"/>
                <a:ea typeface="Aptos" panose="020B0004020202020204" pitchFamily="34" charset="0"/>
                <a:cs typeface="Times New Roman"/>
              </a:rPr>
              <a:t>Bezos Day 1 Families Fund </a:t>
            </a:r>
          </a:p>
          <a:p>
            <a:pPr>
              <a:buFont typeface="Wingdings" panose="05000000000000000000" pitchFamily="2" charset="2"/>
              <a:buChar char="§"/>
            </a:pPr>
            <a:r>
              <a:rPr lang="en-US" sz="2000">
                <a:solidFill>
                  <a:srgbClr val="286D9F"/>
                </a:solidFill>
                <a:latin typeface="+mn-lt"/>
                <a:ea typeface="Aptos" panose="020B0004020202020204" pitchFamily="34" charset="0"/>
                <a:cs typeface="Times New Roman"/>
              </a:rPr>
              <a:t>Lunch</a:t>
            </a:r>
          </a:p>
          <a:p>
            <a:pPr>
              <a:buFont typeface="Wingdings" panose="05000000000000000000" pitchFamily="2" charset="2"/>
              <a:buChar char="§"/>
            </a:pPr>
            <a:r>
              <a:rPr lang="en-US" sz="2000">
                <a:solidFill>
                  <a:srgbClr val="286D9F"/>
                </a:solidFill>
                <a:latin typeface="+mn-lt"/>
                <a:ea typeface="Aptos" panose="020B0004020202020204" pitchFamily="34" charset="0"/>
                <a:cs typeface="Times New Roman"/>
              </a:rPr>
              <a:t>Topic Two</a:t>
            </a:r>
          </a:p>
          <a:p>
            <a:pPr>
              <a:buFont typeface="Wingdings" panose="05000000000000000000" pitchFamily="2" charset="2"/>
              <a:buChar char="§"/>
            </a:pPr>
            <a:r>
              <a:rPr lang="en-US" sz="2000">
                <a:solidFill>
                  <a:srgbClr val="286D9F"/>
                </a:solidFill>
                <a:latin typeface="+mn-lt"/>
                <a:ea typeface="Aptos" panose="020B0004020202020204" pitchFamily="34" charset="0"/>
                <a:cs typeface="Times New Roman"/>
              </a:rPr>
              <a:t>Topic Three</a:t>
            </a:r>
          </a:p>
          <a:p>
            <a:pPr>
              <a:buFont typeface="Wingdings" panose="05000000000000000000" pitchFamily="2" charset="2"/>
              <a:buChar char="§"/>
            </a:pPr>
            <a:r>
              <a:rPr lang="en-US" sz="2000">
                <a:solidFill>
                  <a:srgbClr val="286D9F"/>
                </a:solidFill>
                <a:latin typeface="+mn-lt"/>
                <a:ea typeface="Aptos" panose="020B0004020202020204" pitchFamily="34" charset="0"/>
                <a:cs typeface="Times New Roman"/>
              </a:rPr>
              <a:t>Dessert Bar &amp; Group Review</a:t>
            </a:r>
          </a:p>
          <a:p>
            <a:pPr>
              <a:buFont typeface="Wingdings" panose="05000000000000000000" pitchFamily="2" charset="2"/>
              <a:buChar char="§"/>
            </a:pPr>
            <a:r>
              <a:rPr lang="en-US" sz="2000">
                <a:solidFill>
                  <a:srgbClr val="286D9F"/>
                </a:solidFill>
                <a:latin typeface="+mn-lt"/>
                <a:ea typeface="Aptos" panose="020B0004020202020204" pitchFamily="34" charset="0"/>
                <a:cs typeface="Times New Roman"/>
              </a:rPr>
              <a:t>Re-Commissioning &amp; Closing Prayer</a:t>
            </a:r>
          </a:p>
        </p:txBody>
      </p:sp>
    </p:spTree>
    <p:extLst>
      <p:ext uri="{BB962C8B-B14F-4D97-AF65-F5344CB8AC3E}">
        <p14:creationId xmlns:p14="http://schemas.microsoft.com/office/powerpoint/2010/main" val="26289158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BB7E0-801D-A74E-8F16-130E6E5A369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C894F73-F418-CA16-2C34-D529FF90932A}"/>
              </a:ext>
            </a:extLst>
          </p:cNvPr>
          <p:cNvSpPr>
            <a:spLocks noGrp="1"/>
          </p:cNvSpPr>
          <p:nvPr>
            <p:ph type="body" sz="quarter" idx="10"/>
          </p:nvPr>
        </p:nvSpPr>
        <p:spPr>
          <a:xfrm>
            <a:off x="1098753" y="1524000"/>
            <a:ext cx="7278331" cy="3798887"/>
          </a:xfrm>
        </p:spPr>
        <p:txBody>
          <a:bodyPr/>
          <a:lstStyle/>
          <a:p>
            <a:endParaRPr lang="en-US"/>
          </a:p>
          <a:p>
            <a:endParaRPr lang="en-US"/>
          </a:p>
          <a:p>
            <a:endParaRPr lang="en-US"/>
          </a:p>
        </p:txBody>
      </p:sp>
      <p:sp>
        <p:nvSpPr>
          <p:cNvPr id="3" name="Text Placeholder 2">
            <a:extLst>
              <a:ext uri="{FF2B5EF4-FFF2-40B4-BE49-F238E27FC236}">
                <a16:creationId xmlns:a16="http://schemas.microsoft.com/office/drawing/2014/main" id="{94EF4313-8691-A1F8-9C5E-C6CECE0E5AAB}"/>
              </a:ext>
            </a:extLst>
          </p:cNvPr>
          <p:cNvSpPr>
            <a:spLocks noGrp="1"/>
          </p:cNvSpPr>
          <p:nvPr>
            <p:ph type="body" sz="quarter" idx="11"/>
          </p:nvPr>
        </p:nvSpPr>
        <p:spPr/>
        <p:txBody>
          <a:bodyPr/>
          <a:lstStyle/>
          <a:p>
            <a:r>
              <a:rPr lang="en-US"/>
              <a:t>Recruiting and Onboarding</a:t>
            </a:r>
          </a:p>
        </p:txBody>
      </p:sp>
      <p:sp>
        <p:nvSpPr>
          <p:cNvPr id="4" name="TextBox 3">
            <a:extLst>
              <a:ext uri="{FF2B5EF4-FFF2-40B4-BE49-F238E27FC236}">
                <a16:creationId xmlns:a16="http://schemas.microsoft.com/office/drawing/2014/main" id="{AB9C822B-56FF-BD3B-88E7-CBD75B3A4246}"/>
              </a:ext>
            </a:extLst>
          </p:cNvPr>
          <p:cNvSpPr txBox="1"/>
          <p:nvPr/>
        </p:nvSpPr>
        <p:spPr>
          <a:xfrm>
            <a:off x="1098753" y="1365403"/>
            <a:ext cx="9549582" cy="1477328"/>
          </a:xfrm>
          <a:prstGeom prst="rect">
            <a:avLst/>
          </a:prstGeom>
          <a:noFill/>
        </p:spPr>
        <p:txBody>
          <a:bodyPr wrap="square" rtlCol="0">
            <a:spAutoFit/>
          </a:bodyPr>
          <a:lstStyle/>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endParaRPr lang="en-US"/>
          </a:p>
          <a:p>
            <a:endParaRPr lang="en-US"/>
          </a:p>
          <a:p>
            <a:endParaRPr lang="en-US"/>
          </a:p>
        </p:txBody>
      </p:sp>
      <p:pic>
        <p:nvPicPr>
          <p:cNvPr id="7" name="Picture 6">
            <a:extLst>
              <a:ext uri="{FF2B5EF4-FFF2-40B4-BE49-F238E27FC236}">
                <a16:creationId xmlns:a16="http://schemas.microsoft.com/office/drawing/2014/main" id="{43A51AE8-548E-C3D5-E495-69536A7FD477}"/>
              </a:ext>
            </a:extLst>
          </p:cNvPr>
          <p:cNvPicPr>
            <a:picLocks noChangeAspect="1"/>
          </p:cNvPicPr>
          <p:nvPr/>
        </p:nvPicPr>
        <p:blipFill>
          <a:blip r:embed="rId2"/>
          <a:stretch>
            <a:fillRect/>
          </a:stretch>
        </p:blipFill>
        <p:spPr>
          <a:xfrm>
            <a:off x="986807" y="1465700"/>
            <a:ext cx="8672900" cy="4130521"/>
          </a:xfrm>
          <a:prstGeom prst="rect">
            <a:avLst/>
          </a:prstGeom>
        </p:spPr>
      </p:pic>
    </p:spTree>
    <p:extLst>
      <p:ext uri="{BB962C8B-B14F-4D97-AF65-F5344CB8AC3E}">
        <p14:creationId xmlns:p14="http://schemas.microsoft.com/office/powerpoint/2010/main" val="14874022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3A991-6E51-D4B4-F52E-8DEA6EDC1D3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1D053C7-D645-1B3B-4CE0-680A1692E11D}"/>
              </a:ext>
            </a:extLst>
          </p:cNvPr>
          <p:cNvSpPr>
            <a:spLocks noGrp="1"/>
          </p:cNvSpPr>
          <p:nvPr>
            <p:ph type="body" sz="quarter" idx="11"/>
          </p:nvPr>
        </p:nvSpPr>
        <p:spPr>
          <a:xfrm>
            <a:off x="2432149" y="1789471"/>
            <a:ext cx="7869810" cy="749595"/>
          </a:xfrm>
        </p:spPr>
        <p:txBody>
          <a:bodyPr/>
          <a:lstStyle/>
          <a:p>
            <a:r>
              <a:rPr lang="en-US"/>
              <a:t>Succession Planning</a:t>
            </a:r>
          </a:p>
        </p:txBody>
      </p:sp>
    </p:spTree>
    <p:extLst>
      <p:ext uri="{BB962C8B-B14F-4D97-AF65-F5344CB8AC3E}">
        <p14:creationId xmlns:p14="http://schemas.microsoft.com/office/powerpoint/2010/main" val="33756493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AB5DD4E-2F21-E1E1-3C2F-27879F35C6A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909" r="3909"/>
          <a:stretch>
            <a:fillRect/>
          </a:stretch>
        </p:blipFill>
        <p:spPr>
          <a:xfrm>
            <a:off x="6862915" y="1691742"/>
            <a:ext cx="5086350" cy="4551278"/>
          </a:xfrm>
        </p:spPr>
      </p:pic>
      <p:sp>
        <p:nvSpPr>
          <p:cNvPr id="3" name="Text Placeholder 2">
            <a:extLst>
              <a:ext uri="{FF2B5EF4-FFF2-40B4-BE49-F238E27FC236}">
                <a16:creationId xmlns:a16="http://schemas.microsoft.com/office/drawing/2014/main" id="{9E1E4C25-1E7E-1F25-C59B-6D7816AB832D}"/>
              </a:ext>
            </a:extLst>
          </p:cNvPr>
          <p:cNvSpPr>
            <a:spLocks noGrp="1"/>
          </p:cNvSpPr>
          <p:nvPr>
            <p:ph type="body" sz="quarter" idx="11"/>
          </p:nvPr>
        </p:nvSpPr>
        <p:spPr>
          <a:xfrm>
            <a:off x="698090" y="500841"/>
            <a:ext cx="9936832" cy="704850"/>
          </a:xfrm>
        </p:spPr>
        <p:txBody>
          <a:bodyPr/>
          <a:lstStyle/>
          <a:p>
            <a:r>
              <a:rPr lang="en-US"/>
              <a:t>Succession through Servant Leadership</a:t>
            </a:r>
          </a:p>
          <a:p>
            <a:endParaRPr lang="en-US"/>
          </a:p>
        </p:txBody>
      </p:sp>
      <p:sp>
        <p:nvSpPr>
          <p:cNvPr id="4" name="TextBox 3">
            <a:extLst>
              <a:ext uri="{FF2B5EF4-FFF2-40B4-BE49-F238E27FC236}">
                <a16:creationId xmlns:a16="http://schemas.microsoft.com/office/drawing/2014/main" id="{869F8AAB-3444-1A86-99B4-C04454AF9885}"/>
              </a:ext>
            </a:extLst>
          </p:cNvPr>
          <p:cNvSpPr txBox="1"/>
          <p:nvPr/>
        </p:nvSpPr>
        <p:spPr>
          <a:xfrm>
            <a:off x="698090" y="1602658"/>
            <a:ext cx="6164825" cy="4093428"/>
          </a:xfrm>
          <a:prstGeom prst="rect">
            <a:avLst/>
          </a:prstGeom>
          <a:noFill/>
        </p:spPr>
        <p:txBody>
          <a:bodyPr wrap="square" rtlCol="0">
            <a:spAutoFit/>
          </a:bodyPr>
          <a:lstStyle/>
          <a:p>
            <a:r>
              <a:rPr lang="en-US" sz="2000" b="1">
                <a:solidFill>
                  <a:schemeClr val="accent3"/>
                </a:solidFill>
              </a:rPr>
              <a:t>Succession planning starts from the moment a new officer is in place!</a:t>
            </a:r>
          </a:p>
          <a:p>
            <a:endParaRPr lang="en-US"/>
          </a:p>
          <a:p>
            <a:r>
              <a:rPr lang="en-US"/>
              <a:t>Get to know your active Vincentians</a:t>
            </a:r>
          </a:p>
          <a:p>
            <a:endParaRPr lang="en-US"/>
          </a:p>
          <a:p>
            <a:r>
              <a:rPr lang="en-US"/>
              <a:t>What are their gifts and talents? Motivations and Desires?</a:t>
            </a:r>
          </a:p>
          <a:p>
            <a:endParaRPr lang="en-US"/>
          </a:p>
          <a:p>
            <a:r>
              <a:rPr lang="en-US"/>
              <a:t>What gifts to they bring to the table?</a:t>
            </a:r>
          </a:p>
          <a:p>
            <a:endParaRPr lang="en-US"/>
          </a:p>
          <a:p>
            <a:pPr marL="285750" indent="-285750">
              <a:buFont typeface="Wingdings" panose="05000000000000000000" pitchFamily="2" charset="2"/>
              <a:buChar char="Ø"/>
            </a:pPr>
            <a:r>
              <a:rPr lang="en-US" sz="2000">
                <a:solidFill>
                  <a:schemeClr val="accent3"/>
                </a:solidFill>
              </a:rPr>
              <a:t>A Vice President role can fulfill a variety of functions. Engage as many VP’s as you have needs to fill!</a:t>
            </a:r>
          </a:p>
          <a:p>
            <a:endParaRPr lang="en-US"/>
          </a:p>
          <a:p>
            <a:pPr marL="285750" indent="-285750">
              <a:buFont typeface="Wingdings" panose="05000000000000000000" pitchFamily="2" charset="2"/>
              <a:buChar char="Ø"/>
            </a:pPr>
            <a:endParaRPr lang="en-US"/>
          </a:p>
          <a:p>
            <a:endParaRPr lang="en-US"/>
          </a:p>
        </p:txBody>
      </p:sp>
    </p:spTree>
    <p:extLst>
      <p:ext uri="{BB962C8B-B14F-4D97-AF65-F5344CB8AC3E}">
        <p14:creationId xmlns:p14="http://schemas.microsoft.com/office/powerpoint/2010/main" val="105536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94F6E-10A5-DD9F-EA76-24CD959FB816}"/>
            </a:ext>
          </a:extLst>
        </p:cNvPr>
        <p:cNvGrpSpPr/>
        <p:nvPr/>
      </p:nvGrpSpPr>
      <p:grpSpPr>
        <a:xfrm>
          <a:off x="0" y="0"/>
          <a:ext cx="0" cy="0"/>
          <a:chOff x="0" y="0"/>
          <a:chExt cx="0" cy="0"/>
        </a:xfrm>
      </p:grpSpPr>
      <p:sp>
        <p:nvSpPr>
          <p:cNvPr id="551939" name="Rectangle 3">
            <a:extLst>
              <a:ext uri="{FF2B5EF4-FFF2-40B4-BE49-F238E27FC236}">
                <a16:creationId xmlns:a16="http://schemas.microsoft.com/office/drawing/2014/main" id="{36466015-581F-F8F8-4B1A-AFCB46C8D3DE}"/>
              </a:ext>
            </a:extLst>
          </p:cNvPr>
          <p:cNvSpPr txBox="1">
            <a:spLocks noChangeArrowheads="1"/>
          </p:cNvSpPr>
          <p:nvPr/>
        </p:nvSpPr>
        <p:spPr>
          <a:xfrm>
            <a:off x="492280" y="3059545"/>
            <a:ext cx="4030709" cy="15827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Calibri" panose="020F0502020204030204" pitchFamily="34" charset="0"/>
                <a:ea typeface="Calibri" panose="020F050202020403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Calibri" panose="020F0502020204030204" pitchFamily="34" charset="0"/>
                <a:ea typeface="Calibri" panose="020F050202020403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altLang="en-US" sz="4400">
                <a:solidFill>
                  <a:schemeClr val="bg1"/>
                </a:solidFill>
                <a:latin typeface="+mj-lt"/>
              </a:rPr>
              <a:t>Group Sharing</a:t>
            </a:r>
            <a:endParaRPr lang="en-US" altLang="en-US" sz="4400" kern="1200">
              <a:solidFill>
                <a:schemeClr val="bg1"/>
              </a:solidFill>
              <a:latin typeface="+mj-lt"/>
              <a:ea typeface="Calibri" panose="020F0502020204030204" pitchFamily="34" charset="0"/>
              <a:cs typeface="+mn-cs"/>
            </a:endParaRPr>
          </a:p>
          <a:p>
            <a:pPr marL="0" indent="0">
              <a:buNone/>
            </a:pPr>
            <a:endParaRPr lang="en-US" altLang="en-US" sz="3200" kern="1200">
              <a:latin typeface="Calibri" panose="020F0502020204030204" pitchFamily="34" charset="0"/>
              <a:ea typeface="Calibri" panose="020F0502020204030204" pitchFamily="34" charset="0"/>
              <a:cs typeface="+mn-cs"/>
            </a:endParaRPr>
          </a:p>
        </p:txBody>
      </p:sp>
      <p:sp>
        <p:nvSpPr>
          <p:cNvPr id="2" name="Title 1">
            <a:extLst>
              <a:ext uri="{FF2B5EF4-FFF2-40B4-BE49-F238E27FC236}">
                <a16:creationId xmlns:a16="http://schemas.microsoft.com/office/drawing/2014/main" id="{9B89158A-C3E5-06AA-D722-8437A0BC829F}"/>
              </a:ext>
            </a:extLst>
          </p:cNvPr>
          <p:cNvSpPr>
            <a:spLocks noGrp="1"/>
          </p:cNvSpPr>
          <p:nvPr>
            <p:ph type="body" sz="quarter" idx="15"/>
          </p:nvPr>
        </p:nvSpPr>
        <p:spPr>
          <a:xfrm>
            <a:off x="844550" y="536358"/>
            <a:ext cx="8012067" cy="704850"/>
          </a:xfrm>
        </p:spPr>
        <p:txBody>
          <a:bodyPr vert="horz" lIns="91440" tIns="45720" rIns="91440" bIns="45720" rtlCol="0">
            <a:normAutofit/>
          </a:bodyPr>
          <a:lstStyle/>
          <a:p>
            <a:r>
              <a:rPr lang="en-US" b="1" kern="1200">
                <a:latin typeface="+mj-lt"/>
                <a:ea typeface="Calibri" panose="020F0502020204030204" pitchFamily="34" charset="0"/>
                <a:cs typeface="+mn-cs"/>
              </a:rPr>
              <a:t>Table Talk</a:t>
            </a:r>
            <a:r>
              <a:rPr lang="en-US" b="1"/>
              <a:t> Exercise One</a:t>
            </a:r>
            <a:endParaRPr lang="en-US" kern="1200">
              <a:latin typeface="+mj-lt"/>
              <a:ea typeface="Calibri" panose="020F0502020204030204" pitchFamily="34" charset="0"/>
              <a:cs typeface="+mn-cs"/>
            </a:endParaRPr>
          </a:p>
        </p:txBody>
      </p:sp>
      <p:pic>
        <p:nvPicPr>
          <p:cNvPr id="4" name="Picture 16" descr="See related image detail. Download Conference - Board Of Directors Icons PNG Image with No ...">
            <a:extLst>
              <a:ext uri="{FF2B5EF4-FFF2-40B4-BE49-F238E27FC236}">
                <a16:creationId xmlns:a16="http://schemas.microsoft.com/office/drawing/2014/main" id="{42156C7A-5706-EA88-A44D-6DBFB04AB3F7}"/>
              </a:ext>
            </a:extLst>
          </p:cNvPr>
          <p:cNvPicPr>
            <a:picLocks noChangeAspect="1" noChangeArrowheads="1"/>
          </p:cNvPicPr>
          <p:nvPr/>
        </p:nvPicPr>
        <p:blipFill>
          <a:blip r:embed="rId4" cstate="email">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31841" y="3356768"/>
            <a:ext cx="1524000" cy="1524000"/>
          </a:xfrm>
          <a:prstGeom prst="flowChartConnector">
            <a:avLst/>
          </a:prstGeom>
          <a:solidFill>
            <a:schemeClr val="accent2"/>
          </a:solidFill>
          <a:ln>
            <a:noFill/>
          </a:ln>
        </p:spPr>
      </p:pic>
    </p:spTree>
    <p:custDataLst>
      <p:tags r:id="rId1"/>
    </p:custDataLst>
    <p:extLst>
      <p:ext uri="{BB962C8B-B14F-4D97-AF65-F5344CB8AC3E}">
        <p14:creationId xmlns:p14="http://schemas.microsoft.com/office/powerpoint/2010/main" val="31891464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04AFB-96B9-7C8E-31F7-C2FEEBF9D854}"/>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C72B4545-58B9-A3BB-3357-073AA1A8025E}"/>
              </a:ext>
            </a:extLst>
          </p:cNvPr>
          <p:cNvSpPr>
            <a:spLocks noGrp="1"/>
          </p:cNvSpPr>
          <p:nvPr>
            <p:ph type="body" sz="quarter" idx="11"/>
          </p:nvPr>
        </p:nvSpPr>
        <p:spPr/>
        <p:txBody>
          <a:bodyPr/>
          <a:lstStyle/>
          <a:p>
            <a:r>
              <a:rPr lang="en-US"/>
              <a:t>Bezos Day 1 Families Fund</a:t>
            </a:r>
          </a:p>
        </p:txBody>
      </p:sp>
      <p:pic>
        <p:nvPicPr>
          <p:cNvPr id="3" name="Picture 2">
            <a:extLst>
              <a:ext uri="{FF2B5EF4-FFF2-40B4-BE49-F238E27FC236}">
                <a16:creationId xmlns:a16="http://schemas.microsoft.com/office/drawing/2014/main" id="{2C54C5F3-589A-0B66-974A-B8246EBF48E4}"/>
              </a:ext>
            </a:extLst>
          </p:cNvPr>
          <p:cNvPicPr>
            <a:picLocks noChangeAspect="1"/>
          </p:cNvPicPr>
          <p:nvPr/>
        </p:nvPicPr>
        <p:blipFill>
          <a:blip r:embed="rId3"/>
          <a:stretch>
            <a:fillRect/>
          </a:stretch>
        </p:blipFill>
        <p:spPr>
          <a:xfrm>
            <a:off x="874441" y="1582826"/>
            <a:ext cx="5024914" cy="4153477"/>
          </a:xfrm>
          <a:prstGeom prst="rect">
            <a:avLst/>
          </a:prstGeom>
        </p:spPr>
      </p:pic>
      <p:pic>
        <p:nvPicPr>
          <p:cNvPr id="7" name="Picture 6">
            <a:extLst>
              <a:ext uri="{FF2B5EF4-FFF2-40B4-BE49-F238E27FC236}">
                <a16:creationId xmlns:a16="http://schemas.microsoft.com/office/drawing/2014/main" id="{4D67C048-3F19-96AC-66ED-81893A566A04}"/>
              </a:ext>
            </a:extLst>
          </p:cNvPr>
          <p:cNvPicPr>
            <a:picLocks noChangeAspect="1"/>
          </p:cNvPicPr>
          <p:nvPr/>
        </p:nvPicPr>
        <p:blipFill>
          <a:blip r:embed="rId4"/>
          <a:srcRect t="1437"/>
          <a:stretch>
            <a:fillRect/>
          </a:stretch>
        </p:blipFill>
        <p:spPr>
          <a:xfrm>
            <a:off x="6414243" y="1582826"/>
            <a:ext cx="4884747" cy="4097289"/>
          </a:xfrm>
          <a:prstGeom prst="rect">
            <a:avLst/>
          </a:prstGeom>
        </p:spPr>
      </p:pic>
    </p:spTree>
    <p:extLst>
      <p:ext uri="{BB962C8B-B14F-4D97-AF65-F5344CB8AC3E}">
        <p14:creationId xmlns:p14="http://schemas.microsoft.com/office/powerpoint/2010/main" val="363502069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F0482-B9C3-072C-D013-1241BE16B0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710DB5-08C6-A4BE-CDA6-FFE5DAF7B918}"/>
              </a:ext>
            </a:extLst>
          </p:cNvPr>
          <p:cNvSpPr>
            <a:spLocks noGrp="1"/>
          </p:cNvSpPr>
          <p:nvPr>
            <p:ph type="title"/>
          </p:nvPr>
        </p:nvSpPr>
        <p:spPr>
          <a:xfrm>
            <a:off x="415599" y="740800"/>
            <a:ext cx="10917124" cy="669711"/>
          </a:xfrm>
        </p:spPr>
        <p:txBody>
          <a:bodyPr anchor="t"/>
          <a:lstStyle/>
          <a:p>
            <a:r>
              <a:rPr lang="en-US" i="1"/>
              <a:t>Day 1 Families Fund Grant</a:t>
            </a:r>
            <a:endParaRPr lang="en-US"/>
          </a:p>
        </p:txBody>
      </p:sp>
      <p:sp>
        <p:nvSpPr>
          <p:cNvPr id="3" name="Content Placeholder 2">
            <a:extLst>
              <a:ext uri="{FF2B5EF4-FFF2-40B4-BE49-F238E27FC236}">
                <a16:creationId xmlns:a16="http://schemas.microsoft.com/office/drawing/2014/main" id="{12B96575-A7C5-FCC0-DC64-03BF68D1F7A9}"/>
              </a:ext>
            </a:extLst>
          </p:cNvPr>
          <p:cNvSpPr>
            <a:spLocks noGrp="1"/>
          </p:cNvSpPr>
          <p:nvPr>
            <p:ph sz="quarter" idx="10"/>
          </p:nvPr>
        </p:nvSpPr>
        <p:spPr>
          <a:xfrm>
            <a:off x="496111" y="1410511"/>
            <a:ext cx="11199779" cy="1039506"/>
          </a:xfrm>
        </p:spPr>
        <p:txBody>
          <a:bodyPr>
            <a:normAutofit/>
          </a:bodyPr>
          <a:lstStyle/>
          <a:p>
            <a:pPr>
              <a:lnSpc>
                <a:spcPct val="120000"/>
              </a:lnSpc>
            </a:pPr>
            <a:r>
              <a:rPr lang="en-US" sz="2400">
                <a:solidFill>
                  <a:srgbClr val="01508E"/>
                </a:solidFill>
              </a:rPr>
              <a:t>$5 Million Award to support homeless families over 5 years</a:t>
            </a:r>
          </a:p>
        </p:txBody>
      </p:sp>
      <p:sp>
        <p:nvSpPr>
          <p:cNvPr id="4" name="Text Placeholder 3">
            <a:extLst>
              <a:ext uri="{FF2B5EF4-FFF2-40B4-BE49-F238E27FC236}">
                <a16:creationId xmlns:a16="http://schemas.microsoft.com/office/drawing/2014/main" id="{A47433A1-864D-8A86-C284-ACC93D32C1B4}"/>
              </a:ext>
            </a:extLst>
          </p:cNvPr>
          <p:cNvSpPr>
            <a:spLocks noGrp="1"/>
          </p:cNvSpPr>
          <p:nvPr>
            <p:ph type="body" sz="quarter" idx="11"/>
          </p:nvPr>
        </p:nvSpPr>
        <p:spPr>
          <a:xfrm>
            <a:off x="496110" y="2169268"/>
            <a:ext cx="11167353" cy="4552545"/>
          </a:xfrm>
        </p:spPr>
        <p:txBody>
          <a:bodyPr>
            <a:normAutofit/>
          </a:bodyPr>
          <a:lstStyle/>
          <a:p>
            <a:r>
              <a:rPr lang="en-US" sz="2000"/>
              <a:t>Purpose:  “To pursue solutions to family homelessness with a strong focus on providing housing as well as social services, skills training, and job support to assist families in transitioning to and remaining in permanent housing.”</a:t>
            </a:r>
          </a:p>
          <a:p>
            <a:pPr marL="233363"/>
            <a:r>
              <a:rPr lang="en-US" sz="2000"/>
              <a:t>Homeless families includes families currently experiencing homelessness (living outdoors, in cars, in shelter, or someplace unsafe or that they have to leave), or who are in the process of exiting homelessness and stabilizing in permanent housing.</a:t>
            </a:r>
          </a:p>
          <a:p>
            <a:pPr marL="58738"/>
            <a:r>
              <a:rPr lang="en-US" sz="2000"/>
              <a:t>Eligible activities include:</a:t>
            </a:r>
          </a:p>
          <a:p>
            <a:pPr marL="804863" lvl="1">
              <a:spcBef>
                <a:spcPts val="0"/>
              </a:spcBef>
            </a:pPr>
            <a:r>
              <a:rPr lang="en-US" sz="1800"/>
              <a:t>Outreach </a:t>
            </a:r>
          </a:p>
          <a:p>
            <a:pPr marL="804863" lvl="1">
              <a:spcBef>
                <a:spcPts val="0"/>
              </a:spcBef>
            </a:pPr>
            <a:r>
              <a:rPr lang="en-US" sz="1800"/>
              <a:t>Shelter</a:t>
            </a:r>
          </a:p>
          <a:p>
            <a:pPr marL="804863" lvl="1">
              <a:spcBef>
                <a:spcPts val="0"/>
              </a:spcBef>
            </a:pPr>
            <a:r>
              <a:rPr lang="en-US" sz="1800"/>
              <a:t>Housing</a:t>
            </a:r>
          </a:p>
          <a:p>
            <a:pPr marL="804863" lvl="1">
              <a:spcBef>
                <a:spcPts val="0"/>
              </a:spcBef>
            </a:pPr>
            <a:r>
              <a:rPr lang="en-US" sz="1800"/>
              <a:t>Services</a:t>
            </a:r>
          </a:p>
          <a:p>
            <a:pPr marL="58738"/>
            <a:r>
              <a:rPr lang="en-US" sz="2000"/>
              <a:t>Gift is intended to have an impact over 5 years.</a:t>
            </a:r>
          </a:p>
        </p:txBody>
      </p:sp>
      <p:pic>
        <p:nvPicPr>
          <p:cNvPr id="5" name="Picture 4">
            <a:extLst>
              <a:ext uri="{FF2B5EF4-FFF2-40B4-BE49-F238E27FC236}">
                <a16:creationId xmlns:a16="http://schemas.microsoft.com/office/drawing/2014/main" id="{A4A8291D-66B1-10B7-0BA2-83E7FF79E9F5}"/>
              </a:ext>
            </a:extLst>
          </p:cNvPr>
          <p:cNvPicPr>
            <a:picLocks noChangeAspect="1"/>
          </p:cNvPicPr>
          <p:nvPr/>
        </p:nvPicPr>
        <p:blipFill>
          <a:blip r:embed="rId2"/>
          <a:stretch>
            <a:fillRect/>
          </a:stretch>
        </p:blipFill>
        <p:spPr>
          <a:xfrm>
            <a:off x="8148024" y="307707"/>
            <a:ext cx="3548954" cy="587238"/>
          </a:xfrm>
          <a:prstGeom prst="rect">
            <a:avLst/>
          </a:prstGeom>
        </p:spPr>
      </p:pic>
    </p:spTree>
    <p:extLst>
      <p:ext uri="{BB962C8B-B14F-4D97-AF65-F5344CB8AC3E}">
        <p14:creationId xmlns:p14="http://schemas.microsoft.com/office/powerpoint/2010/main" val="209513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500"/>
                                        <p:tgtEl>
                                          <p:spTgt spid="4">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fade">
                                      <p:cBhvr>
                                        <p:cTn id="26" dur="500"/>
                                        <p:tgtEl>
                                          <p:spTgt spid="4">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fade">
                                      <p:cBhvr>
                                        <p:cTn id="29" dur="500"/>
                                        <p:tgtEl>
                                          <p:spTgt spid="4">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xEl>
                                              <p:pRg st="7" end="7"/>
                                            </p:txEl>
                                          </p:spTgt>
                                        </p:tgtEl>
                                        <p:attrNameLst>
                                          <p:attrName>style.visibility</p:attrName>
                                        </p:attrNameLst>
                                      </p:cBhvr>
                                      <p:to>
                                        <p:strVal val="visible"/>
                                      </p:to>
                                    </p:set>
                                    <p:animEffect transition="in" filter="fade">
                                      <p:cBhvr>
                                        <p:cTn id="34"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47FE3-658F-C686-0273-6874313363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4A3E1F-7A19-D863-3D5C-D386F986CB2D}"/>
              </a:ext>
            </a:extLst>
          </p:cNvPr>
          <p:cNvSpPr>
            <a:spLocks noGrp="1"/>
          </p:cNvSpPr>
          <p:nvPr>
            <p:ph type="title"/>
          </p:nvPr>
        </p:nvSpPr>
        <p:spPr>
          <a:xfrm>
            <a:off x="415599" y="526784"/>
            <a:ext cx="10917124" cy="669711"/>
          </a:xfrm>
        </p:spPr>
        <p:txBody>
          <a:bodyPr anchor="t"/>
          <a:lstStyle/>
          <a:p>
            <a:r>
              <a:rPr lang="en-US" i="1"/>
              <a:t>Requested Budget</a:t>
            </a:r>
            <a:endParaRPr lang="en-US"/>
          </a:p>
        </p:txBody>
      </p:sp>
      <p:graphicFrame>
        <p:nvGraphicFramePr>
          <p:cNvPr id="11" name="Table 10">
            <a:extLst>
              <a:ext uri="{FF2B5EF4-FFF2-40B4-BE49-F238E27FC236}">
                <a16:creationId xmlns:a16="http://schemas.microsoft.com/office/drawing/2014/main" id="{4B6BEBD0-52A1-260C-760A-2ADF8DB33C24}"/>
              </a:ext>
            </a:extLst>
          </p:cNvPr>
          <p:cNvGraphicFramePr>
            <a:graphicFrameLocks noGrp="1"/>
          </p:cNvGraphicFramePr>
          <p:nvPr/>
        </p:nvGraphicFramePr>
        <p:xfrm>
          <a:off x="709038" y="1403355"/>
          <a:ext cx="11080885" cy="3845560"/>
        </p:xfrm>
        <a:graphic>
          <a:graphicData uri="http://schemas.openxmlformats.org/drawingml/2006/table">
            <a:tbl>
              <a:tblPr firstRow="1" bandRow="1">
                <a:tableStyleId>{5C22544A-7EE6-4342-B048-85BDC9FD1C3A}</a:tableStyleId>
              </a:tblPr>
              <a:tblGrid>
                <a:gridCol w="2770221">
                  <a:extLst>
                    <a:ext uri="{9D8B030D-6E8A-4147-A177-3AD203B41FA5}">
                      <a16:colId xmlns:a16="http://schemas.microsoft.com/office/drawing/2014/main" val="4261675619"/>
                    </a:ext>
                  </a:extLst>
                </a:gridCol>
                <a:gridCol w="1656705">
                  <a:extLst>
                    <a:ext uri="{9D8B030D-6E8A-4147-A177-3AD203B41FA5}">
                      <a16:colId xmlns:a16="http://schemas.microsoft.com/office/drawing/2014/main" val="1476681826"/>
                    </a:ext>
                  </a:extLst>
                </a:gridCol>
                <a:gridCol w="1688925">
                  <a:extLst>
                    <a:ext uri="{9D8B030D-6E8A-4147-A177-3AD203B41FA5}">
                      <a16:colId xmlns:a16="http://schemas.microsoft.com/office/drawing/2014/main" val="4270856151"/>
                    </a:ext>
                  </a:extLst>
                </a:gridCol>
                <a:gridCol w="4965034">
                  <a:extLst>
                    <a:ext uri="{9D8B030D-6E8A-4147-A177-3AD203B41FA5}">
                      <a16:colId xmlns:a16="http://schemas.microsoft.com/office/drawing/2014/main" val="1211182017"/>
                    </a:ext>
                  </a:extLst>
                </a:gridCol>
              </a:tblGrid>
              <a:tr h="0">
                <a:tc>
                  <a:txBody>
                    <a:bodyPr/>
                    <a:lstStyle/>
                    <a:p>
                      <a:r>
                        <a:rPr lang="en-US"/>
                        <a:t>Category</a:t>
                      </a:r>
                    </a:p>
                  </a:txBody>
                  <a:tcPr/>
                </a:tc>
                <a:tc>
                  <a:txBody>
                    <a:bodyPr/>
                    <a:lstStyle/>
                    <a:p>
                      <a:pPr algn="ctr"/>
                      <a:r>
                        <a:rPr lang="en-US"/>
                        <a:t>5-Year Budget</a:t>
                      </a:r>
                    </a:p>
                  </a:txBody>
                  <a:tcPr/>
                </a:tc>
                <a:tc>
                  <a:txBody>
                    <a:bodyPr/>
                    <a:lstStyle/>
                    <a:p>
                      <a:pPr algn="ctr"/>
                      <a:r>
                        <a:rPr lang="en-US"/>
                        <a:t>Annual Budget</a:t>
                      </a:r>
                    </a:p>
                  </a:txBody>
                  <a:tcPr/>
                </a:tc>
                <a:tc>
                  <a:txBody>
                    <a:bodyPr/>
                    <a:lstStyle/>
                    <a:p>
                      <a:r>
                        <a:rPr lang="en-US"/>
                        <a:t>Description</a:t>
                      </a:r>
                    </a:p>
                  </a:txBody>
                  <a:tcPr/>
                </a:tc>
                <a:extLst>
                  <a:ext uri="{0D108BD9-81ED-4DB2-BD59-A6C34878D82A}">
                    <a16:rowId xmlns:a16="http://schemas.microsoft.com/office/drawing/2014/main" val="1911738611"/>
                  </a:ext>
                </a:extLst>
              </a:tr>
              <a:tr h="370840">
                <a:tc>
                  <a:txBody>
                    <a:bodyPr/>
                    <a:lstStyle/>
                    <a:p>
                      <a:r>
                        <a:rPr lang="en-US"/>
                        <a:t>Outreach Services</a:t>
                      </a:r>
                    </a:p>
                  </a:txBody>
                  <a:tcPr/>
                </a:tc>
                <a:tc>
                  <a:txBody>
                    <a:bodyPr/>
                    <a:lstStyle/>
                    <a:p>
                      <a:pPr algn="ctr"/>
                      <a:r>
                        <a:rPr lang="en-US"/>
                        <a:t>$1,322,500</a:t>
                      </a:r>
                    </a:p>
                  </a:txBody>
                  <a:tcPr/>
                </a:tc>
                <a:tc>
                  <a:txBody>
                    <a:bodyPr/>
                    <a:lstStyle/>
                    <a:p>
                      <a:pPr algn="ctr"/>
                      <a:r>
                        <a:rPr lang="en-US"/>
                        <a:t>$264,500</a:t>
                      </a:r>
                    </a:p>
                  </a:txBody>
                  <a:tcPr/>
                </a:tc>
                <a:tc>
                  <a:txBody>
                    <a:bodyPr/>
                    <a:lstStyle/>
                    <a:p>
                      <a:r>
                        <a:rPr lang="en-US"/>
                        <a:t>Casework, casework support, essential and emergency needs, referral services</a:t>
                      </a:r>
                    </a:p>
                  </a:txBody>
                  <a:tcPr/>
                </a:tc>
                <a:extLst>
                  <a:ext uri="{0D108BD9-81ED-4DB2-BD59-A6C34878D82A}">
                    <a16:rowId xmlns:a16="http://schemas.microsoft.com/office/drawing/2014/main" val="4065218453"/>
                  </a:ext>
                </a:extLst>
              </a:tr>
              <a:tr h="370840">
                <a:tc>
                  <a:txBody>
                    <a:bodyPr/>
                    <a:lstStyle/>
                    <a:p>
                      <a:r>
                        <a:rPr lang="en-US"/>
                        <a:t>Emergency Support &amp; Rapid Rehousing</a:t>
                      </a:r>
                    </a:p>
                  </a:txBody>
                  <a:tcPr/>
                </a:tc>
                <a:tc>
                  <a:txBody>
                    <a:bodyPr/>
                    <a:lstStyle/>
                    <a:p>
                      <a:pPr algn="ctr"/>
                      <a:r>
                        <a:rPr lang="en-US"/>
                        <a:t>$1,883,250</a:t>
                      </a:r>
                    </a:p>
                  </a:txBody>
                  <a:tcPr/>
                </a:tc>
                <a:tc>
                  <a:txBody>
                    <a:bodyPr/>
                    <a:lstStyle/>
                    <a:p>
                      <a:pPr algn="ctr"/>
                      <a:r>
                        <a:rPr lang="en-US"/>
                        <a:t>$376,650</a:t>
                      </a:r>
                    </a:p>
                  </a:txBody>
                  <a:tcPr/>
                </a:tc>
                <a:tc>
                  <a:txBody>
                    <a:bodyPr/>
                    <a:lstStyle/>
                    <a:p>
                      <a:r>
                        <a:rPr lang="en-US"/>
                        <a:t>Emergency housing (motels), rental assistance, other financial support (utilities, transportation, food)</a:t>
                      </a:r>
                    </a:p>
                  </a:txBody>
                  <a:tcPr/>
                </a:tc>
                <a:extLst>
                  <a:ext uri="{0D108BD9-81ED-4DB2-BD59-A6C34878D82A}">
                    <a16:rowId xmlns:a16="http://schemas.microsoft.com/office/drawing/2014/main" val="301044531"/>
                  </a:ext>
                </a:extLst>
              </a:tr>
              <a:tr h="370840">
                <a:tc>
                  <a:txBody>
                    <a:bodyPr/>
                    <a:lstStyle/>
                    <a:p>
                      <a:r>
                        <a:rPr lang="en-US"/>
                        <a:t>Housing Stability Services</a:t>
                      </a:r>
                    </a:p>
                  </a:txBody>
                  <a:tcPr/>
                </a:tc>
                <a:tc>
                  <a:txBody>
                    <a:bodyPr/>
                    <a:lstStyle/>
                    <a:p>
                      <a:pPr algn="ctr"/>
                      <a:r>
                        <a:rPr lang="en-US"/>
                        <a:t>$870,000</a:t>
                      </a:r>
                    </a:p>
                  </a:txBody>
                  <a:tcPr/>
                </a:tc>
                <a:tc>
                  <a:txBody>
                    <a:bodyPr/>
                    <a:lstStyle/>
                    <a:p>
                      <a:pPr algn="ctr"/>
                      <a:r>
                        <a:rPr lang="en-US"/>
                        <a:t>$174,000</a:t>
                      </a:r>
                    </a:p>
                  </a:txBody>
                  <a:tcPr/>
                </a:tc>
                <a:tc>
                  <a:txBody>
                    <a:bodyPr/>
                    <a:lstStyle/>
                    <a:p>
                      <a:r>
                        <a:rPr lang="en-US"/>
                        <a:t>Master leased apartments and related expenses, child care, transportation, household items</a:t>
                      </a:r>
                    </a:p>
                  </a:txBody>
                  <a:tcPr/>
                </a:tc>
                <a:extLst>
                  <a:ext uri="{0D108BD9-81ED-4DB2-BD59-A6C34878D82A}">
                    <a16:rowId xmlns:a16="http://schemas.microsoft.com/office/drawing/2014/main" val="502322200"/>
                  </a:ext>
                </a:extLst>
              </a:tr>
              <a:tr h="370840">
                <a:tc>
                  <a:txBody>
                    <a:bodyPr/>
                    <a:lstStyle/>
                    <a:p>
                      <a:r>
                        <a:rPr lang="en-US"/>
                        <a:t>Support Services</a:t>
                      </a:r>
                    </a:p>
                  </a:txBody>
                  <a:tcPr/>
                </a:tc>
                <a:tc>
                  <a:txBody>
                    <a:bodyPr/>
                    <a:lstStyle/>
                    <a:p>
                      <a:pPr algn="ctr"/>
                      <a:r>
                        <a:rPr lang="en-US"/>
                        <a:t>$940,000</a:t>
                      </a:r>
                    </a:p>
                  </a:txBody>
                  <a:tcPr/>
                </a:tc>
                <a:tc>
                  <a:txBody>
                    <a:bodyPr/>
                    <a:lstStyle/>
                    <a:p>
                      <a:pPr algn="ctr"/>
                      <a:r>
                        <a:rPr lang="en-US"/>
                        <a:t>$188,000</a:t>
                      </a:r>
                    </a:p>
                  </a:txBody>
                  <a:tcPr/>
                </a:tc>
                <a:tc>
                  <a:txBody>
                    <a:bodyPr/>
                    <a:lstStyle/>
                    <a:p>
                      <a:r>
                        <a:rPr lang="en-US"/>
                        <a:t>Wrap-around services, LEAP, IAP, education programs, statewide social worker, administrative costs</a:t>
                      </a:r>
                    </a:p>
                  </a:txBody>
                  <a:tcPr/>
                </a:tc>
                <a:extLst>
                  <a:ext uri="{0D108BD9-81ED-4DB2-BD59-A6C34878D82A}">
                    <a16:rowId xmlns:a16="http://schemas.microsoft.com/office/drawing/2014/main" val="912764913"/>
                  </a:ext>
                </a:extLst>
              </a:tr>
              <a:tr h="370840">
                <a:tc>
                  <a:txBody>
                    <a:bodyPr/>
                    <a:lstStyle/>
                    <a:p>
                      <a:endParaRPr lang="en-US"/>
                    </a:p>
                  </a:txBody>
                  <a:tcPr/>
                </a:tc>
                <a:tc>
                  <a:txBody>
                    <a:bodyPr/>
                    <a:lstStyle/>
                    <a:p>
                      <a:pPr algn="ctr"/>
                      <a:r>
                        <a:rPr lang="en-US"/>
                        <a:t>$5,015,750</a:t>
                      </a:r>
                    </a:p>
                  </a:txBody>
                  <a:tcPr/>
                </a:tc>
                <a:tc>
                  <a:txBody>
                    <a:bodyPr/>
                    <a:lstStyle/>
                    <a:p>
                      <a:pPr algn="ctr"/>
                      <a:r>
                        <a:rPr lang="en-US"/>
                        <a:t>$1,003,150</a:t>
                      </a:r>
                    </a:p>
                  </a:txBody>
                  <a:tcPr/>
                </a:tc>
                <a:tc>
                  <a:txBody>
                    <a:bodyPr/>
                    <a:lstStyle/>
                    <a:p>
                      <a:endParaRPr lang="en-US"/>
                    </a:p>
                  </a:txBody>
                  <a:tcPr/>
                </a:tc>
                <a:extLst>
                  <a:ext uri="{0D108BD9-81ED-4DB2-BD59-A6C34878D82A}">
                    <a16:rowId xmlns:a16="http://schemas.microsoft.com/office/drawing/2014/main" val="1993172408"/>
                  </a:ext>
                </a:extLst>
              </a:tr>
            </a:tbl>
          </a:graphicData>
        </a:graphic>
      </p:graphicFrame>
      <p:pic>
        <p:nvPicPr>
          <p:cNvPr id="13" name="Picture 12">
            <a:extLst>
              <a:ext uri="{FF2B5EF4-FFF2-40B4-BE49-F238E27FC236}">
                <a16:creationId xmlns:a16="http://schemas.microsoft.com/office/drawing/2014/main" id="{BEFEE984-920D-ACB9-C26C-02E06A574347}"/>
              </a:ext>
            </a:extLst>
          </p:cNvPr>
          <p:cNvPicPr>
            <a:picLocks noChangeAspect="1"/>
          </p:cNvPicPr>
          <p:nvPr/>
        </p:nvPicPr>
        <p:blipFill>
          <a:blip r:embed="rId2"/>
          <a:stretch>
            <a:fillRect/>
          </a:stretch>
        </p:blipFill>
        <p:spPr>
          <a:xfrm>
            <a:off x="8148024" y="307707"/>
            <a:ext cx="3548954" cy="587238"/>
          </a:xfrm>
          <a:prstGeom prst="rect">
            <a:avLst/>
          </a:prstGeom>
        </p:spPr>
      </p:pic>
    </p:spTree>
    <p:extLst>
      <p:ext uri="{BB962C8B-B14F-4D97-AF65-F5344CB8AC3E}">
        <p14:creationId xmlns:p14="http://schemas.microsoft.com/office/powerpoint/2010/main" val="23325845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BE5A4-0069-FCB8-2FCF-B35A98892F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2378FA-70ED-569F-9AAE-DE1EC43F41F1}"/>
              </a:ext>
            </a:extLst>
          </p:cNvPr>
          <p:cNvSpPr>
            <a:spLocks noGrp="1"/>
          </p:cNvSpPr>
          <p:nvPr>
            <p:ph type="title"/>
          </p:nvPr>
        </p:nvSpPr>
        <p:spPr>
          <a:xfrm>
            <a:off x="415599" y="478144"/>
            <a:ext cx="10917124" cy="669711"/>
          </a:xfrm>
        </p:spPr>
        <p:txBody>
          <a:bodyPr anchor="t"/>
          <a:lstStyle/>
          <a:p>
            <a:r>
              <a:rPr lang="en-US" i="1">
                <a:ea typeface="Calibri"/>
              </a:rPr>
              <a:t>Year 1 Allocations</a:t>
            </a:r>
            <a:endParaRPr lang="en-US">
              <a:ea typeface="Calibri"/>
            </a:endParaRPr>
          </a:p>
        </p:txBody>
      </p:sp>
      <p:graphicFrame>
        <p:nvGraphicFramePr>
          <p:cNvPr id="11" name="Table 10">
            <a:extLst>
              <a:ext uri="{FF2B5EF4-FFF2-40B4-BE49-F238E27FC236}">
                <a16:creationId xmlns:a16="http://schemas.microsoft.com/office/drawing/2014/main" id="{82D58172-7E81-F64B-A315-9D0CEB81626F}"/>
              </a:ext>
            </a:extLst>
          </p:cNvPr>
          <p:cNvGraphicFramePr>
            <a:graphicFrameLocks noGrp="1"/>
          </p:cNvGraphicFramePr>
          <p:nvPr/>
        </p:nvGraphicFramePr>
        <p:xfrm>
          <a:off x="718765" y="1237983"/>
          <a:ext cx="11168435" cy="4947920"/>
        </p:xfrm>
        <a:graphic>
          <a:graphicData uri="http://schemas.openxmlformats.org/drawingml/2006/table">
            <a:tbl>
              <a:tblPr firstRow="1" bandRow="1">
                <a:tableStyleId>{5C22544A-7EE6-4342-B048-85BDC9FD1C3A}</a:tableStyleId>
              </a:tblPr>
              <a:tblGrid>
                <a:gridCol w="1783803">
                  <a:extLst>
                    <a:ext uri="{9D8B030D-6E8A-4147-A177-3AD203B41FA5}">
                      <a16:colId xmlns:a16="http://schemas.microsoft.com/office/drawing/2014/main" val="4261675619"/>
                    </a:ext>
                  </a:extLst>
                </a:gridCol>
                <a:gridCol w="1479885">
                  <a:extLst>
                    <a:ext uri="{9D8B030D-6E8A-4147-A177-3AD203B41FA5}">
                      <a16:colId xmlns:a16="http://schemas.microsoft.com/office/drawing/2014/main" val="4270856151"/>
                    </a:ext>
                  </a:extLst>
                </a:gridCol>
                <a:gridCol w="7904747">
                  <a:extLst>
                    <a:ext uri="{9D8B030D-6E8A-4147-A177-3AD203B41FA5}">
                      <a16:colId xmlns:a16="http://schemas.microsoft.com/office/drawing/2014/main" val="1211182017"/>
                    </a:ext>
                  </a:extLst>
                </a:gridCol>
              </a:tblGrid>
              <a:tr h="0">
                <a:tc>
                  <a:txBody>
                    <a:bodyPr/>
                    <a:lstStyle/>
                    <a:p>
                      <a:r>
                        <a:rPr lang="en-US"/>
                        <a:t>Category</a:t>
                      </a:r>
                    </a:p>
                  </a:txBody>
                  <a:tcPr/>
                </a:tc>
                <a:tc>
                  <a:txBody>
                    <a:bodyPr/>
                    <a:lstStyle/>
                    <a:p>
                      <a:pPr algn="ctr"/>
                      <a:r>
                        <a:rPr lang="en-US"/>
                        <a:t>2026 Budget</a:t>
                      </a:r>
                    </a:p>
                  </a:txBody>
                  <a:tcPr/>
                </a:tc>
                <a:tc>
                  <a:txBody>
                    <a:bodyPr/>
                    <a:lstStyle/>
                    <a:p>
                      <a:pPr algn="ctr"/>
                      <a:r>
                        <a:rPr lang="en-US"/>
                        <a:t>Description</a:t>
                      </a:r>
                    </a:p>
                  </a:txBody>
                  <a:tcPr/>
                </a:tc>
                <a:extLst>
                  <a:ext uri="{0D108BD9-81ED-4DB2-BD59-A6C34878D82A}">
                    <a16:rowId xmlns:a16="http://schemas.microsoft.com/office/drawing/2014/main" val="1911738611"/>
                  </a:ext>
                </a:extLst>
              </a:tr>
              <a:tr h="370840">
                <a:tc>
                  <a:txBody>
                    <a:bodyPr/>
                    <a:lstStyle/>
                    <a:p>
                      <a:r>
                        <a:rPr lang="en-US">
                          <a:solidFill>
                            <a:schemeClr val="bg1"/>
                          </a:solidFill>
                        </a:rPr>
                        <a:t>Direct Aid</a:t>
                      </a:r>
                    </a:p>
                  </a:txBody>
                  <a:tcPr>
                    <a:solidFill>
                      <a:schemeClr val="bg1"/>
                    </a:solidFill>
                  </a:tcPr>
                </a:tc>
                <a:tc>
                  <a:txBody>
                    <a:bodyPr/>
                    <a:lstStyle/>
                    <a:p>
                      <a:pPr algn="ctr"/>
                      <a:r>
                        <a:rPr lang="en-US">
                          <a:solidFill>
                            <a:schemeClr val="bg1"/>
                          </a:solidFill>
                        </a:rPr>
                        <a:t>$250,000</a:t>
                      </a:r>
                    </a:p>
                    <a:p>
                      <a:pPr algn="ctr"/>
                      <a:endParaRPr lang="en-US">
                        <a:solidFill>
                          <a:schemeClr val="bg1"/>
                        </a:solidFill>
                      </a:endParaRPr>
                    </a:p>
                    <a:p>
                      <a:pPr algn="ctr"/>
                      <a:r>
                        <a:rPr lang="en-US">
                          <a:solidFill>
                            <a:schemeClr val="bg1"/>
                          </a:solidFill>
                        </a:rPr>
                        <a:t>$150,000</a:t>
                      </a:r>
                    </a:p>
                    <a:p>
                      <a:pPr algn="ctr"/>
                      <a:r>
                        <a:rPr lang="en-US">
                          <a:solidFill>
                            <a:schemeClr val="bg1"/>
                          </a:solidFill>
                        </a:rPr>
                        <a:t>$75,000</a:t>
                      </a:r>
                    </a:p>
                    <a:p>
                      <a:pPr algn="ctr"/>
                      <a:endParaRPr lang="en-US">
                        <a:solidFill>
                          <a:schemeClr val="bg1"/>
                        </a:solidFill>
                      </a:endParaRPr>
                    </a:p>
                    <a:p>
                      <a:pPr algn="ctr"/>
                      <a:r>
                        <a:rPr lang="en-US">
                          <a:solidFill>
                            <a:schemeClr val="bg1"/>
                          </a:solidFill>
                        </a:rPr>
                        <a:t>$130,000</a:t>
                      </a:r>
                    </a:p>
                  </a:txBody>
                  <a:tcPr>
                    <a:solidFill>
                      <a:schemeClr val="bg1"/>
                    </a:solidFill>
                  </a:tcPr>
                </a:tc>
                <a:tc>
                  <a:txBody>
                    <a:bodyPr/>
                    <a:lstStyle/>
                    <a:p>
                      <a:pPr marL="285750" indent="-285750">
                        <a:buFont typeface="Arial" panose="020B0604020202020204" pitchFamily="34" charset="0"/>
                        <a:buChar char="•"/>
                      </a:pPr>
                      <a:r>
                        <a:rPr lang="en-US">
                          <a:solidFill>
                            <a:schemeClr val="bg1"/>
                          </a:solidFill>
                        </a:rPr>
                        <a:t>Conferences: Reimbursable Matching Grant for Emergency Services for homeless families, including motel stays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chemeClr val="bg1"/>
                          </a:solidFill>
                        </a:rPr>
                        <a:t>Conferences: Rehousing support for homeless families referred by Conferences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chemeClr val="bg1"/>
                          </a:solidFill>
                        </a:rPr>
                        <a:t>Council:  Motel and move-in assistance in White Space (areas of the state not covered by a Conference)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chemeClr val="bg1"/>
                          </a:solidFill>
                        </a:rPr>
                        <a:t>Hybrid:  Supplemental funding for rapid rehousing programs (e.g. MARI, STABLE)</a:t>
                      </a:r>
                    </a:p>
                  </a:txBody>
                  <a:tcPr>
                    <a:solidFill>
                      <a:schemeClr val="bg1"/>
                    </a:solidFill>
                  </a:tcPr>
                </a:tc>
                <a:extLst>
                  <a:ext uri="{0D108BD9-81ED-4DB2-BD59-A6C34878D82A}">
                    <a16:rowId xmlns:a16="http://schemas.microsoft.com/office/drawing/2014/main" val="4065218453"/>
                  </a:ext>
                </a:extLst>
              </a:tr>
              <a:tr h="370840">
                <a:tc>
                  <a:txBody>
                    <a:bodyPr/>
                    <a:lstStyle/>
                    <a:p>
                      <a:r>
                        <a:rPr lang="en-US">
                          <a:solidFill>
                            <a:schemeClr val="bg1"/>
                          </a:solidFill>
                        </a:rPr>
                        <a:t>Casework Support</a:t>
                      </a:r>
                    </a:p>
                  </a:txBody>
                  <a:tcPr>
                    <a:solidFill>
                      <a:schemeClr val="bg1"/>
                    </a:solidFill>
                  </a:tcPr>
                </a:tc>
                <a:tc>
                  <a:txBody>
                    <a:bodyPr/>
                    <a:lstStyle/>
                    <a:p>
                      <a:pPr algn="ctr"/>
                      <a:r>
                        <a:rPr lang="en-US">
                          <a:solidFill>
                            <a:schemeClr val="bg1"/>
                          </a:solidFill>
                        </a:rPr>
                        <a:t>$155,000</a:t>
                      </a:r>
                    </a:p>
                    <a:p>
                      <a:pPr algn="ctr"/>
                      <a:endParaRPr lang="en-US">
                        <a:solidFill>
                          <a:schemeClr val="bg1"/>
                        </a:solidFill>
                      </a:endParaRPr>
                    </a:p>
                  </a:txBody>
                  <a:tcPr>
                    <a:solidFill>
                      <a:schemeClr val="bg1"/>
                    </a:solidFill>
                  </a:tcPr>
                </a:tc>
                <a:tc>
                  <a:txBody>
                    <a:bodyPr/>
                    <a:lstStyle/>
                    <a:p>
                      <a:pPr marL="285750" indent="-285750">
                        <a:buFont typeface="Arial" panose="020B0604020202020204" pitchFamily="34" charset="0"/>
                        <a:buChar char="•"/>
                      </a:pPr>
                      <a:r>
                        <a:rPr lang="en-US">
                          <a:solidFill>
                            <a:schemeClr val="bg1"/>
                          </a:solidFill>
                        </a:rPr>
                        <a:t>Casework Support: </a:t>
                      </a:r>
                    </a:p>
                    <a:p>
                      <a:pPr marL="5778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chemeClr val="bg1"/>
                          </a:solidFill>
                        </a:rPr>
                        <a:t>Family Stability Specialist 100% allocated to support Conferences</a:t>
                      </a:r>
                    </a:p>
                    <a:p>
                      <a:pPr marL="5778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chemeClr val="bg1"/>
                          </a:solidFill>
                        </a:rPr>
                        <a:t>Council Caseworker to focus on supporting unhoused families</a:t>
                      </a:r>
                    </a:p>
                  </a:txBody>
                  <a:tcPr>
                    <a:solidFill>
                      <a:schemeClr val="bg1"/>
                    </a:solidFill>
                  </a:tcPr>
                </a:tc>
                <a:extLst>
                  <a:ext uri="{0D108BD9-81ED-4DB2-BD59-A6C34878D82A}">
                    <a16:rowId xmlns:a16="http://schemas.microsoft.com/office/drawing/2014/main" val="301044531"/>
                  </a:ext>
                </a:extLst>
              </a:tr>
              <a:tr h="370840">
                <a:tc>
                  <a:txBody>
                    <a:bodyPr/>
                    <a:lstStyle/>
                    <a:p>
                      <a:r>
                        <a:rPr lang="en-US">
                          <a:solidFill>
                            <a:schemeClr val="bg1"/>
                          </a:solidFill>
                        </a:rPr>
                        <a:t>Stability Services Program Staff</a:t>
                      </a:r>
                    </a:p>
                  </a:txBody>
                  <a:tcPr>
                    <a:solidFill>
                      <a:schemeClr val="bg1"/>
                    </a:solidFill>
                  </a:tcPr>
                </a:tc>
                <a:tc>
                  <a:txBody>
                    <a:bodyPr/>
                    <a:lstStyle/>
                    <a:p>
                      <a:pPr algn="ctr"/>
                      <a:r>
                        <a:rPr lang="en-US">
                          <a:solidFill>
                            <a:schemeClr val="bg1"/>
                          </a:solidFill>
                        </a:rPr>
                        <a:t>$140,000</a:t>
                      </a:r>
                    </a:p>
                  </a:txBody>
                  <a:tcPr>
                    <a:solidFill>
                      <a:schemeClr val="bg1"/>
                    </a:solidFill>
                  </a:tcPr>
                </a:tc>
                <a:tc>
                  <a:txBody>
                    <a:bodyPr/>
                    <a:lstStyle/>
                    <a:p>
                      <a:pPr marL="285750" indent="-285750">
                        <a:buFont typeface="Arial" panose="020B0604020202020204" pitchFamily="34" charset="0"/>
                        <a:buChar char="•"/>
                      </a:pPr>
                      <a:r>
                        <a:rPr lang="en-US">
                          <a:solidFill>
                            <a:schemeClr val="bg1"/>
                          </a:solidFill>
                        </a:rPr>
                        <a:t>Full-time Landlord Navigator (LEAP)</a:t>
                      </a:r>
                    </a:p>
                    <a:p>
                      <a:pPr marL="285750" indent="-285750">
                        <a:buFont typeface="Arial" panose="020B0604020202020204" pitchFamily="34" charset="0"/>
                        <a:buChar char="•"/>
                      </a:pPr>
                      <a:r>
                        <a:rPr lang="en-US">
                          <a:solidFill>
                            <a:schemeClr val="bg1"/>
                          </a:solidFill>
                        </a:rPr>
                        <a:t>Part-time Workforce Coordinator (IAP)</a:t>
                      </a:r>
                    </a:p>
                    <a:p>
                      <a:pPr marL="285750" indent="-285750">
                        <a:buFont typeface="Arial" panose="020B0604020202020204" pitchFamily="34" charset="0"/>
                        <a:buChar char="•"/>
                      </a:pPr>
                      <a:r>
                        <a:rPr lang="en-US">
                          <a:solidFill>
                            <a:schemeClr val="bg1"/>
                          </a:solidFill>
                        </a:rPr>
                        <a:t>Part-time HANDS Peer Educator</a:t>
                      </a:r>
                    </a:p>
                  </a:txBody>
                  <a:tcPr>
                    <a:solidFill>
                      <a:schemeClr val="bg1"/>
                    </a:solidFill>
                  </a:tcPr>
                </a:tc>
                <a:extLst>
                  <a:ext uri="{0D108BD9-81ED-4DB2-BD59-A6C34878D82A}">
                    <a16:rowId xmlns:a16="http://schemas.microsoft.com/office/drawing/2014/main" val="912764913"/>
                  </a:ext>
                </a:extLst>
              </a:tr>
              <a:tr h="370840">
                <a:tc>
                  <a:txBody>
                    <a:bodyPr/>
                    <a:lstStyle/>
                    <a:p>
                      <a:r>
                        <a:rPr lang="en-US">
                          <a:solidFill>
                            <a:schemeClr val="bg1"/>
                          </a:solidFill>
                        </a:rPr>
                        <a:t>Unallocated</a:t>
                      </a:r>
                    </a:p>
                  </a:txBody>
                  <a:tcPr>
                    <a:solidFill>
                      <a:schemeClr val="bg1"/>
                    </a:solidFill>
                  </a:tcPr>
                </a:tc>
                <a:tc>
                  <a:txBody>
                    <a:bodyPr/>
                    <a:lstStyle/>
                    <a:p>
                      <a:pPr algn="ctr"/>
                      <a:r>
                        <a:rPr lang="en-US">
                          <a:solidFill>
                            <a:schemeClr val="bg1"/>
                          </a:solidFill>
                        </a:rPr>
                        <a:t>$100,000</a:t>
                      </a:r>
                    </a:p>
                  </a:txBody>
                  <a:tcPr>
                    <a:solidFill>
                      <a:schemeClr val="bg1"/>
                    </a:solidFill>
                  </a:tcPr>
                </a:tc>
                <a:tc>
                  <a:txBody>
                    <a:bodyPr/>
                    <a:lstStyle/>
                    <a:p>
                      <a:pPr marL="285750" indent="-285750">
                        <a:buFont typeface="Arial" panose="020B0604020202020204" pitchFamily="34" charset="0"/>
                        <a:buChar char="•"/>
                      </a:pPr>
                      <a:r>
                        <a:rPr lang="en-US">
                          <a:solidFill>
                            <a:schemeClr val="bg1"/>
                          </a:solidFill>
                        </a:rPr>
                        <a:t>Available to expand above efforts and support administrative expenses</a:t>
                      </a:r>
                    </a:p>
                  </a:txBody>
                  <a:tcPr>
                    <a:solidFill>
                      <a:schemeClr val="bg1"/>
                    </a:solidFill>
                  </a:tcPr>
                </a:tc>
                <a:extLst>
                  <a:ext uri="{0D108BD9-81ED-4DB2-BD59-A6C34878D82A}">
                    <a16:rowId xmlns:a16="http://schemas.microsoft.com/office/drawing/2014/main" val="2783999593"/>
                  </a:ext>
                </a:extLst>
              </a:tr>
              <a:tr h="370840">
                <a:tc>
                  <a:txBody>
                    <a:bodyPr/>
                    <a:lstStyle/>
                    <a:p>
                      <a:endParaRPr lang="en-US">
                        <a:solidFill>
                          <a:schemeClr val="bg1"/>
                        </a:solidFill>
                      </a:endParaRPr>
                    </a:p>
                  </a:txBody>
                  <a:tcPr>
                    <a:solidFill>
                      <a:schemeClr val="bg1"/>
                    </a:solidFill>
                  </a:tcPr>
                </a:tc>
                <a:tc>
                  <a:txBody>
                    <a:bodyPr/>
                    <a:lstStyle/>
                    <a:p>
                      <a:pPr algn="ctr"/>
                      <a:r>
                        <a:rPr lang="en-US">
                          <a:solidFill>
                            <a:schemeClr val="bg1"/>
                          </a:solidFill>
                        </a:rPr>
                        <a:t>$1,000,000</a:t>
                      </a:r>
                    </a:p>
                  </a:txBody>
                  <a:tcPr>
                    <a:solidFill>
                      <a:schemeClr val="bg1"/>
                    </a:solidFill>
                  </a:tcPr>
                </a:tc>
                <a:tc>
                  <a:txBody>
                    <a:bodyPr/>
                    <a:lstStyle/>
                    <a:p>
                      <a:endParaRPr lang="en-US">
                        <a:solidFill>
                          <a:schemeClr val="bg1"/>
                        </a:solidFill>
                      </a:endParaRPr>
                    </a:p>
                  </a:txBody>
                  <a:tcPr>
                    <a:solidFill>
                      <a:schemeClr val="bg1"/>
                    </a:solidFill>
                  </a:tcPr>
                </a:tc>
                <a:extLst>
                  <a:ext uri="{0D108BD9-81ED-4DB2-BD59-A6C34878D82A}">
                    <a16:rowId xmlns:a16="http://schemas.microsoft.com/office/drawing/2014/main" val="1993172408"/>
                  </a:ext>
                </a:extLst>
              </a:tr>
            </a:tbl>
          </a:graphicData>
        </a:graphic>
      </p:graphicFrame>
      <p:pic>
        <p:nvPicPr>
          <p:cNvPr id="3" name="Picture 2">
            <a:extLst>
              <a:ext uri="{FF2B5EF4-FFF2-40B4-BE49-F238E27FC236}">
                <a16:creationId xmlns:a16="http://schemas.microsoft.com/office/drawing/2014/main" id="{A6DA8682-2193-0718-192F-08CEF76BFA2F}"/>
              </a:ext>
            </a:extLst>
          </p:cNvPr>
          <p:cNvPicPr>
            <a:picLocks noChangeAspect="1"/>
          </p:cNvPicPr>
          <p:nvPr/>
        </p:nvPicPr>
        <p:blipFill>
          <a:blip r:embed="rId2"/>
          <a:stretch>
            <a:fillRect/>
          </a:stretch>
        </p:blipFill>
        <p:spPr>
          <a:xfrm>
            <a:off x="8148024" y="307707"/>
            <a:ext cx="3548954" cy="587238"/>
          </a:xfrm>
          <a:prstGeom prst="rect">
            <a:avLst/>
          </a:prstGeom>
        </p:spPr>
      </p:pic>
    </p:spTree>
    <p:extLst>
      <p:ext uri="{BB962C8B-B14F-4D97-AF65-F5344CB8AC3E}">
        <p14:creationId xmlns:p14="http://schemas.microsoft.com/office/powerpoint/2010/main" val="12345654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FAE77-E1A0-7F58-1BB7-9A7F607916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FAAEE0-F549-3B07-C2E2-37FA5914B9FA}"/>
              </a:ext>
            </a:extLst>
          </p:cNvPr>
          <p:cNvSpPr>
            <a:spLocks noGrp="1"/>
          </p:cNvSpPr>
          <p:nvPr>
            <p:ph type="title"/>
          </p:nvPr>
        </p:nvSpPr>
        <p:spPr>
          <a:xfrm>
            <a:off x="415599" y="478144"/>
            <a:ext cx="10917124" cy="669711"/>
          </a:xfrm>
        </p:spPr>
        <p:txBody>
          <a:bodyPr anchor="t"/>
          <a:lstStyle/>
          <a:p>
            <a:r>
              <a:rPr lang="en-US" i="1">
                <a:ea typeface="Calibri"/>
              </a:rPr>
              <a:t>Year 1 Allocations</a:t>
            </a:r>
            <a:endParaRPr lang="en-US">
              <a:ea typeface="Calibri"/>
            </a:endParaRPr>
          </a:p>
        </p:txBody>
      </p:sp>
      <p:graphicFrame>
        <p:nvGraphicFramePr>
          <p:cNvPr id="11" name="Table 10">
            <a:extLst>
              <a:ext uri="{FF2B5EF4-FFF2-40B4-BE49-F238E27FC236}">
                <a16:creationId xmlns:a16="http://schemas.microsoft.com/office/drawing/2014/main" id="{7FF17D9B-F799-A832-B539-9F67A80DBB3A}"/>
              </a:ext>
            </a:extLst>
          </p:cNvPr>
          <p:cNvGraphicFramePr>
            <a:graphicFrameLocks noGrp="1"/>
          </p:cNvGraphicFramePr>
          <p:nvPr>
            <p:extLst>
              <p:ext uri="{D42A27DB-BD31-4B8C-83A1-F6EECF244321}">
                <p14:modId xmlns:p14="http://schemas.microsoft.com/office/powerpoint/2010/main" val="2987860287"/>
              </p:ext>
            </p:extLst>
          </p:nvPr>
        </p:nvGraphicFramePr>
        <p:xfrm>
          <a:off x="718765" y="1237983"/>
          <a:ext cx="11168435" cy="4947920"/>
        </p:xfrm>
        <a:graphic>
          <a:graphicData uri="http://schemas.openxmlformats.org/drawingml/2006/table">
            <a:tbl>
              <a:tblPr firstRow="1" bandRow="1">
                <a:tableStyleId>{5C22544A-7EE6-4342-B048-85BDC9FD1C3A}</a:tableStyleId>
              </a:tblPr>
              <a:tblGrid>
                <a:gridCol w="1783803">
                  <a:extLst>
                    <a:ext uri="{9D8B030D-6E8A-4147-A177-3AD203B41FA5}">
                      <a16:colId xmlns:a16="http://schemas.microsoft.com/office/drawing/2014/main" val="4261675619"/>
                    </a:ext>
                  </a:extLst>
                </a:gridCol>
                <a:gridCol w="1479885">
                  <a:extLst>
                    <a:ext uri="{9D8B030D-6E8A-4147-A177-3AD203B41FA5}">
                      <a16:colId xmlns:a16="http://schemas.microsoft.com/office/drawing/2014/main" val="4270856151"/>
                    </a:ext>
                  </a:extLst>
                </a:gridCol>
                <a:gridCol w="7904747">
                  <a:extLst>
                    <a:ext uri="{9D8B030D-6E8A-4147-A177-3AD203B41FA5}">
                      <a16:colId xmlns:a16="http://schemas.microsoft.com/office/drawing/2014/main" val="1211182017"/>
                    </a:ext>
                  </a:extLst>
                </a:gridCol>
              </a:tblGrid>
              <a:tr h="0">
                <a:tc>
                  <a:txBody>
                    <a:bodyPr/>
                    <a:lstStyle/>
                    <a:p>
                      <a:r>
                        <a:rPr lang="en-US"/>
                        <a:t>Category</a:t>
                      </a:r>
                    </a:p>
                  </a:txBody>
                  <a:tcPr/>
                </a:tc>
                <a:tc>
                  <a:txBody>
                    <a:bodyPr/>
                    <a:lstStyle/>
                    <a:p>
                      <a:pPr algn="ctr"/>
                      <a:r>
                        <a:rPr lang="en-US"/>
                        <a:t>2026 Budget</a:t>
                      </a:r>
                    </a:p>
                  </a:txBody>
                  <a:tcPr/>
                </a:tc>
                <a:tc>
                  <a:txBody>
                    <a:bodyPr/>
                    <a:lstStyle/>
                    <a:p>
                      <a:pPr algn="ctr"/>
                      <a:r>
                        <a:rPr lang="en-US"/>
                        <a:t>Description</a:t>
                      </a:r>
                    </a:p>
                  </a:txBody>
                  <a:tcPr/>
                </a:tc>
                <a:extLst>
                  <a:ext uri="{0D108BD9-81ED-4DB2-BD59-A6C34878D82A}">
                    <a16:rowId xmlns:a16="http://schemas.microsoft.com/office/drawing/2014/main" val="1911738611"/>
                  </a:ext>
                </a:extLst>
              </a:tr>
              <a:tr h="370840">
                <a:tc>
                  <a:txBody>
                    <a:bodyPr/>
                    <a:lstStyle/>
                    <a:p>
                      <a:r>
                        <a:rPr lang="en-US"/>
                        <a:t>Direct Aid</a:t>
                      </a:r>
                    </a:p>
                  </a:txBody>
                  <a:tcPr/>
                </a:tc>
                <a:tc>
                  <a:txBody>
                    <a:bodyPr/>
                    <a:lstStyle/>
                    <a:p>
                      <a:pPr algn="ctr"/>
                      <a:r>
                        <a:rPr lang="en-US"/>
                        <a:t>$250,000</a:t>
                      </a:r>
                    </a:p>
                    <a:p>
                      <a:pPr algn="ctr"/>
                      <a:endParaRPr lang="en-US"/>
                    </a:p>
                    <a:p>
                      <a:pPr algn="ctr"/>
                      <a:r>
                        <a:rPr lang="en-US"/>
                        <a:t>$150,000</a:t>
                      </a:r>
                    </a:p>
                    <a:p>
                      <a:pPr algn="ctr"/>
                      <a:r>
                        <a:rPr lang="en-US"/>
                        <a:t>$75,000</a:t>
                      </a:r>
                    </a:p>
                    <a:p>
                      <a:pPr algn="ctr"/>
                      <a:endParaRPr lang="en-US"/>
                    </a:p>
                    <a:p>
                      <a:pPr algn="ctr"/>
                      <a:r>
                        <a:rPr lang="en-US"/>
                        <a:t>$130,000</a:t>
                      </a:r>
                    </a:p>
                  </a:txBody>
                  <a:tcPr/>
                </a:tc>
                <a:tc>
                  <a:txBody>
                    <a:bodyPr/>
                    <a:lstStyle/>
                    <a:p>
                      <a:pPr marL="285750" indent="-285750">
                        <a:buFont typeface="Arial" panose="020B0604020202020204" pitchFamily="34" charset="0"/>
                        <a:buChar char="•"/>
                      </a:pPr>
                      <a:r>
                        <a:rPr lang="en-US"/>
                        <a:t>Conferences: Matching Grant for Emergency Services for homeless families, including motel stays</a:t>
                      </a:r>
                    </a:p>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a:t>Conferences: Georgia Family Rehousing Initiative referrals to Council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Council:  Motel and move-in assistance in White Space (areas of the state not covered by a Conference)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Hybrid:  Supplemental funding for rapid rehousing programs (e.g. MARI, STABLE)</a:t>
                      </a:r>
                    </a:p>
                  </a:txBody>
                  <a:tcPr/>
                </a:tc>
                <a:extLst>
                  <a:ext uri="{0D108BD9-81ED-4DB2-BD59-A6C34878D82A}">
                    <a16:rowId xmlns:a16="http://schemas.microsoft.com/office/drawing/2014/main" val="4065218453"/>
                  </a:ext>
                </a:extLst>
              </a:tr>
              <a:tr h="370840">
                <a:tc>
                  <a:txBody>
                    <a:bodyPr/>
                    <a:lstStyle/>
                    <a:p>
                      <a:r>
                        <a:rPr lang="en-US">
                          <a:solidFill>
                            <a:schemeClr val="bg1"/>
                          </a:solidFill>
                        </a:rPr>
                        <a:t>Casework Support</a:t>
                      </a:r>
                    </a:p>
                  </a:txBody>
                  <a:tcPr>
                    <a:solidFill>
                      <a:schemeClr val="bg1"/>
                    </a:solidFill>
                  </a:tcPr>
                </a:tc>
                <a:tc>
                  <a:txBody>
                    <a:bodyPr/>
                    <a:lstStyle/>
                    <a:p>
                      <a:pPr algn="ctr"/>
                      <a:r>
                        <a:rPr lang="en-US">
                          <a:solidFill>
                            <a:schemeClr val="bg1"/>
                          </a:solidFill>
                        </a:rPr>
                        <a:t>$155,000</a:t>
                      </a:r>
                    </a:p>
                    <a:p>
                      <a:pPr algn="ctr"/>
                      <a:endParaRPr lang="en-US">
                        <a:solidFill>
                          <a:schemeClr val="bg1"/>
                        </a:solidFill>
                      </a:endParaRPr>
                    </a:p>
                  </a:txBody>
                  <a:tcPr>
                    <a:solidFill>
                      <a:schemeClr val="bg1"/>
                    </a:solidFill>
                  </a:tcPr>
                </a:tc>
                <a:tc>
                  <a:txBody>
                    <a:bodyPr/>
                    <a:lstStyle/>
                    <a:p>
                      <a:pPr marL="285750" indent="-285750">
                        <a:buFont typeface="Arial" panose="020B0604020202020204" pitchFamily="34" charset="0"/>
                        <a:buChar char="•"/>
                      </a:pPr>
                      <a:r>
                        <a:rPr lang="en-US">
                          <a:solidFill>
                            <a:schemeClr val="bg1"/>
                          </a:solidFill>
                        </a:rPr>
                        <a:t>Casework Support: </a:t>
                      </a:r>
                    </a:p>
                    <a:p>
                      <a:pPr marL="5778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chemeClr val="bg1"/>
                          </a:solidFill>
                        </a:rPr>
                        <a:t>Family Stability Specialist 100% allocated to support Conferences</a:t>
                      </a:r>
                    </a:p>
                    <a:p>
                      <a:pPr marL="5778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chemeClr val="bg1"/>
                          </a:solidFill>
                        </a:rPr>
                        <a:t>Council Caseworker to focus on supporting unhoused families</a:t>
                      </a:r>
                    </a:p>
                  </a:txBody>
                  <a:tcPr>
                    <a:solidFill>
                      <a:schemeClr val="bg1"/>
                    </a:solidFill>
                  </a:tcPr>
                </a:tc>
                <a:extLst>
                  <a:ext uri="{0D108BD9-81ED-4DB2-BD59-A6C34878D82A}">
                    <a16:rowId xmlns:a16="http://schemas.microsoft.com/office/drawing/2014/main" val="301044531"/>
                  </a:ext>
                </a:extLst>
              </a:tr>
              <a:tr h="370840">
                <a:tc>
                  <a:txBody>
                    <a:bodyPr/>
                    <a:lstStyle/>
                    <a:p>
                      <a:r>
                        <a:rPr lang="en-US">
                          <a:solidFill>
                            <a:schemeClr val="bg1"/>
                          </a:solidFill>
                        </a:rPr>
                        <a:t>Stability Services Program Staff</a:t>
                      </a:r>
                    </a:p>
                  </a:txBody>
                  <a:tcPr>
                    <a:solidFill>
                      <a:schemeClr val="bg1"/>
                    </a:solidFill>
                  </a:tcPr>
                </a:tc>
                <a:tc>
                  <a:txBody>
                    <a:bodyPr/>
                    <a:lstStyle/>
                    <a:p>
                      <a:pPr algn="ctr"/>
                      <a:r>
                        <a:rPr lang="en-US">
                          <a:solidFill>
                            <a:schemeClr val="bg1"/>
                          </a:solidFill>
                        </a:rPr>
                        <a:t>$140,000</a:t>
                      </a:r>
                    </a:p>
                  </a:txBody>
                  <a:tcPr>
                    <a:solidFill>
                      <a:schemeClr val="bg1"/>
                    </a:solidFill>
                  </a:tcPr>
                </a:tc>
                <a:tc>
                  <a:txBody>
                    <a:bodyPr/>
                    <a:lstStyle/>
                    <a:p>
                      <a:pPr marL="285750" indent="-285750">
                        <a:buFont typeface="Arial" panose="020B0604020202020204" pitchFamily="34" charset="0"/>
                        <a:buChar char="•"/>
                      </a:pPr>
                      <a:r>
                        <a:rPr lang="en-US">
                          <a:solidFill>
                            <a:schemeClr val="bg1"/>
                          </a:solidFill>
                        </a:rPr>
                        <a:t>Full-time Landlord Navigator (LEAP)</a:t>
                      </a:r>
                    </a:p>
                    <a:p>
                      <a:pPr marL="285750" indent="-285750">
                        <a:buFont typeface="Arial" panose="020B0604020202020204" pitchFamily="34" charset="0"/>
                        <a:buChar char="•"/>
                      </a:pPr>
                      <a:r>
                        <a:rPr lang="en-US">
                          <a:solidFill>
                            <a:schemeClr val="bg1"/>
                          </a:solidFill>
                        </a:rPr>
                        <a:t>Part-time Workforce Coordinator (IAP)</a:t>
                      </a:r>
                    </a:p>
                    <a:p>
                      <a:pPr marL="285750" indent="-285750">
                        <a:buFont typeface="Arial" panose="020B0604020202020204" pitchFamily="34" charset="0"/>
                        <a:buChar char="•"/>
                      </a:pPr>
                      <a:r>
                        <a:rPr lang="en-US">
                          <a:solidFill>
                            <a:schemeClr val="bg1"/>
                          </a:solidFill>
                        </a:rPr>
                        <a:t>Part-time HANDS Peer Educator</a:t>
                      </a:r>
                    </a:p>
                  </a:txBody>
                  <a:tcPr>
                    <a:solidFill>
                      <a:schemeClr val="bg1"/>
                    </a:solidFill>
                  </a:tcPr>
                </a:tc>
                <a:extLst>
                  <a:ext uri="{0D108BD9-81ED-4DB2-BD59-A6C34878D82A}">
                    <a16:rowId xmlns:a16="http://schemas.microsoft.com/office/drawing/2014/main" val="912764913"/>
                  </a:ext>
                </a:extLst>
              </a:tr>
              <a:tr h="370840">
                <a:tc>
                  <a:txBody>
                    <a:bodyPr/>
                    <a:lstStyle/>
                    <a:p>
                      <a:r>
                        <a:rPr lang="en-US">
                          <a:solidFill>
                            <a:schemeClr val="bg1"/>
                          </a:solidFill>
                        </a:rPr>
                        <a:t>Unallocated</a:t>
                      </a:r>
                    </a:p>
                  </a:txBody>
                  <a:tcPr>
                    <a:solidFill>
                      <a:schemeClr val="bg1"/>
                    </a:solidFill>
                  </a:tcPr>
                </a:tc>
                <a:tc>
                  <a:txBody>
                    <a:bodyPr/>
                    <a:lstStyle/>
                    <a:p>
                      <a:pPr algn="ctr"/>
                      <a:r>
                        <a:rPr lang="en-US">
                          <a:solidFill>
                            <a:schemeClr val="bg1"/>
                          </a:solidFill>
                        </a:rPr>
                        <a:t>$100,000</a:t>
                      </a:r>
                    </a:p>
                  </a:txBody>
                  <a:tcPr>
                    <a:solidFill>
                      <a:schemeClr val="bg1"/>
                    </a:solidFill>
                  </a:tcPr>
                </a:tc>
                <a:tc>
                  <a:txBody>
                    <a:bodyPr/>
                    <a:lstStyle/>
                    <a:p>
                      <a:pPr marL="285750" indent="-285750">
                        <a:buFont typeface="Arial" panose="020B0604020202020204" pitchFamily="34" charset="0"/>
                        <a:buChar char="•"/>
                      </a:pPr>
                      <a:r>
                        <a:rPr lang="en-US">
                          <a:solidFill>
                            <a:schemeClr val="bg1"/>
                          </a:solidFill>
                        </a:rPr>
                        <a:t>Available to expand above efforts and support administrative expenses</a:t>
                      </a:r>
                    </a:p>
                  </a:txBody>
                  <a:tcPr>
                    <a:solidFill>
                      <a:schemeClr val="bg1"/>
                    </a:solidFill>
                  </a:tcPr>
                </a:tc>
                <a:extLst>
                  <a:ext uri="{0D108BD9-81ED-4DB2-BD59-A6C34878D82A}">
                    <a16:rowId xmlns:a16="http://schemas.microsoft.com/office/drawing/2014/main" val="2783999593"/>
                  </a:ext>
                </a:extLst>
              </a:tr>
              <a:tr h="370840">
                <a:tc>
                  <a:txBody>
                    <a:bodyPr/>
                    <a:lstStyle/>
                    <a:p>
                      <a:endParaRPr lang="en-US">
                        <a:solidFill>
                          <a:schemeClr val="bg1"/>
                        </a:solidFill>
                      </a:endParaRPr>
                    </a:p>
                  </a:txBody>
                  <a:tcPr>
                    <a:solidFill>
                      <a:schemeClr val="bg1"/>
                    </a:solidFill>
                  </a:tcPr>
                </a:tc>
                <a:tc>
                  <a:txBody>
                    <a:bodyPr/>
                    <a:lstStyle/>
                    <a:p>
                      <a:pPr algn="ctr"/>
                      <a:r>
                        <a:rPr lang="en-US">
                          <a:solidFill>
                            <a:schemeClr val="bg1"/>
                          </a:solidFill>
                        </a:rPr>
                        <a:t>$1,000,000</a:t>
                      </a:r>
                    </a:p>
                  </a:txBody>
                  <a:tcPr>
                    <a:solidFill>
                      <a:schemeClr val="bg1"/>
                    </a:solidFill>
                  </a:tcPr>
                </a:tc>
                <a:tc>
                  <a:txBody>
                    <a:bodyPr/>
                    <a:lstStyle/>
                    <a:p>
                      <a:endParaRPr lang="en-US">
                        <a:solidFill>
                          <a:schemeClr val="bg1"/>
                        </a:solidFill>
                      </a:endParaRPr>
                    </a:p>
                  </a:txBody>
                  <a:tcPr>
                    <a:solidFill>
                      <a:schemeClr val="bg1"/>
                    </a:solidFill>
                  </a:tcPr>
                </a:tc>
                <a:extLst>
                  <a:ext uri="{0D108BD9-81ED-4DB2-BD59-A6C34878D82A}">
                    <a16:rowId xmlns:a16="http://schemas.microsoft.com/office/drawing/2014/main" val="1993172408"/>
                  </a:ext>
                </a:extLst>
              </a:tr>
            </a:tbl>
          </a:graphicData>
        </a:graphic>
      </p:graphicFrame>
      <p:pic>
        <p:nvPicPr>
          <p:cNvPr id="3" name="Picture 2">
            <a:extLst>
              <a:ext uri="{FF2B5EF4-FFF2-40B4-BE49-F238E27FC236}">
                <a16:creationId xmlns:a16="http://schemas.microsoft.com/office/drawing/2014/main" id="{546962A2-45F1-2300-8696-67BDB3899438}"/>
              </a:ext>
            </a:extLst>
          </p:cNvPr>
          <p:cNvPicPr>
            <a:picLocks noChangeAspect="1"/>
          </p:cNvPicPr>
          <p:nvPr/>
        </p:nvPicPr>
        <p:blipFill>
          <a:blip r:embed="rId2"/>
          <a:stretch>
            <a:fillRect/>
          </a:stretch>
        </p:blipFill>
        <p:spPr>
          <a:xfrm>
            <a:off x="8148024" y="307707"/>
            <a:ext cx="3548954" cy="587238"/>
          </a:xfrm>
          <a:prstGeom prst="rect">
            <a:avLst/>
          </a:prstGeom>
        </p:spPr>
      </p:pic>
    </p:spTree>
    <p:extLst>
      <p:ext uri="{BB962C8B-B14F-4D97-AF65-F5344CB8AC3E}">
        <p14:creationId xmlns:p14="http://schemas.microsoft.com/office/powerpoint/2010/main" val="22719386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18D3C-D11A-7F3D-30D6-D4EC78F1B3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922FC5-B87E-6EC8-215A-7445ABF7CC22}"/>
              </a:ext>
            </a:extLst>
          </p:cNvPr>
          <p:cNvSpPr>
            <a:spLocks noGrp="1"/>
          </p:cNvSpPr>
          <p:nvPr>
            <p:ph type="title"/>
          </p:nvPr>
        </p:nvSpPr>
        <p:spPr>
          <a:xfrm>
            <a:off x="415599" y="478144"/>
            <a:ext cx="10917124" cy="669711"/>
          </a:xfrm>
        </p:spPr>
        <p:txBody>
          <a:bodyPr anchor="t"/>
          <a:lstStyle/>
          <a:p>
            <a:r>
              <a:rPr lang="en-US" i="1">
                <a:ea typeface="Calibri"/>
              </a:rPr>
              <a:t>Year 1 Allocations</a:t>
            </a:r>
            <a:endParaRPr lang="en-US">
              <a:ea typeface="Calibri"/>
            </a:endParaRPr>
          </a:p>
        </p:txBody>
      </p:sp>
      <p:graphicFrame>
        <p:nvGraphicFramePr>
          <p:cNvPr id="11" name="Table 10">
            <a:extLst>
              <a:ext uri="{FF2B5EF4-FFF2-40B4-BE49-F238E27FC236}">
                <a16:creationId xmlns:a16="http://schemas.microsoft.com/office/drawing/2014/main" id="{176E7754-C018-9FA1-AB7B-1557CC988551}"/>
              </a:ext>
            </a:extLst>
          </p:cNvPr>
          <p:cNvGraphicFramePr>
            <a:graphicFrameLocks noGrp="1"/>
          </p:cNvGraphicFramePr>
          <p:nvPr>
            <p:extLst>
              <p:ext uri="{D42A27DB-BD31-4B8C-83A1-F6EECF244321}">
                <p14:modId xmlns:p14="http://schemas.microsoft.com/office/powerpoint/2010/main" val="3663365531"/>
              </p:ext>
            </p:extLst>
          </p:nvPr>
        </p:nvGraphicFramePr>
        <p:xfrm>
          <a:off x="718765" y="1237983"/>
          <a:ext cx="11168435" cy="4947920"/>
        </p:xfrm>
        <a:graphic>
          <a:graphicData uri="http://schemas.openxmlformats.org/drawingml/2006/table">
            <a:tbl>
              <a:tblPr firstRow="1" bandRow="1">
                <a:tableStyleId>{5C22544A-7EE6-4342-B048-85BDC9FD1C3A}</a:tableStyleId>
              </a:tblPr>
              <a:tblGrid>
                <a:gridCol w="1783803">
                  <a:extLst>
                    <a:ext uri="{9D8B030D-6E8A-4147-A177-3AD203B41FA5}">
                      <a16:colId xmlns:a16="http://schemas.microsoft.com/office/drawing/2014/main" val="4261675619"/>
                    </a:ext>
                  </a:extLst>
                </a:gridCol>
                <a:gridCol w="1479885">
                  <a:extLst>
                    <a:ext uri="{9D8B030D-6E8A-4147-A177-3AD203B41FA5}">
                      <a16:colId xmlns:a16="http://schemas.microsoft.com/office/drawing/2014/main" val="4270856151"/>
                    </a:ext>
                  </a:extLst>
                </a:gridCol>
                <a:gridCol w="7904747">
                  <a:extLst>
                    <a:ext uri="{9D8B030D-6E8A-4147-A177-3AD203B41FA5}">
                      <a16:colId xmlns:a16="http://schemas.microsoft.com/office/drawing/2014/main" val="1211182017"/>
                    </a:ext>
                  </a:extLst>
                </a:gridCol>
              </a:tblGrid>
              <a:tr h="0">
                <a:tc>
                  <a:txBody>
                    <a:bodyPr/>
                    <a:lstStyle/>
                    <a:p>
                      <a:r>
                        <a:rPr lang="en-US"/>
                        <a:t>Category</a:t>
                      </a:r>
                    </a:p>
                  </a:txBody>
                  <a:tcPr/>
                </a:tc>
                <a:tc>
                  <a:txBody>
                    <a:bodyPr/>
                    <a:lstStyle/>
                    <a:p>
                      <a:pPr algn="ctr"/>
                      <a:r>
                        <a:rPr lang="en-US"/>
                        <a:t>2026 Budget</a:t>
                      </a:r>
                    </a:p>
                  </a:txBody>
                  <a:tcPr/>
                </a:tc>
                <a:tc>
                  <a:txBody>
                    <a:bodyPr/>
                    <a:lstStyle/>
                    <a:p>
                      <a:pPr algn="ctr"/>
                      <a:r>
                        <a:rPr lang="en-US"/>
                        <a:t>Description</a:t>
                      </a:r>
                    </a:p>
                  </a:txBody>
                  <a:tcPr/>
                </a:tc>
                <a:extLst>
                  <a:ext uri="{0D108BD9-81ED-4DB2-BD59-A6C34878D82A}">
                    <a16:rowId xmlns:a16="http://schemas.microsoft.com/office/drawing/2014/main" val="1911738611"/>
                  </a:ext>
                </a:extLst>
              </a:tr>
              <a:tr h="370840">
                <a:tc>
                  <a:txBody>
                    <a:bodyPr/>
                    <a:lstStyle/>
                    <a:p>
                      <a:r>
                        <a:rPr lang="en-US"/>
                        <a:t>Direct Aid</a:t>
                      </a:r>
                    </a:p>
                  </a:txBody>
                  <a:tcPr/>
                </a:tc>
                <a:tc>
                  <a:txBody>
                    <a:bodyPr/>
                    <a:lstStyle/>
                    <a:p>
                      <a:pPr algn="ctr"/>
                      <a:r>
                        <a:rPr lang="en-US"/>
                        <a:t>$250,000</a:t>
                      </a:r>
                    </a:p>
                    <a:p>
                      <a:pPr algn="ctr"/>
                      <a:endParaRPr lang="en-US"/>
                    </a:p>
                    <a:p>
                      <a:pPr algn="ctr"/>
                      <a:r>
                        <a:rPr lang="en-US"/>
                        <a:t>$150,000</a:t>
                      </a:r>
                    </a:p>
                    <a:p>
                      <a:pPr algn="ctr"/>
                      <a:r>
                        <a:rPr lang="en-US"/>
                        <a:t>$75,000</a:t>
                      </a:r>
                    </a:p>
                    <a:p>
                      <a:pPr algn="ctr"/>
                      <a:endParaRPr lang="en-US"/>
                    </a:p>
                    <a:p>
                      <a:pPr algn="ctr"/>
                      <a:r>
                        <a:rPr lang="en-US"/>
                        <a:t>$130,000</a:t>
                      </a:r>
                    </a:p>
                  </a:txBody>
                  <a:tcPr/>
                </a:tc>
                <a:tc>
                  <a:txBody>
                    <a:bodyPr/>
                    <a:lstStyle/>
                    <a:p>
                      <a:pPr marL="285750" indent="-285750">
                        <a:buClr>
                          <a:srgbClr val="000000"/>
                        </a:buClr>
                        <a:buFont typeface="Arial,Sans-Serif" panose="020B0604020202020204" pitchFamily="34" charset="0"/>
                        <a:buChar char="•"/>
                      </a:pPr>
                      <a:r>
                        <a:rPr lang="en-US" sz="1800" b="0" i="0" u="none" strike="noStrike" noProof="0">
                          <a:solidFill>
                            <a:srgbClr val="000000"/>
                          </a:solidFill>
                          <a:latin typeface="Calibri"/>
                        </a:rPr>
                        <a:t>Conferences: Matching Grant for Emergency Services for homeless families, including motel stays</a:t>
                      </a:r>
                    </a:p>
                    <a:p>
                      <a:pPr marL="285750" marR="0" lvl="0" indent="-285750" algn="l">
                        <a:lnSpc>
                          <a:spcPct val="100000"/>
                        </a:lnSpc>
                        <a:spcBef>
                          <a:spcPts val="0"/>
                        </a:spcBef>
                        <a:spcAft>
                          <a:spcPts val="0"/>
                        </a:spcAft>
                        <a:buClr>
                          <a:srgbClr val="000000"/>
                        </a:buClr>
                        <a:buFont typeface="Arial,Sans-Serif" panose="020B0604020202020204" pitchFamily="34" charset="0"/>
                        <a:buChar char="•"/>
                      </a:pPr>
                      <a:r>
                        <a:rPr lang="en-US" sz="1800" b="0" i="0" u="none" strike="noStrike" noProof="0">
                          <a:solidFill>
                            <a:srgbClr val="000000"/>
                          </a:solidFill>
                          <a:latin typeface="Calibri"/>
                        </a:rPr>
                        <a:t>Conferences: Georgia Family Rehousing Initiative referrals to Council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Council:  Motel and move-in assistance in White Space (areas of the state not covered by a Conference)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Hybrid:  Supplemental funding for rapid rehousing programs (e.g. MARI, STABLE)</a:t>
                      </a:r>
                    </a:p>
                  </a:txBody>
                  <a:tcPr/>
                </a:tc>
                <a:extLst>
                  <a:ext uri="{0D108BD9-81ED-4DB2-BD59-A6C34878D82A}">
                    <a16:rowId xmlns:a16="http://schemas.microsoft.com/office/drawing/2014/main" val="4065218453"/>
                  </a:ext>
                </a:extLst>
              </a:tr>
              <a:tr h="370840">
                <a:tc>
                  <a:txBody>
                    <a:bodyPr/>
                    <a:lstStyle/>
                    <a:p>
                      <a:r>
                        <a:rPr lang="en-US"/>
                        <a:t>Casework Support</a:t>
                      </a:r>
                    </a:p>
                  </a:txBody>
                  <a:tcPr/>
                </a:tc>
                <a:tc>
                  <a:txBody>
                    <a:bodyPr/>
                    <a:lstStyle/>
                    <a:p>
                      <a:pPr algn="ctr"/>
                      <a:r>
                        <a:rPr lang="en-US"/>
                        <a:t>$155,000</a:t>
                      </a:r>
                    </a:p>
                    <a:p>
                      <a:pPr algn="ctr"/>
                      <a:endParaRPr lang="en-US"/>
                    </a:p>
                  </a:txBody>
                  <a:tcPr/>
                </a:tc>
                <a:tc>
                  <a:txBody>
                    <a:bodyPr/>
                    <a:lstStyle/>
                    <a:p>
                      <a:pPr marL="285750" indent="-285750">
                        <a:buFont typeface="Arial" panose="020B0604020202020204" pitchFamily="34" charset="0"/>
                        <a:buChar char="•"/>
                      </a:pPr>
                      <a:r>
                        <a:rPr lang="en-US"/>
                        <a:t>Casework Support: </a:t>
                      </a:r>
                    </a:p>
                    <a:p>
                      <a:pPr marL="5778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Family Stability Specialist 100% allocated to support Conferences</a:t>
                      </a:r>
                    </a:p>
                    <a:p>
                      <a:pPr marL="5778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Council Caseworker to focus on supporting unhoused families</a:t>
                      </a:r>
                    </a:p>
                  </a:txBody>
                  <a:tcPr/>
                </a:tc>
                <a:extLst>
                  <a:ext uri="{0D108BD9-81ED-4DB2-BD59-A6C34878D82A}">
                    <a16:rowId xmlns:a16="http://schemas.microsoft.com/office/drawing/2014/main" val="301044531"/>
                  </a:ext>
                </a:extLst>
              </a:tr>
              <a:tr h="370840">
                <a:tc>
                  <a:txBody>
                    <a:bodyPr/>
                    <a:lstStyle/>
                    <a:p>
                      <a:r>
                        <a:rPr lang="en-US">
                          <a:solidFill>
                            <a:schemeClr val="bg1"/>
                          </a:solidFill>
                        </a:rPr>
                        <a:t>Stability Services Program Staff</a:t>
                      </a:r>
                    </a:p>
                  </a:txBody>
                  <a:tcPr>
                    <a:solidFill>
                      <a:schemeClr val="bg1"/>
                    </a:solidFill>
                  </a:tcPr>
                </a:tc>
                <a:tc>
                  <a:txBody>
                    <a:bodyPr/>
                    <a:lstStyle/>
                    <a:p>
                      <a:pPr algn="ctr"/>
                      <a:r>
                        <a:rPr lang="en-US">
                          <a:solidFill>
                            <a:schemeClr val="bg1"/>
                          </a:solidFill>
                        </a:rPr>
                        <a:t>$140,000</a:t>
                      </a:r>
                    </a:p>
                  </a:txBody>
                  <a:tcPr>
                    <a:solidFill>
                      <a:schemeClr val="bg1"/>
                    </a:solidFill>
                  </a:tcPr>
                </a:tc>
                <a:tc>
                  <a:txBody>
                    <a:bodyPr/>
                    <a:lstStyle/>
                    <a:p>
                      <a:pPr marL="285750" indent="-285750">
                        <a:buFont typeface="Arial" panose="020B0604020202020204" pitchFamily="34" charset="0"/>
                        <a:buChar char="•"/>
                      </a:pPr>
                      <a:r>
                        <a:rPr lang="en-US">
                          <a:solidFill>
                            <a:schemeClr val="bg1"/>
                          </a:solidFill>
                        </a:rPr>
                        <a:t>Full-time Landlord Navigator (LEAP)</a:t>
                      </a:r>
                    </a:p>
                    <a:p>
                      <a:pPr marL="285750" indent="-285750">
                        <a:buFont typeface="Arial" panose="020B0604020202020204" pitchFamily="34" charset="0"/>
                        <a:buChar char="•"/>
                      </a:pPr>
                      <a:r>
                        <a:rPr lang="en-US">
                          <a:solidFill>
                            <a:schemeClr val="bg1"/>
                          </a:solidFill>
                        </a:rPr>
                        <a:t>Part-time Workforce Coordinator (IAP)</a:t>
                      </a:r>
                    </a:p>
                    <a:p>
                      <a:pPr marL="285750" indent="-285750">
                        <a:buFont typeface="Arial" panose="020B0604020202020204" pitchFamily="34" charset="0"/>
                        <a:buChar char="•"/>
                      </a:pPr>
                      <a:r>
                        <a:rPr lang="en-US">
                          <a:solidFill>
                            <a:schemeClr val="bg1"/>
                          </a:solidFill>
                        </a:rPr>
                        <a:t>Part-time HANDS Peer Educator</a:t>
                      </a:r>
                    </a:p>
                  </a:txBody>
                  <a:tcPr>
                    <a:solidFill>
                      <a:schemeClr val="bg1"/>
                    </a:solidFill>
                  </a:tcPr>
                </a:tc>
                <a:extLst>
                  <a:ext uri="{0D108BD9-81ED-4DB2-BD59-A6C34878D82A}">
                    <a16:rowId xmlns:a16="http://schemas.microsoft.com/office/drawing/2014/main" val="912764913"/>
                  </a:ext>
                </a:extLst>
              </a:tr>
              <a:tr h="370840">
                <a:tc>
                  <a:txBody>
                    <a:bodyPr/>
                    <a:lstStyle/>
                    <a:p>
                      <a:r>
                        <a:rPr lang="en-US">
                          <a:solidFill>
                            <a:schemeClr val="bg1"/>
                          </a:solidFill>
                        </a:rPr>
                        <a:t>Unallocated</a:t>
                      </a:r>
                    </a:p>
                  </a:txBody>
                  <a:tcPr>
                    <a:solidFill>
                      <a:schemeClr val="bg1"/>
                    </a:solidFill>
                  </a:tcPr>
                </a:tc>
                <a:tc>
                  <a:txBody>
                    <a:bodyPr/>
                    <a:lstStyle/>
                    <a:p>
                      <a:pPr algn="ctr"/>
                      <a:r>
                        <a:rPr lang="en-US">
                          <a:solidFill>
                            <a:schemeClr val="bg1"/>
                          </a:solidFill>
                        </a:rPr>
                        <a:t>$100,000</a:t>
                      </a:r>
                    </a:p>
                  </a:txBody>
                  <a:tcPr>
                    <a:solidFill>
                      <a:schemeClr val="bg1"/>
                    </a:solidFill>
                  </a:tcPr>
                </a:tc>
                <a:tc>
                  <a:txBody>
                    <a:bodyPr/>
                    <a:lstStyle/>
                    <a:p>
                      <a:pPr marL="285750" indent="-285750">
                        <a:buFont typeface="Arial" panose="020B0604020202020204" pitchFamily="34" charset="0"/>
                        <a:buChar char="•"/>
                      </a:pPr>
                      <a:r>
                        <a:rPr lang="en-US">
                          <a:solidFill>
                            <a:schemeClr val="bg1"/>
                          </a:solidFill>
                        </a:rPr>
                        <a:t>Available to expand above efforts and support administrative expenses</a:t>
                      </a:r>
                    </a:p>
                  </a:txBody>
                  <a:tcPr>
                    <a:solidFill>
                      <a:schemeClr val="bg1"/>
                    </a:solidFill>
                  </a:tcPr>
                </a:tc>
                <a:extLst>
                  <a:ext uri="{0D108BD9-81ED-4DB2-BD59-A6C34878D82A}">
                    <a16:rowId xmlns:a16="http://schemas.microsoft.com/office/drawing/2014/main" val="2783999593"/>
                  </a:ext>
                </a:extLst>
              </a:tr>
              <a:tr h="370840">
                <a:tc>
                  <a:txBody>
                    <a:bodyPr/>
                    <a:lstStyle/>
                    <a:p>
                      <a:endParaRPr lang="en-US">
                        <a:solidFill>
                          <a:schemeClr val="bg1"/>
                        </a:solidFill>
                      </a:endParaRPr>
                    </a:p>
                  </a:txBody>
                  <a:tcPr>
                    <a:solidFill>
                      <a:schemeClr val="bg1"/>
                    </a:solidFill>
                  </a:tcPr>
                </a:tc>
                <a:tc>
                  <a:txBody>
                    <a:bodyPr/>
                    <a:lstStyle/>
                    <a:p>
                      <a:pPr algn="ctr"/>
                      <a:r>
                        <a:rPr lang="en-US">
                          <a:solidFill>
                            <a:schemeClr val="bg1"/>
                          </a:solidFill>
                        </a:rPr>
                        <a:t>$1,000,000</a:t>
                      </a:r>
                    </a:p>
                  </a:txBody>
                  <a:tcPr>
                    <a:solidFill>
                      <a:schemeClr val="bg1"/>
                    </a:solidFill>
                  </a:tcPr>
                </a:tc>
                <a:tc>
                  <a:txBody>
                    <a:bodyPr/>
                    <a:lstStyle/>
                    <a:p>
                      <a:endParaRPr lang="en-US">
                        <a:solidFill>
                          <a:schemeClr val="bg1"/>
                        </a:solidFill>
                      </a:endParaRPr>
                    </a:p>
                  </a:txBody>
                  <a:tcPr>
                    <a:solidFill>
                      <a:schemeClr val="bg1"/>
                    </a:solidFill>
                  </a:tcPr>
                </a:tc>
                <a:extLst>
                  <a:ext uri="{0D108BD9-81ED-4DB2-BD59-A6C34878D82A}">
                    <a16:rowId xmlns:a16="http://schemas.microsoft.com/office/drawing/2014/main" val="1993172408"/>
                  </a:ext>
                </a:extLst>
              </a:tr>
            </a:tbl>
          </a:graphicData>
        </a:graphic>
      </p:graphicFrame>
      <p:pic>
        <p:nvPicPr>
          <p:cNvPr id="3" name="Picture 2">
            <a:extLst>
              <a:ext uri="{FF2B5EF4-FFF2-40B4-BE49-F238E27FC236}">
                <a16:creationId xmlns:a16="http://schemas.microsoft.com/office/drawing/2014/main" id="{D790BE5D-CBAE-58E4-F8B4-1607D9C8385E}"/>
              </a:ext>
            </a:extLst>
          </p:cNvPr>
          <p:cNvPicPr>
            <a:picLocks noChangeAspect="1"/>
          </p:cNvPicPr>
          <p:nvPr/>
        </p:nvPicPr>
        <p:blipFill>
          <a:blip r:embed="rId2"/>
          <a:stretch>
            <a:fillRect/>
          </a:stretch>
        </p:blipFill>
        <p:spPr>
          <a:xfrm>
            <a:off x="8148024" y="307707"/>
            <a:ext cx="3548954" cy="587238"/>
          </a:xfrm>
          <a:prstGeom prst="rect">
            <a:avLst/>
          </a:prstGeom>
        </p:spPr>
      </p:pic>
    </p:spTree>
    <p:extLst>
      <p:ext uri="{BB962C8B-B14F-4D97-AF65-F5344CB8AC3E}">
        <p14:creationId xmlns:p14="http://schemas.microsoft.com/office/powerpoint/2010/main" val="4239192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lue and white background with white text">
            <a:extLst>
              <a:ext uri="{FF2B5EF4-FFF2-40B4-BE49-F238E27FC236}">
                <a16:creationId xmlns:a16="http://schemas.microsoft.com/office/drawing/2014/main" id="{E834CDD3-2A29-2428-5764-DFC54FA3E01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809154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B0876-785D-33A0-A390-3A54F1E465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BB3141-291E-B426-A7B5-3D1540DD9F67}"/>
              </a:ext>
            </a:extLst>
          </p:cNvPr>
          <p:cNvSpPr>
            <a:spLocks noGrp="1"/>
          </p:cNvSpPr>
          <p:nvPr>
            <p:ph type="title"/>
          </p:nvPr>
        </p:nvSpPr>
        <p:spPr>
          <a:xfrm>
            <a:off x="415599" y="478144"/>
            <a:ext cx="10917124" cy="669711"/>
          </a:xfrm>
        </p:spPr>
        <p:txBody>
          <a:bodyPr anchor="t"/>
          <a:lstStyle/>
          <a:p>
            <a:r>
              <a:rPr lang="en-US" i="1">
                <a:ea typeface="Calibri"/>
              </a:rPr>
              <a:t>Year 1 Allocations</a:t>
            </a:r>
            <a:endParaRPr lang="en-US">
              <a:ea typeface="Calibri"/>
            </a:endParaRPr>
          </a:p>
        </p:txBody>
      </p:sp>
      <p:graphicFrame>
        <p:nvGraphicFramePr>
          <p:cNvPr id="11" name="Table 10">
            <a:extLst>
              <a:ext uri="{FF2B5EF4-FFF2-40B4-BE49-F238E27FC236}">
                <a16:creationId xmlns:a16="http://schemas.microsoft.com/office/drawing/2014/main" id="{E7F2DCEC-DB41-2730-8F6E-ED5D5460571F}"/>
              </a:ext>
            </a:extLst>
          </p:cNvPr>
          <p:cNvGraphicFramePr>
            <a:graphicFrameLocks noGrp="1"/>
          </p:cNvGraphicFramePr>
          <p:nvPr>
            <p:extLst>
              <p:ext uri="{D42A27DB-BD31-4B8C-83A1-F6EECF244321}">
                <p14:modId xmlns:p14="http://schemas.microsoft.com/office/powerpoint/2010/main" val="1874569918"/>
              </p:ext>
            </p:extLst>
          </p:nvPr>
        </p:nvGraphicFramePr>
        <p:xfrm>
          <a:off x="718765" y="1237983"/>
          <a:ext cx="11168435" cy="4947920"/>
        </p:xfrm>
        <a:graphic>
          <a:graphicData uri="http://schemas.openxmlformats.org/drawingml/2006/table">
            <a:tbl>
              <a:tblPr firstRow="1" bandRow="1">
                <a:tableStyleId>{5C22544A-7EE6-4342-B048-85BDC9FD1C3A}</a:tableStyleId>
              </a:tblPr>
              <a:tblGrid>
                <a:gridCol w="1783803">
                  <a:extLst>
                    <a:ext uri="{9D8B030D-6E8A-4147-A177-3AD203B41FA5}">
                      <a16:colId xmlns:a16="http://schemas.microsoft.com/office/drawing/2014/main" val="4261675619"/>
                    </a:ext>
                  </a:extLst>
                </a:gridCol>
                <a:gridCol w="1479885">
                  <a:extLst>
                    <a:ext uri="{9D8B030D-6E8A-4147-A177-3AD203B41FA5}">
                      <a16:colId xmlns:a16="http://schemas.microsoft.com/office/drawing/2014/main" val="4270856151"/>
                    </a:ext>
                  </a:extLst>
                </a:gridCol>
                <a:gridCol w="7904747">
                  <a:extLst>
                    <a:ext uri="{9D8B030D-6E8A-4147-A177-3AD203B41FA5}">
                      <a16:colId xmlns:a16="http://schemas.microsoft.com/office/drawing/2014/main" val="1211182017"/>
                    </a:ext>
                  </a:extLst>
                </a:gridCol>
              </a:tblGrid>
              <a:tr h="0">
                <a:tc>
                  <a:txBody>
                    <a:bodyPr/>
                    <a:lstStyle/>
                    <a:p>
                      <a:r>
                        <a:rPr lang="en-US"/>
                        <a:t>Category</a:t>
                      </a:r>
                    </a:p>
                  </a:txBody>
                  <a:tcPr/>
                </a:tc>
                <a:tc>
                  <a:txBody>
                    <a:bodyPr/>
                    <a:lstStyle/>
                    <a:p>
                      <a:pPr algn="ctr"/>
                      <a:r>
                        <a:rPr lang="en-US"/>
                        <a:t>2026 Budget</a:t>
                      </a:r>
                    </a:p>
                  </a:txBody>
                  <a:tcPr/>
                </a:tc>
                <a:tc>
                  <a:txBody>
                    <a:bodyPr/>
                    <a:lstStyle/>
                    <a:p>
                      <a:pPr algn="ctr"/>
                      <a:r>
                        <a:rPr lang="en-US"/>
                        <a:t>Description</a:t>
                      </a:r>
                    </a:p>
                  </a:txBody>
                  <a:tcPr/>
                </a:tc>
                <a:extLst>
                  <a:ext uri="{0D108BD9-81ED-4DB2-BD59-A6C34878D82A}">
                    <a16:rowId xmlns:a16="http://schemas.microsoft.com/office/drawing/2014/main" val="1911738611"/>
                  </a:ext>
                </a:extLst>
              </a:tr>
              <a:tr h="370840">
                <a:tc>
                  <a:txBody>
                    <a:bodyPr/>
                    <a:lstStyle/>
                    <a:p>
                      <a:r>
                        <a:rPr lang="en-US"/>
                        <a:t>Direct Aid</a:t>
                      </a:r>
                    </a:p>
                  </a:txBody>
                  <a:tcPr/>
                </a:tc>
                <a:tc>
                  <a:txBody>
                    <a:bodyPr/>
                    <a:lstStyle/>
                    <a:p>
                      <a:pPr algn="ctr"/>
                      <a:r>
                        <a:rPr lang="en-US"/>
                        <a:t>$250,000</a:t>
                      </a:r>
                    </a:p>
                    <a:p>
                      <a:pPr algn="ctr"/>
                      <a:endParaRPr lang="en-US"/>
                    </a:p>
                    <a:p>
                      <a:pPr algn="ctr"/>
                      <a:r>
                        <a:rPr lang="en-US"/>
                        <a:t>$150,000</a:t>
                      </a:r>
                    </a:p>
                    <a:p>
                      <a:pPr algn="ctr"/>
                      <a:r>
                        <a:rPr lang="en-US"/>
                        <a:t>$75,000</a:t>
                      </a:r>
                    </a:p>
                    <a:p>
                      <a:pPr algn="ctr"/>
                      <a:endParaRPr lang="en-US"/>
                    </a:p>
                    <a:p>
                      <a:pPr algn="ctr"/>
                      <a:r>
                        <a:rPr lang="en-US"/>
                        <a:t>$130,000</a:t>
                      </a:r>
                    </a:p>
                  </a:txBody>
                  <a:tcPr/>
                </a:tc>
                <a:tc>
                  <a:txBody>
                    <a:bodyPr/>
                    <a:lstStyle/>
                    <a:p>
                      <a:pPr marL="285750" indent="-285750">
                        <a:buClr>
                          <a:srgbClr val="000000"/>
                        </a:buClr>
                        <a:buFont typeface="Arial,Sans-Serif" panose="020B0604020202020204" pitchFamily="34" charset="0"/>
                        <a:buChar char="•"/>
                      </a:pPr>
                      <a:r>
                        <a:rPr lang="en-US" sz="1800" b="0" i="0" u="none" strike="noStrike" noProof="0">
                          <a:solidFill>
                            <a:srgbClr val="000000"/>
                          </a:solidFill>
                          <a:latin typeface="Calibri"/>
                        </a:rPr>
                        <a:t>Conferences: Matching Grant for Emergency Services for homeless families, including motel stays</a:t>
                      </a:r>
                    </a:p>
                    <a:p>
                      <a:pPr marL="285750" marR="0" lvl="0" indent="-285750" algn="l">
                        <a:lnSpc>
                          <a:spcPct val="100000"/>
                        </a:lnSpc>
                        <a:spcBef>
                          <a:spcPts val="0"/>
                        </a:spcBef>
                        <a:spcAft>
                          <a:spcPts val="0"/>
                        </a:spcAft>
                        <a:buClr>
                          <a:srgbClr val="000000"/>
                        </a:buClr>
                        <a:buFont typeface="Arial,Sans-Serif" panose="020B0604020202020204" pitchFamily="34" charset="0"/>
                        <a:buChar char="•"/>
                      </a:pPr>
                      <a:r>
                        <a:rPr lang="en-US" sz="1800" b="0" i="0" u="none" strike="noStrike" noProof="0">
                          <a:solidFill>
                            <a:srgbClr val="000000"/>
                          </a:solidFill>
                          <a:latin typeface="Calibri"/>
                        </a:rPr>
                        <a:t>Conferences: Georgia Family Rehousing Initiative referrals to Council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Council:  Motel and move-in assistance in White Space (areas of the state not covered by a Conference)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Hybrid:  Supplemental funding for rapid rehousing programs (e.g. MARI, STABLE)</a:t>
                      </a:r>
                    </a:p>
                  </a:txBody>
                  <a:tcPr/>
                </a:tc>
                <a:extLst>
                  <a:ext uri="{0D108BD9-81ED-4DB2-BD59-A6C34878D82A}">
                    <a16:rowId xmlns:a16="http://schemas.microsoft.com/office/drawing/2014/main" val="4065218453"/>
                  </a:ext>
                </a:extLst>
              </a:tr>
              <a:tr h="370840">
                <a:tc>
                  <a:txBody>
                    <a:bodyPr/>
                    <a:lstStyle/>
                    <a:p>
                      <a:r>
                        <a:rPr lang="en-US"/>
                        <a:t>Casework Support</a:t>
                      </a:r>
                    </a:p>
                  </a:txBody>
                  <a:tcPr/>
                </a:tc>
                <a:tc>
                  <a:txBody>
                    <a:bodyPr/>
                    <a:lstStyle/>
                    <a:p>
                      <a:pPr algn="ctr"/>
                      <a:r>
                        <a:rPr lang="en-US"/>
                        <a:t>$155,000</a:t>
                      </a:r>
                    </a:p>
                    <a:p>
                      <a:pPr algn="ctr"/>
                      <a:endParaRPr lang="en-US"/>
                    </a:p>
                  </a:txBody>
                  <a:tcPr/>
                </a:tc>
                <a:tc>
                  <a:txBody>
                    <a:bodyPr/>
                    <a:lstStyle/>
                    <a:p>
                      <a:pPr marL="285750" indent="-285750">
                        <a:buFont typeface="Arial" panose="020B0604020202020204" pitchFamily="34" charset="0"/>
                        <a:buChar char="•"/>
                      </a:pPr>
                      <a:r>
                        <a:rPr lang="en-US"/>
                        <a:t>Casework Support: </a:t>
                      </a:r>
                    </a:p>
                    <a:p>
                      <a:pPr marL="5778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Family Stability Specialist 100% allocated to support Conferences</a:t>
                      </a:r>
                    </a:p>
                    <a:p>
                      <a:pPr marL="5778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Council Caseworker to focus on supporting unhoused families</a:t>
                      </a:r>
                    </a:p>
                  </a:txBody>
                  <a:tcPr/>
                </a:tc>
                <a:extLst>
                  <a:ext uri="{0D108BD9-81ED-4DB2-BD59-A6C34878D82A}">
                    <a16:rowId xmlns:a16="http://schemas.microsoft.com/office/drawing/2014/main" val="301044531"/>
                  </a:ext>
                </a:extLst>
              </a:tr>
              <a:tr h="370840">
                <a:tc>
                  <a:txBody>
                    <a:bodyPr/>
                    <a:lstStyle/>
                    <a:p>
                      <a:r>
                        <a:rPr lang="en-US"/>
                        <a:t>Stability Services Program Staff</a:t>
                      </a:r>
                    </a:p>
                  </a:txBody>
                  <a:tcPr/>
                </a:tc>
                <a:tc>
                  <a:txBody>
                    <a:bodyPr/>
                    <a:lstStyle/>
                    <a:p>
                      <a:pPr algn="ctr"/>
                      <a:r>
                        <a:rPr lang="en-US"/>
                        <a:t>$140,000</a:t>
                      </a:r>
                    </a:p>
                  </a:txBody>
                  <a:tcPr/>
                </a:tc>
                <a:tc>
                  <a:txBody>
                    <a:bodyPr/>
                    <a:lstStyle/>
                    <a:p>
                      <a:pPr marL="285750" indent="-285750">
                        <a:buFont typeface="Arial" panose="020B0604020202020204" pitchFamily="34" charset="0"/>
                        <a:buChar char="•"/>
                      </a:pPr>
                      <a:r>
                        <a:rPr lang="en-US"/>
                        <a:t>Full-time Landlord Navigator (LEAP)</a:t>
                      </a:r>
                    </a:p>
                    <a:p>
                      <a:pPr marL="285750" indent="-285750">
                        <a:buFont typeface="Arial" panose="020B0604020202020204" pitchFamily="34" charset="0"/>
                        <a:buChar char="•"/>
                      </a:pPr>
                      <a:r>
                        <a:rPr lang="en-US"/>
                        <a:t>Part-time Workforce Coordinator (IAP)</a:t>
                      </a:r>
                    </a:p>
                    <a:p>
                      <a:pPr marL="285750" indent="-285750">
                        <a:buFont typeface="Arial" panose="020B0604020202020204" pitchFamily="34" charset="0"/>
                        <a:buChar char="•"/>
                      </a:pPr>
                      <a:r>
                        <a:rPr lang="en-US"/>
                        <a:t>Part-time HANDS Peer Educator</a:t>
                      </a:r>
                    </a:p>
                  </a:txBody>
                  <a:tcPr/>
                </a:tc>
                <a:extLst>
                  <a:ext uri="{0D108BD9-81ED-4DB2-BD59-A6C34878D82A}">
                    <a16:rowId xmlns:a16="http://schemas.microsoft.com/office/drawing/2014/main" val="912764913"/>
                  </a:ext>
                </a:extLst>
              </a:tr>
              <a:tr h="370840">
                <a:tc>
                  <a:txBody>
                    <a:bodyPr/>
                    <a:lstStyle/>
                    <a:p>
                      <a:r>
                        <a:rPr lang="en-US">
                          <a:solidFill>
                            <a:schemeClr val="bg1"/>
                          </a:solidFill>
                        </a:rPr>
                        <a:t>Unallocated</a:t>
                      </a:r>
                    </a:p>
                  </a:txBody>
                  <a:tcPr>
                    <a:solidFill>
                      <a:schemeClr val="bg1"/>
                    </a:solidFill>
                  </a:tcPr>
                </a:tc>
                <a:tc>
                  <a:txBody>
                    <a:bodyPr/>
                    <a:lstStyle/>
                    <a:p>
                      <a:pPr algn="ctr"/>
                      <a:r>
                        <a:rPr lang="en-US">
                          <a:solidFill>
                            <a:schemeClr val="bg1"/>
                          </a:solidFill>
                        </a:rPr>
                        <a:t>$100,000</a:t>
                      </a:r>
                    </a:p>
                  </a:txBody>
                  <a:tcPr>
                    <a:solidFill>
                      <a:schemeClr val="bg1"/>
                    </a:solidFill>
                  </a:tcPr>
                </a:tc>
                <a:tc>
                  <a:txBody>
                    <a:bodyPr/>
                    <a:lstStyle/>
                    <a:p>
                      <a:pPr marL="285750" indent="-285750">
                        <a:buFont typeface="Arial" panose="020B0604020202020204" pitchFamily="34" charset="0"/>
                        <a:buChar char="•"/>
                      </a:pPr>
                      <a:r>
                        <a:rPr lang="en-US">
                          <a:solidFill>
                            <a:schemeClr val="bg1"/>
                          </a:solidFill>
                        </a:rPr>
                        <a:t>Available to expand above efforts and support administrative expenses</a:t>
                      </a:r>
                    </a:p>
                  </a:txBody>
                  <a:tcPr>
                    <a:solidFill>
                      <a:schemeClr val="bg1"/>
                    </a:solidFill>
                  </a:tcPr>
                </a:tc>
                <a:extLst>
                  <a:ext uri="{0D108BD9-81ED-4DB2-BD59-A6C34878D82A}">
                    <a16:rowId xmlns:a16="http://schemas.microsoft.com/office/drawing/2014/main" val="2783999593"/>
                  </a:ext>
                </a:extLst>
              </a:tr>
              <a:tr h="370840">
                <a:tc>
                  <a:txBody>
                    <a:bodyPr/>
                    <a:lstStyle/>
                    <a:p>
                      <a:endParaRPr lang="en-US">
                        <a:solidFill>
                          <a:schemeClr val="bg1"/>
                        </a:solidFill>
                      </a:endParaRPr>
                    </a:p>
                  </a:txBody>
                  <a:tcPr>
                    <a:solidFill>
                      <a:schemeClr val="bg1"/>
                    </a:solidFill>
                  </a:tcPr>
                </a:tc>
                <a:tc>
                  <a:txBody>
                    <a:bodyPr/>
                    <a:lstStyle/>
                    <a:p>
                      <a:pPr algn="ctr"/>
                      <a:r>
                        <a:rPr lang="en-US">
                          <a:solidFill>
                            <a:schemeClr val="bg1"/>
                          </a:solidFill>
                        </a:rPr>
                        <a:t>$1,000,000</a:t>
                      </a:r>
                    </a:p>
                  </a:txBody>
                  <a:tcPr>
                    <a:solidFill>
                      <a:schemeClr val="bg1"/>
                    </a:solidFill>
                  </a:tcPr>
                </a:tc>
                <a:tc>
                  <a:txBody>
                    <a:bodyPr/>
                    <a:lstStyle/>
                    <a:p>
                      <a:endParaRPr lang="en-US">
                        <a:solidFill>
                          <a:schemeClr val="bg1"/>
                        </a:solidFill>
                      </a:endParaRPr>
                    </a:p>
                  </a:txBody>
                  <a:tcPr>
                    <a:solidFill>
                      <a:schemeClr val="bg1"/>
                    </a:solidFill>
                  </a:tcPr>
                </a:tc>
                <a:extLst>
                  <a:ext uri="{0D108BD9-81ED-4DB2-BD59-A6C34878D82A}">
                    <a16:rowId xmlns:a16="http://schemas.microsoft.com/office/drawing/2014/main" val="1993172408"/>
                  </a:ext>
                </a:extLst>
              </a:tr>
            </a:tbl>
          </a:graphicData>
        </a:graphic>
      </p:graphicFrame>
      <p:pic>
        <p:nvPicPr>
          <p:cNvPr id="3" name="Picture 2">
            <a:extLst>
              <a:ext uri="{FF2B5EF4-FFF2-40B4-BE49-F238E27FC236}">
                <a16:creationId xmlns:a16="http://schemas.microsoft.com/office/drawing/2014/main" id="{371C763C-6851-8598-D620-862640559DB1}"/>
              </a:ext>
            </a:extLst>
          </p:cNvPr>
          <p:cNvPicPr>
            <a:picLocks noChangeAspect="1"/>
          </p:cNvPicPr>
          <p:nvPr/>
        </p:nvPicPr>
        <p:blipFill>
          <a:blip r:embed="rId2"/>
          <a:stretch>
            <a:fillRect/>
          </a:stretch>
        </p:blipFill>
        <p:spPr>
          <a:xfrm>
            <a:off x="8148024" y="307707"/>
            <a:ext cx="3548954" cy="587238"/>
          </a:xfrm>
          <a:prstGeom prst="rect">
            <a:avLst/>
          </a:prstGeom>
        </p:spPr>
      </p:pic>
    </p:spTree>
    <p:extLst>
      <p:ext uri="{BB962C8B-B14F-4D97-AF65-F5344CB8AC3E}">
        <p14:creationId xmlns:p14="http://schemas.microsoft.com/office/powerpoint/2010/main" val="4246129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1661A-D9A4-5D8B-659A-21F6C73244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2034F0-AA13-50C9-9001-FBF7B81AB94C}"/>
              </a:ext>
            </a:extLst>
          </p:cNvPr>
          <p:cNvSpPr>
            <a:spLocks noGrp="1"/>
          </p:cNvSpPr>
          <p:nvPr>
            <p:ph type="title"/>
          </p:nvPr>
        </p:nvSpPr>
        <p:spPr>
          <a:xfrm>
            <a:off x="415599" y="478144"/>
            <a:ext cx="10917124" cy="669711"/>
          </a:xfrm>
        </p:spPr>
        <p:txBody>
          <a:bodyPr anchor="t"/>
          <a:lstStyle/>
          <a:p>
            <a:r>
              <a:rPr lang="en-US" i="1">
                <a:ea typeface="Calibri"/>
              </a:rPr>
              <a:t>Year 1 Allocations</a:t>
            </a:r>
            <a:endParaRPr lang="en-US">
              <a:ea typeface="Calibri"/>
            </a:endParaRPr>
          </a:p>
        </p:txBody>
      </p:sp>
      <p:graphicFrame>
        <p:nvGraphicFramePr>
          <p:cNvPr id="11" name="Table 10">
            <a:extLst>
              <a:ext uri="{FF2B5EF4-FFF2-40B4-BE49-F238E27FC236}">
                <a16:creationId xmlns:a16="http://schemas.microsoft.com/office/drawing/2014/main" id="{4E0B1204-6741-F843-8870-60EF2AAE6652}"/>
              </a:ext>
            </a:extLst>
          </p:cNvPr>
          <p:cNvGraphicFramePr>
            <a:graphicFrameLocks noGrp="1"/>
          </p:cNvGraphicFramePr>
          <p:nvPr>
            <p:extLst>
              <p:ext uri="{D42A27DB-BD31-4B8C-83A1-F6EECF244321}">
                <p14:modId xmlns:p14="http://schemas.microsoft.com/office/powerpoint/2010/main" val="2283289221"/>
              </p:ext>
            </p:extLst>
          </p:nvPr>
        </p:nvGraphicFramePr>
        <p:xfrm>
          <a:off x="718765" y="1237983"/>
          <a:ext cx="11168435" cy="4947920"/>
        </p:xfrm>
        <a:graphic>
          <a:graphicData uri="http://schemas.openxmlformats.org/drawingml/2006/table">
            <a:tbl>
              <a:tblPr firstRow="1" bandRow="1">
                <a:tableStyleId>{5C22544A-7EE6-4342-B048-85BDC9FD1C3A}</a:tableStyleId>
              </a:tblPr>
              <a:tblGrid>
                <a:gridCol w="1783803">
                  <a:extLst>
                    <a:ext uri="{9D8B030D-6E8A-4147-A177-3AD203B41FA5}">
                      <a16:colId xmlns:a16="http://schemas.microsoft.com/office/drawing/2014/main" val="4261675619"/>
                    </a:ext>
                  </a:extLst>
                </a:gridCol>
                <a:gridCol w="1479885">
                  <a:extLst>
                    <a:ext uri="{9D8B030D-6E8A-4147-A177-3AD203B41FA5}">
                      <a16:colId xmlns:a16="http://schemas.microsoft.com/office/drawing/2014/main" val="4270856151"/>
                    </a:ext>
                  </a:extLst>
                </a:gridCol>
                <a:gridCol w="7904747">
                  <a:extLst>
                    <a:ext uri="{9D8B030D-6E8A-4147-A177-3AD203B41FA5}">
                      <a16:colId xmlns:a16="http://schemas.microsoft.com/office/drawing/2014/main" val="1211182017"/>
                    </a:ext>
                  </a:extLst>
                </a:gridCol>
              </a:tblGrid>
              <a:tr h="0">
                <a:tc>
                  <a:txBody>
                    <a:bodyPr/>
                    <a:lstStyle/>
                    <a:p>
                      <a:r>
                        <a:rPr lang="en-US"/>
                        <a:t>Category</a:t>
                      </a:r>
                    </a:p>
                  </a:txBody>
                  <a:tcPr/>
                </a:tc>
                <a:tc>
                  <a:txBody>
                    <a:bodyPr/>
                    <a:lstStyle/>
                    <a:p>
                      <a:pPr algn="ctr"/>
                      <a:r>
                        <a:rPr lang="en-US"/>
                        <a:t>2026 Budget</a:t>
                      </a:r>
                    </a:p>
                  </a:txBody>
                  <a:tcPr/>
                </a:tc>
                <a:tc>
                  <a:txBody>
                    <a:bodyPr/>
                    <a:lstStyle/>
                    <a:p>
                      <a:pPr algn="ctr"/>
                      <a:r>
                        <a:rPr lang="en-US"/>
                        <a:t>Description</a:t>
                      </a:r>
                    </a:p>
                  </a:txBody>
                  <a:tcPr/>
                </a:tc>
                <a:extLst>
                  <a:ext uri="{0D108BD9-81ED-4DB2-BD59-A6C34878D82A}">
                    <a16:rowId xmlns:a16="http://schemas.microsoft.com/office/drawing/2014/main" val="1911738611"/>
                  </a:ext>
                </a:extLst>
              </a:tr>
              <a:tr h="370840">
                <a:tc>
                  <a:txBody>
                    <a:bodyPr/>
                    <a:lstStyle/>
                    <a:p>
                      <a:r>
                        <a:rPr lang="en-US"/>
                        <a:t>Direct Aid</a:t>
                      </a:r>
                    </a:p>
                  </a:txBody>
                  <a:tcPr/>
                </a:tc>
                <a:tc>
                  <a:txBody>
                    <a:bodyPr/>
                    <a:lstStyle/>
                    <a:p>
                      <a:pPr algn="ctr"/>
                      <a:r>
                        <a:rPr lang="en-US"/>
                        <a:t>$250,000</a:t>
                      </a:r>
                    </a:p>
                    <a:p>
                      <a:pPr algn="ctr"/>
                      <a:endParaRPr lang="en-US"/>
                    </a:p>
                    <a:p>
                      <a:pPr algn="ctr"/>
                      <a:r>
                        <a:rPr lang="en-US"/>
                        <a:t>$150,000</a:t>
                      </a:r>
                    </a:p>
                    <a:p>
                      <a:pPr algn="ctr"/>
                      <a:r>
                        <a:rPr lang="en-US"/>
                        <a:t>$75,000</a:t>
                      </a:r>
                    </a:p>
                    <a:p>
                      <a:pPr algn="ctr"/>
                      <a:endParaRPr lang="en-US"/>
                    </a:p>
                    <a:p>
                      <a:pPr algn="ctr"/>
                      <a:r>
                        <a:rPr lang="en-US"/>
                        <a:t>$130,000</a:t>
                      </a:r>
                    </a:p>
                  </a:txBody>
                  <a:tcPr/>
                </a:tc>
                <a:tc>
                  <a:txBody>
                    <a:bodyPr/>
                    <a:lstStyle/>
                    <a:p>
                      <a:pPr marL="285750" indent="-285750">
                        <a:buClr>
                          <a:srgbClr val="000000"/>
                        </a:buClr>
                        <a:buFont typeface="Arial,Sans-Serif" panose="020B0604020202020204" pitchFamily="34" charset="0"/>
                        <a:buChar char="•"/>
                      </a:pPr>
                      <a:r>
                        <a:rPr lang="en-US" sz="1800" b="0" i="0" u="none" strike="noStrike" noProof="0">
                          <a:solidFill>
                            <a:srgbClr val="000000"/>
                          </a:solidFill>
                          <a:latin typeface="Calibri"/>
                        </a:rPr>
                        <a:t>Conferences: Matching Grant for Emergency Services for homeless families, including motel stays</a:t>
                      </a:r>
                    </a:p>
                    <a:p>
                      <a:pPr marL="285750" marR="0" lvl="0" indent="-285750" algn="l">
                        <a:lnSpc>
                          <a:spcPct val="100000"/>
                        </a:lnSpc>
                        <a:spcBef>
                          <a:spcPts val="0"/>
                        </a:spcBef>
                        <a:spcAft>
                          <a:spcPts val="0"/>
                        </a:spcAft>
                        <a:buClr>
                          <a:srgbClr val="000000"/>
                        </a:buClr>
                        <a:buFont typeface="Arial,Sans-Serif" panose="020B0604020202020204" pitchFamily="34" charset="0"/>
                        <a:buChar char="•"/>
                      </a:pPr>
                      <a:r>
                        <a:rPr lang="en-US" sz="1800" b="0" i="0" u="none" strike="noStrike" noProof="0">
                          <a:solidFill>
                            <a:srgbClr val="000000"/>
                          </a:solidFill>
                          <a:latin typeface="Calibri"/>
                        </a:rPr>
                        <a:t>Conferences: Georgia Family Rehousing Initiative referrals to Council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Council:  Motel and move-in assistance in White Space (areas of the state not covered by a Conference)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Hybrid:  Supplemental funding for rapid rehousing programs (e.g. MARI, STABLE)</a:t>
                      </a:r>
                    </a:p>
                  </a:txBody>
                  <a:tcPr/>
                </a:tc>
                <a:extLst>
                  <a:ext uri="{0D108BD9-81ED-4DB2-BD59-A6C34878D82A}">
                    <a16:rowId xmlns:a16="http://schemas.microsoft.com/office/drawing/2014/main" val="4065218453"/>
                  </a:ext>
                </a:extLst>
              </a:tr>
              <a:tr h="370840">
                <a:tc>
                  <a:txBody>
                    <a:bodyPr/>
                    <a:lstStyle/>
                    <a:p>
                      <a:r>
                        <a:rPr lang="en-US"/>
                        <a:t>Casework Support</a:t>
                      </a:r>
                    </a:p>
                  </a:txBody>
                  <a:tcPr/>
                </a:tc>
                <a:tc>
                  <a:txBody>
                    <a:bodyPr/>
                    <a:lstStyle/>
                    <a:p>
                      <a:pPr algn="ctr"/>
                      <a:r>
                        <a:rPr lang="en-US"/>
                        <a:t>$155,000</a:t>
                      </a:r>
                    </a:p>
                    <a:p>
                      <a:pPr algn="ctr"/>
                      <a:endParaRPr lang="en-US"/>
                    </a:p>
                  </a:txBody>
                  <a:tcPr/>
                </a:tc>
                <a:tc>
                  <a:txBody>
                    <a:bodyPr/>
                    <a:lstStyle/>
                    <a:p>
                      <a:pPr marL="285750" indent="-285750">
                        <a:buFont typeface="Arial" panose="020B0604020202020204" pitchFamily="34" charset="0"/>
                        <a:buChar char="•"/>
                      </a:pPr>
                      <a:r>
                        <a:rPr lang="en-US"/>
                        <a:t>Casework Support: </a:t>
                      </a:r>
                    </a:p>
                    <a:p>
                      <a:pPr marL="5778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Family Stability Specialist 100% allocated to support Conferences</a:t>
                      </a:r>
                    </a:p>
                    <a:p>
                      <a:pPr marL="5778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Council Caseworker to focus on supporting unhoused families</a:t>
                      </a:r>
                    </a:p>
                  </a:txBody>
                  <a:tcPr/>
                </a:tc>
                <a:extLst>
                  <a:ext uri="{0D108BD9-81ED-4DB2-BD59-A6C34878D82A}">
                    <a16:rowId xmlns:a16="http://schemas.microsoft.com/office/drawing/2014/main" val="301044531"/>
                  </a:ext>
                </a:extLst>
              </a:tr>
              <a:tr h="370840">
                <a:tc>
                  <a:txBody>
                    <a:bodyPr/>
                    <a:lstStyle/>
                    <a:p>
                      <a:r>
                        <a:rPr lang="en-US"/>
                        <a:t>Stability Services Program Staff</a:t>
                      </a:r>
                    </a:p>
                  </a:txBody>
                  <a:tcPr/>
                </a:tc>
                <a:tc>
                  <a:txBody>
                    <a:bodyPr/>
                    <a:lstStyle/>
                    <a:p>
                      <a:pPr algn="ctr"/>
                      <a:r>
                        <a:rPr lang="en-US"/>
                        <a:t>$140,000</a:t>
                      </a:r>
                    </a:p>
                  </a:txBody>
                  <a:tcPr/>
                </a:tc>
                <a:tc>
                  <a:txBody>
                    <a:bodyPr/>
                    <a:lstStyle/>
                    <a:p>
                      <a:pPr marL="285750" indent="-285750">
                        <a:buFont typeface="Arial" panose="020B0604020202020204" pitchFamily="34" charset="0"/>
                        <a:buChar char="•"/>
                      </a:pPr>
                      <a:r>
                        <a:rPr lang="en-US"/>
                        <a:t>Full-time Landlord Navigator (LEAP)</a:t>
                      </a:r>
                    </a:p>
                    <a:p>
                      <a:pPr marL="285750" indent="-285750">
                        <a:buFont typeface="Arial" panose="020B0604020202020204" pitchFamily="34" charset="0"/>
                        <a:buChar char="•"/>
                      </a:pPr>
                      <a:r>
                        <a:rPr lang="en-US"/>
                        <a:t>Part-time Workforce Coordinator (IAP)</a:t>
                      </a:r>
                    </a:p>
                    <a:p>
                      <a:pPr marL="285750" indent="-285750">
                        <a:buFont typeface="Arial" panose="020B0604020202020204" pitchFamily="34" charset="0"/>
                        <a:buChar char="•"/>
                      </a:pPr>
                      <a:r>
                        <a:rPr lang="en-US"/>
                        <a:t>Part-time HANDS Peer Educator</a:t>
                      </a:r>
                    </a:p>
                  </a:txBody>
                  <a:tcPr/>
                </a:tc>
                <a:extLst>
                  <a:ext uri="{0D108BD9-81ED-4DB2-BD59-A6C34878D82A}">
                    <a16:rowId xmlns:a16="http://schemas.microsoft.com/office/drawing/2014/main" val="912764913"/>
                  </a:ext>
                </a:extLst>
              </a:tr>
              <a:tr h="370840">
                <a:tc>
                  <a:txBody>
                    <a:bodyPr/>
                    <a:lstStyle/>
                    <a:p>
                      <a:r>
                        <a:rPr lang="en-US"/>
                        <a:t>Unallocated</a:t>
                      </a:r>
                    </a:p>
                  </a:txBody>
                  <a:tcPr/>
                </a:tc>
                <a:tc>
                  <a:txBody>
                    <a:bodyPr/>
                    <a:lstStyle/>
                    <a:p>
                      <a:pPr algn="ctr"/>
                      <a:r>
                        <a:rPr lang="en-US"/>
                        <a:t>$100,000</a:t>
                      </a:r>
                    </a:p>
                  </a:txBody>
                  <a:tcPr/>
                </a:tc>
                <a:tc>
                  <a:txBody>
                    <a:bodyPr/>
                    <a:lstStyle/>
                    <a:p>
                      <a:pPr marL="285750" indent="-285750">
                        <a:buFont typeface="Arial" panose="020B0604020202020204" pitchFamily="34" charset="0"/>
                        <a:buChar char="•"/>
                      </a:pPr>
                      <a:r>
                        <a:rPr lang="en-US"/>
                        <a:t>Available to expand above efforts and support administrative expenses</a:t>
                      </a:r>
                    </a:p>
                  </a:txBody>
                  <a:tcPr/>
                </a:tc>
                <a:extLst>
                  <a:ext uri="{0D108BD9-81ED-4DB2-BD59-A6C34878D82A}">
                    <a16:rowId xmlns:a16="http://schemas.microsoft.com/office/drawing/2014/main" val="2783999593"/>
                  </a:ext>
                </a:extLst>
              </a:tr>
              <a:tr h="370840">
                <a:tc>
                  <a:txBody>
                    <a:bodyPr/>
                    <a:lstStyle/>
                    <a:p>
                      <a:endParaRPr lang="en-US"/>
                    </a:p>
                  </a:txBody>
                  <a:tcPr/>
                </a:tc>
                <a:tc>
                  <a:txBody>
                    <a:bodyPr/>
                    <a:lstStyle/>
                    <a:p>
                      <a:pPr algn="ctr"/>
                      <a:r>
                        <a:rPr lang="en-US" b="1"/>
                        <a:t>$1,000,000</a:t>
                      </a:r>
                    </a:p>
                  </a:txBody>
                  <a:tcPr/>
                </a:tc>
                <a:tc>
                  <a:txBody>
                    <a:bodyPr/>
                    <a:lstStyle/>
                    <a:p>
                      <a:endParaRPr lang="en-US"/>
                    </a:p>
                  </a:txBody>
                  <a:tcPr/>
                </a:tc>
                <a:extLst>
                  <a:ext uri="{0D108BD9-81ED-4DB2-BD59-A6C34878D82A}">
                    <a16:rowId xmlns:a16="http://schemas.microsoft.com/office/drawing/2014/main" val="1993172408"/>
                  </a:ext>
                </a:extLst>
              </a:tr>
            </a:tbl>
          </a:graphicData>
        </a:graphic>
      </p:graphicFrame>
      <p:pic>
        <p:nvPicPr>
          <p:cNvPr id="3" name="Picture 2">
            <a:extLst>
              <a:ext uri="{FF2B5EF4-FFF2-40B4-BE49-F238E27FC236}">
                <a16:creationId xmlns:a16="http://schemas.microsoft.com/office/drawing/2014/main" id="{0BAC5619-D53D-7B37-7633-B061FCC5EF04}"/>
              </a:ext>
            </a:extLst>
          </p:cNvPr>
          <p:cNvPicPr>
            <a:picLocks noChangeAspect="1"/>
          </p:cNvPicPr>
          <p:nvPr/>
        </p:nvPicPr>
        <p:blipFill>
          <a:blip r:embed="rId2"/>
          <a:stretch>
            <a:fillRect/>
          </a:stretch>
        </p:blipFill>
        <p:spPr>
          <a:xfrm>
            <a:off x="8148024" y="307707"/>
            <a:ext cx="3548954" cy="587238"/>
          </a:xfrm>
          <a:prstGeom prst="rect">
            <a:avLst/>
          </a:prstGeom>
        </p:spPr>
      </p:pic>
    </p:spTree>
    <p:extLst>
      <p:ext uri="{BB962C8B-B14F-4D97-AF65-F5344CB8AC3E}">
        <p14:creationId xmlns:p14="http://schemas.microsoft.com/office/powerpoint/2010/main" val="18559649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88DA0-CF3C-0E09-DFC6-F2C0297A03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E51592-FCFC-D729-30AB-D712E98D1F96}"/>
              </a:ext>
            </a:extLst>
          </p:cNvPr>
          <p:cNvSpPr>
            <a:spLocks noGrp="1"/>
          </p:cNvSpPr>
          <p:nvPr>
            <p:ph type="title"/>
          </p:nvPr>
        </p:nvSpPr>
        <p:spPr>
          <a:xfrm>
            <a:off x="415599" y="478144"/>
            <a:ext cx="10917124" cy="669711"/>
          </a:xfrm>
        </p:spPr>
        <p:txBody>
          <a:bodyPr anchor="t"/>
          <a:lstStyle/>
          <a:p>
            <a:r>
              <a:rPr lang="en-US" i="1">
                <a:ea typeface="Calibri"/>
              </a:rPr>
              <a:t>Year 1 Allocations</a:t>
            </a:r>
            <a:endParaRPr lang="en-US">
              <a:ea typeface="Calibri"/>
            </a:endParaRPr>
          </a:p>
        </p:txBody>
      </p:sp>
      <p:grpSp>
        <p:nvGrpSpPr>
          <p:cNvPr id="13" name="Group 12">
            <a:extLst>
              <a:ext uri="{FF2B5EF4-FFF2-40B4-BE49-F238E27FC236}">
                <a16:creationId xmlns:a16="http://schemas.microsoft.com/office/drawing/2014/main" id="{1C9BD48E-FEDE-20D5-ABF9-C027222FC1B5}"/>
              </a:ext>
            </a:extLst>
          </p:cNvPr>
          <p:cNvGrpSpPr/>
          <p:nvPr/>
        </p:nvGrpSpPr>
        <p:grpSpPr>
          <a:xfrm>
            <a:off x="439598" y="281800"/>
            <a:ext cx="10913274" cy="6277338"/>
            <a:chOff x="1174471" y="719666"/>
            <a:chExt cx="8985529" cy="5418667"/>
          </a:xfrm>
        </p:grpSpPr>
        <p:graphicFrame>
          <p:nvGraphicFramePr>
            <p:cNvPr id="5" name="Chart 4">
              <a:extLst>
                <a:ext uri="{FF2B5EF4-FFF2-40B4-BE49-F238E27FC236}">
                  <a16:creationId xmlns:a16="http://schemas.microsoft.com/office/drawing/2014/main" id="{B3394AA3-23F7-5FA0-D853-050298805A85}"/>
                </a:ext>
              </a:extLst>
            </p:cNvPr>
            <p:cNvGraphicFramePr/>
            <p:nvPr/>
          </p:nvGraphicFramePr>
          <p:xfrm>
            <a:off x="2032000" y="719666"/>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F1C3D023-D23F-11A5-C742-5A92A7F8EC3F}"/>
                </a:ext>
              </a:extLst>
            </p:cNvPr>
            <p:cNvSpPr txBox="1"/>
            <p:nvPr/>
          </p:nvSpPr>
          <p:spPr>
            <a:xfrm>
              <a:off x="1371714" y="4260050"/>
              <a:ext cx="1134093" cy="276999"/>
            </a:xfrm>
            <a:prstGeom prst="rect">
              <a:avLst/>
            </a:prstGeom>
            <a:noFill/>
          </p:spPr>
          <p:txBody>
            <a:bodyPr wrap="none" rtlCol="0">
              <a:spAutoFit/>
            </a:bodyPr>
            <a:lstStyle/>
            <a:p>
              <a:r>
                <a:rPr lang="en-US" sz="1200" b="1">
                  <a:solidFill>
                    <a:schemeClr val="tx1">
                      <a:lumMod val="75000"/>
                      <a:lumOff val="25000"/>
                    </a:schemeClr>
                  </a:solidFill>
                </a:rPr>
                <a:t>Casework Staff</a:t>
              </a:r>
            </a:p>
          </p:txBody>
        </p:sp>
        <p:sp>
          <p:nvSpPr>
            <p:cNvPr id="9" name="TextBox 8">
              <a:extLst>
                <a:ext uri="{FF2B5EF4-FFF2-40B4-BE49-F238E27FC236}">
                  <a16:creationId xmlns:a16="http://schemas.microsoft.com/office/drawing/2014/main" id="{CAFCF1BF-BAA8-234D-88B3-2E276D9E6A21}"/>
                </a:ext>
              </a:extLst>
            </p:cNvPr>
            <p:cNvSpPr txBox="1"/>
            <p:nvPr/>
          </p:nvSpPr>
          <p:spPr>
            <a:xfrm>
              <a:off x="1174471" y="3081680"/>
              <a:ext cx="1057149" cy="276999"/>
            </a:xfrm>
            <a:prstGeom prst="rect">
              <a:avLst/>
            </a:prstGeom>
            <a:noFill/>
          </p:spPr>
          <p:txBody>
            <a:bodyPr wrap="none" rtlCol="0">
              <a:spAutoFit/>
            </a:bodyPr>
            <a:lstStyle/>
            <a:p>
              <a:r>
                <a:rPr lang="en-US" sz="1200" b="1">
                  <a:solidFill>
                    <a:schemeClr val="tx1">
                      <a:lumMod val="75000"/>
                      <a:lumOff val="25000"/>
                    </a:schemeClr>
                  </a:solidFill>
                </a:rPr>
                <a:t>Program Staff</a:t>
              </a:r>
            </a:p>
          </p:txBody>
        </p:sp>
        <p:sp>
          <p:nvSpPr>
            <p:cNvPr id="10" name="TextBox 9">
              <a:extLst>
                <a:ext uri="{FF2B5EF4-FFF2-40B4-BE49-F238E27FC236}">
                  <a16:creationId xmlns:a16="http://schemas.microsoft.com/office/drawing/2014/main" id="{61F1C637-5E63-822F-373B-18353AF626A3}"/>
                </a:ext>
              </a:extLst>
            </p:cNvPr>
            <p:cNvSpPr txBox="1"/>
            <p:nvPr/>
          </p:nvSpPr>
          <p:spPr>
            <a:xfrm>
              <a:off x="1845520" y="2154911"/>
              <a:ext cx="953146" cy="276999"/>
            </a:xfrm>
            <a:prstGeom prst="rect">
              <a:avLst/>
            </a:prstGeom>
            <a:noFill/>
          </p:spPr>
          <p:txBody>
            <a:bodyPr wrap="none" rtlCol="0">
              <a:spAutoFit/>
            </a:bodyPr>
            <a:lstStyle/>
            <a:p>
              <a:r>
                <a:rPr lang="en-US" sz="1200" b="1">
                  <a:solidFill>
                    <a:schemeClr val="tx1">
                      <a:lumMod val="75000"/>
                      <a:lumOff val="25000"/>
                    </a:schemeClr>
                  </a:solidFill>
                </a:rPr>
                <a:t>Unallocated</a:t>
              </a:r>
            </a:p>
          </p:txBody>
        </p:sp>
        <p:sp>
          <p:nvSpPr>
            <p:cNvPr id="12" name="TextBox 11">
              <a:extLst>
                <a:ext uri="{FF2B5EF4-FFF2-40B4-BE49-F238E27FC236}">
                  <a16:creationId xmlns:a16="http://schemas.microsoft.com/office/drawing/2014/main" id="{876D2B5C-75D2-FE35-0358-47607DB94A63}"/>
                </a:ext>
              </a:extLst>
            </p:cNvPr>
            <p:cNvSpPr txBox="1"/>
            <p:nvPr/>
          </p:nvSpPr>
          <p:spPr>
            <a:xfrm>
              <a:off x="3764473" y="3272641"/>
              <a:ext cx="817724" cy="276999"/>
            </a:xfrm>
            <a:prstGeom prst="rect">
              <a:avLst/>
            </a:prstGeom>
            <a:noFill/>
          </p:spPr>
          <p:txBody>
            <a:bodyPr wrap="none" rtlCol="0">
              <a:spAutoFit/>
            </a:bodyPr>
            <a:lstStyle/>
            <a:p>
              <a:r>
                <a:rPr lang="en-US" sz="1200" b="1">
                  <a:solidFill>
                    <a:schemeClr val="bg1"/>
                  </a:solidFill>
                </a:rPr>
                <a:t>Direct Aid</a:t>
              </a:r>
            </a:p>
          </p:txBody>
        </p:sp>
      </p:grpSp>
      <p:pic>
        <p:nvPicPr>
          <p:cNvPr id="14" name="Picture 13">
            <a:extLst>
              <a:ext uri="{FF2B5EF4-FFF2-40B4-BE49-F238E27FC236}">
                <a16:creationId xmlns:a16="http://schemas.microsoft.com/office/drawing/2014/main" id="{FB77E876-B819-E114-AB3C-F7B6E87A524D}"/>
              </a:ext>
            </a:extLst>
          </p:cNvPr>
          <p:cNvPicPr>
            <a:picLocks noChangeAspect="1"/>
          </p:cNvPicPr>
          <p:nvPr/>
        </p:nvPicPr>
        <p:blipFill>
          <a:blip r:embed="rId3"/>
          <a:stretch>
            <a:fillRect/>
          </a:stretch>
        </p:blipFill>
        <p:spPr>
          <a:xfrm>
            <a:off x="8148024" y="307707"/>
            <a:ext cx="3548954" cy="587238"/>
          </a:xfrm>
          <a:prstGeom prst="rect">
            <a:avLst/>
          </a:prstGeom>
        </p:spPr>
      </p:pic>
    </p:spTree>
    <p:extLst>
      <p:ext uri="{BB962C8B-B14F-4D97-AF65-F5344CB8AC3E}">
        <p14:creationId xmlns:p14="http://schemas.microsoft.com/office/powerpoint/2010/main" val="22813329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26940-2EE9-40E8-6835-02C88AAFF7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2EBC0E-EEB6-B0E8-C8B1-8181960DA7D6}"/>
              </a:ext>
            </a:extLst>
          </p:cNvPr>
          <p:cNvSpPr>
            <a:spLocks noGrp="1"/>
          </p:cNvSpPr>
          <p:nvPr>
            <p:ph type="title"/>
          </p:nvPr>
        </p:nvSpPr>
        <p:spPr>
          <a:xfrm>
            <a:off x="415599" y="478144"/>
            <a:ext cx="10917124" cy="669711"/>
          </a:xfrm>
        </p:spPr>
        <p:txBody>
          <a:bodyPr anchor="t"/>
          <a:lstStyle/>
          <a:p>
            <a:r>
              <a:rPr lang="en-US" i="1">
                <a:ea typeface="Calibri"/>
              </a:rPr>
              <a:t>Year 1 Allocations</a:t>
            </a:r>
            <a:endParaRPr lang="en-US">
              <a:ea typeface="Calibri"/>
            </a:endParaRPr>
          </a:p>
        </p:txBody>
      </p:sp>
      <p:pic>
        <p:nvPicPr>
          <p:cNvPr id="14" name="Picture 13">
            <a:extLst>
              <a:ext uri="{FF2B5EF4-FFF2-40B4-BE49-F238E27FC236}">
                <a16:creationId xmlns:a16="http://schemas.microsoft.com/office/drawing/2014/main" id="{91C266E8-66F4-77FB-9734-CE447F45099D}"/>
              </a:ext>
            </a:extLst>
          </p:cNvPr>
          <p:cNvPicPr>
            <a:picLocks noChangeAspect="1"/>
          </p:cNvPicPr>
          <p:nvPr/>
        </p:nvPicPr>
        <p:blipFill>
          <a:blip r:embed="rId2"/>
          <a:stretch>
            <a:fillRect/>
          </a:stretch>
        </p:blipFill>
        <p:spPr>
          <a:xfrm>
            <a:off x="8148024" y="307707"/>
            <a:ext cx="3548954" cy="587238"/>
          </a:xfrm>
          <a:prstGeom prst="rect">
            <a:avLst/>
          </a:prstGeom>
        </p:spPr>
      </p:pic>
      <p:pic>
        <p:nvPicPr>
          <p:cNvPr id="4" name="Graphic 3" descr="Customer review with solid fill">
            <a:extLst>
              <a:ext uri="{FF2B5EF4-FFF2-40B4-BE49-F238E27FC236}">
                <a16:creationId xmlns:a16="http://schemas.microsoft.com/office/drawing/2014/main" id="{8EE5028D-72E2-F67F-1F3D-0BB0F95AB3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05745" y="1943099"/>
            <a:ext cx="3380509" cy="3380509"/>
          </a:xfrm>
          <a:prstGeom prst="rect">
            <a:avLst/>
          </a:prstGeom>
        </p:spPr>
      </p:pic>
    </p:spTree>
    <p:extLst>
      <p:ext uri="{BB962C8B-B14F-4D97-AF65-F5344CB8AC3E}">
        <p14:creationId xmlns:p14="http://schemas.microsoft.com/office/powerpoint/2010/main" val="4136746027"/>
      </p:ext>
    </p:extLst>
  </p:cSld>
  <p:clrMapOvr>
    <a:masterClrMapping/>
  </p:clrMapOvr>
  <p:transition spd="slow">
    <p:wipe dir="r"/>
  </p:transition>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Shape 998">
          <a:extLst>
            <a:ext uri="{FF2B5EF4-FFF2-40B4-BE49-F238E27FC236}">
              <a16:creationId xmlns:a16="http://schemas.microsoft.com/office/drawing/2014/main" id="{6664E142-B371-F8CF-000B-13B094A88BF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DA8E8C7-99AE-BF55-9552-C6CFDC3077AB}"/>
              </a:ext>
            </a:extLst>
          </p:cNvPr>
          <p:cNvSpPr/>
          <p:nvPr/>
        </p:nvSpPr>
        <p:spPr>
          <a:xfrm>
            <a:off x="1372121" y="1920960"/>
            <a:ext cx="7570694" cy="3052184"/>
          </a:xfrm>
          <a:prstGeom prst="rect">
            <a:avLst/>
          </a:prstGeom>
          <a:solidFill>
            <a:srgbClr val="005584"/>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i="1">
                <a:solidFill>
                  <a:schemeClr val="bg1"/>
                </a:solidFill>
                <a:ea typeface="Cambria"/>
                <a:cs typeface="Times New Roman"/>
              </a:rPr>
              <a:t> Switch Tables &amp; </a:t>
            </a:r>
            <a:endParaRPr lang="en-US" sz="5400" i="1">
              <a:solidFill>
                <a:schemeClr val="bg1"/>
              </a:solidFill>
              <a:ea typeface="Cambria"/>
              <a:cs typeface="Times New Roman"/>
            </a:endParaRPr>
          </a:p>
          <a:p>
            <a:pPr algn="ctr"/>
            <a:r>
              <a:rPr lang="en-US" sz="5400" b="1" i="1">
                <a:solidFill>
                  <a:schemeClr val="bg1"/>
                </a:solidFill>
                <a:ea typeface="Cambria"/>
                <a:cs typeface="Times New Roman"/>
              </a:rPr>
              <a:t>   Grab Lunch</a:t>
            </a:r>
            <a:endParaRPr lang="en-US" sz="5400" i="1">
              <a:solidFill>
                <a:schemeClr val="bg1"/>
              </a:solidFill>
              <a:ea typeface="Cambria"/>
              <a:cs typeface="Times New Roman"/>
            </a:endParaRPr>
          </a:p>
        </p:txBody>
      </p:sp>
      <p:grpSp>
        <p:nvGrpSpPr>
          <p:cNvPr id="15" name="Group 14">
            <a:extLst>
              <a:ext uri="{FF2B5EF4-FFF2-40B4-BE49-F238E27FC236}">
                <a16:creationId xmlns:a16="http://schemas.microsoft.com/office/drawing/2014/main" id="{BC01594F-15A8-B67B-6282-A22952267DC4}"/>
              </a:ext>
            </a:extLst>
          </p:cNvPr>
          <p:cNvGrpSpPr/>
          <p:nvPr/>
        </p:nvGrpSpPr>
        <p:grpSpPr>
          <a:xfrm>
            <a:off x="8440998" y="1923783"/>
            <a:ext cx="3028832" cy="3067173"/>
            <a:chOff x="6575536" y="2406912"/>
            <a:chExt cx="3952273" cy="4184343"/>
          </a:xfrm>
        </p:grpSpPr>
        <p:sp>
          <p:nvSpPr>
            <p:cNvPr id="9" name="Freeform: Shape 8">
              <a:extLst>
                <a:ext uri="{FF2B5EF4-FFF2-40B4-BE49-F238E27FC236}">
                  <a16:creationId xmlns:a16="http://schemas.microsoft.com/office/drawing/2014/main" id="{754C1BB7-389A-BD1B-596B-2C4696640663}"/>
                </a:ext>
              </a:extLst>
            </p:cNvPr>
            <p:cNvSpPr/>
            <p:nvPr/>
          </p:nvSpPr>
          <p:spPr>
            <a:xfrm>
              <a:off x="8044871" y="4253951"/>
              <a:ext cx="2067690" cy="2067690"/>
            </a:xfrm>
            <a:custGeom>
              <a:avLst/>
              <a:gdLst>
                <a:gd name="connsiteX0" fmla="*/ 1467655 w 2067690"/>
                <a:gd name="connsiteY0" fmla="*/ 329669 h 2067690"/>
                <a:gd name="connsiteX1" fmla="*/ 1628489 w 2067690"/>
                <a:gd name="connsiteY1" fmla="*/ 194707 h 2067690"/>
                <a:gd name="connsiteX2" fmla="*/ 1756976 w 2067690"/>
                <a:gd name="connsiteY2" fmla="*/ 302520 h 2067690"/>
                <a:gd name="connsiteX3" fmla="*/ 1651992 w 2067690"/>
                <a:gd name="connsiteY3" fmla="*/ 484347 h 2067690"/>
                <a:gd name="connsiteX4" fmla="*/ 1818798 w 2067690"/>
                <a:gd name="connsiteY4" fmla="*/ 773263 h 2067690"/>
                <a:gd name="connsiteX5" fmla="*/ 2028756 w 2067690"/>
                <a:gd name="connsiteY5" fmla="*/ 773257 h 2067690"/>
                <a:gd name="connsiteX6" fmla="*/ 2057882 w 2067690"/>
                <a:gd name="connsiteY6" fmla="*/ 938438 h 2067690"/>
                <a:gd name="connsiteX7" fmla="*/ 1860584 w 2067690"/>
                <a:gd name="connsiteY7" fmla="*/ 1010242 h 2067690"/>
                <a:gd name="connsiteX8" fmla="*/ 1802653 w 2067690"/>
                <a:gd name="connsiteY8" fmla="*/ 1338786 h 2067690"/>
                <a:gd name="connsiteX9" fmla="*/ 1963494 w 2067690"/>
                <a:gd name="connsiteY9" fmla="*/ 1473740 h 2067690"/>
                <a:gd name="connsiteX10" fmla="*/ 1879629 w 2067690"/>
                <a:gd name="connsiteY10" fmla="*/ 1618997 h 2067690"/>
                <a:gd name="connsiteX11" fmla="*/ 1682336 w 2067690"/>
                <a:gd name="connsiteY11" fmla="*/ 1547182 h 2067690"/>
                <a:gd name="connsiteX12" fmla="*/ 1426774 w 2067690"/>
                <a:gd name="connsiteY12" fmla="*/ 1761624 h 2067690"/>
                <a:gd name="connsiteX13" fmla="*/ 1463238 w 2067690"/>
                <a:gd name="connsiteY13" fmla="*/ 1968391 h 2067690"/>
                <a:gd name="connsiteX14" fmla="*/ 1305625 w 2067690"/>
                <a:gd name="connsiteY14" fmla="*/ 2025757 h 2067690"/>
                <a:gd name="connsiteX15" fmla="*/ 1200651 w 2067690"/>
                <a:gd name="connsiteY15" fmla="*/ 1843926 h 2067690"/>
                <a:gd name="connsiteX16" fmla="*/ 867039 w 2067690"/>
                <a:gd name="connsiteY16" fmla="*/ 1843926 h 2067690"/>
                <a:gd name="connsiteX17" fmla="*/ 762065 w 2067690"/>
                <a:gd name="connsiteY17" fmla="*/ 2025757 h 2067690"/>
                <a:gd name="connsiteX18" fmla="*/ 604452 w 2067690"/>
                <a:gd name="connsiteY18" fmla="*/ 1968391 h 2067690"/>
                <a:gd name="connsiteX19" fmla="*/ 640916 w 2067690"/>
                <a:gd name="connsiteY19" fmla="*/ 1761624 h 2067690"/>
                <a:gd name="connsiteX20" fmla="*/ 385354 w 2067690"/>
                <a:gd name="connsiteY20" fmla="*/ 1547182 h 2067690"/>
                <a:gd name="connsiteX21" fmla="*/ 188061 w 2067690"/>
                <a:gd name="connsiteY21" fmla="*/ 1618997 h 2067690"/>
                <a:gd name="connsiteX22" fmla="*/ 104196 w 2067690"/>
                <a:gd name="connsiteY22" fmla="*/ 1473740 h 2067690"/>
                <a:gd name="connsiteX23" fmla="*/ 265037 w 2067690"/>
                <a:gd name="connsiteY23" fmla="*/ 1338786 h 2067690"/>
                <a:gd name="connsiteX24" fmla="*/ 207106 w 2067690"/>
                <a:gd name="connsiteY24" fmla="*/ 1010242 h 2067690"/>
                <a:gd name="connsiteX25" fmla="*/ 9808 w 2067690"/>
                <a:gd name="connsiteY25" fmla="*/ 938438 h 2067690"/>
                <a:gd name="connsiteX26" fmla="*/ 38934 w 2067690"/>
                <a:gd name="connsiteY26" fmla="*/ 773257 h 2067690"/>
                <a:gd name="connsiteX27" fmla="*/ 248892 w 2067690"/>
                <a:gd name="connsiteY27" fmla="*/ 773263 h 2067690"/>
                <a:gd name="connsiteX28" fmla="*/ 415698 w 2067690"/>
                <a:gd name="connsiteY28" fmla="*/ 484347 h 2067690"/>
                <a:gd name="connsiteX29" fmla="*/ 310714 w 2067690"/>
                <a:gd name="connsiteY29" fmla="*/ 302520 h 2067690"/>
                <a:gd name="connsiteX30" fmla="*/ 439201 w 2067690"/>
                <a:gd name="connsiteY30" fmla="*/ 194707 h 2067690"/>
                <a:gd name="connsiteX31" fmla="*/ 600035 w 2067690"/>
                <a:gd name="connsiteY31" fmla="*/ 329669 h 2067690"/>
                <a:gd name="connsiteX32" fmla="*/ 913528 w 2067690"/>
                <a:gd name="connsiteY32" fmla="*/ 215567 h 2067690"/>
                <a:gd name="connsiteX33" fmla="*/ 949981 w 2067690"/>
                <a:gd name="connsiteY33" fmla="*/ 8798 h 2067690"/>
                <a:gd name="connsiteX34" fmla="*/ 1117709 w 2067690"/>
                <a:gd name="connsiteY34" fmla="*/ 8798 h 2067690"/>
                <a:gd name="connsiteX35" fmla="*/ 1154163 w 2067690"/>
                <a:gd name="connsiteY35" fmla="*/ 215567 h 2067690"/>
                <a:gd name="connsiteX36" fmla="*/ 1467656 w 2067690"/>
                <a:gd name="connsiteY36" fmla="*/ 329669 h 2067690"/>
                <a:gd name="connsiteX37" fmla="*/ 1467655 w 2067690"/>
                <a:gd name="connsiteY37" fmla="*/ 329669 h 206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67690" h="2067690">
                  <a:moveTo>
                    <a:pt x="1467655" y="329669"/>
                  </a:moveTo>
                  <a:lnTo>
                    <a:pt x="1628489" y="194707"/>
                  </a:lnTo>
                  <a:lnTo>
                    <a:pt x="1756976" y="302520"/>
                  </a:lnTo>
                  <a:lnTo>
                    <a:pt x="1651992" y="484347"/>
                  </a:lnTo>
                  <a:cubicBezTo>
                    <a:pt x="1726641" y="568322"/>
                    <a:pt x="1783398" y="666627"/>
                    <a:pt x="1818798" y="773263"/>
                  </a:cubicBezTo>
                  <a:lnTo>
                    <a:pt x="2028756" y="773257"/>
                  </a:lnTo>
                  <a:lnTo>
                    <a:pt x="2057882" y="938438"/>
                  </a:lnTo>
                  <a:lnTo>
                    <a:pt x="1860584" y="1010242"/>
                  </a:lnTo>
                  <a:cubicBezTo>
                    <a:pt x="1863790" y="1122555"/>
                    <a:pt x="1844079" y="1234343"/>
                    <a:pt x="1802653" y="1338786"/>
                  </a:cubicBezTo>
                  <a:lnTo>
                    <a:pt x="1963494" y="1473740"/>
                  </a:lnTo>
                  <a:lnTo>
                    <a:pt x="1879629" y="1618997"/>
                  </a:lnTo>
                  <a:lnTo>
                    <a:pt x="1682336" y="1547182"/>
                  </a:lnTo>
                  <a:cubicBezTo>
                    <a:pt x="1612599" y="1635280"/>
                    <a:pt x="1525643" y="1708244"/>
                    <a:pt x="1426774" y="1761624"/>
                  </a:cubicBezTo>
                  <a:lnTo>
                    <a:pt x="1463238" y="1968391"/>
                  </a:lnTo>
                  <a:lnTo>
                    <a:pt x="1305625" y="2025757"/>
                  </a:lnTo>
                  <a:lnTo>
                    <a:pt x="1200651" y="1843926"/>
                  </a:lnTo>
                  <a:cubicBezTo>
                    <a:pt x="1090601" y="1866587"/>
                    <a:pt x="977089" y="1866587"/>
                    <a:pt x="867039" y="1843926"/>
                  </a:cubicBezTo>
                  <a:lnTo>
                    <a:pt x="762065" y="2025757"/>
                  </a:lnTo>
                  <a:lnTo>
                    <a:pt x="604452" y="1968391"/>
                  </a:lnTo>
                  <a:lnTo>
                    <a:pt x="640916" y="1761624"/>
                  </a:lnTo>
                  <a:cubicBezTo>
                    <a:pt x="542047" y="1708245"/>
                    <a:pt x="455091" y="1635280"/>
                    <a:pt x="385354" y="1547182"/>
                  </a:cubicBezTo>
                  <a:lnTo>
                    <a:pt x="188061" y="1618997"/>
                  </a:lnTo>
                  <a:lnTo>
                    <a:pt x="104196" y="1473740"/>
                  </a:lnTo>
                  <a:lnTo>
                    <a:pt x="265037" y="1338786"/>
                  </a:lnTo>
                  <a:cubicBezTo>
                    <a:pt x="223611" y="1234343"/>
                    <a:pt x="203899" y="1122555"/>
                    <a:pt x="207106" y="1010242"/>
                  </a:cubicBezTo>
                  <a:lnTo>
                    <a:pt x="9808" y="938438"/>
                  </a:lnTo>
                  <a:lnTo>
                    <a:pt x="38934" y="773257"/>
                  </a:lnTo>
                  <a:lnTo>
                    <a:pt x="248892" y="773263"/>
                  </a:lnTo>
                  <a:cubicBezTo>
                    <a:pt x="284292" y="666627"/>
                    <a:pt x="341048" y="568322"/>
                    <a:pt x="415698" y="484347"/>
                  </a:cubicBezTo>
                  <a:lnTo>
                    <a:pt x="310714" y="302520"/>
                  </a:lnTo>
                  <a:lnTo>
                    <a:pt x="439201" y="194707"/>
                  </a:lnTo>
                  <a:lnTo>
                    <a:pt x="600035" y="329669"/>
                  </a:lnTo>
                  <a:cubicBezTo>
                    <a:pt x="695697" y="270736"/>
                    <a:pt x="802365" y="231912"/>
                    <a:pt x="913528" y="215567"/>
                  </a:cubicBezTo>
                  <a:lnTo>
                    <a:pt x="949981" y="8798"/>
                  </a:lnTo>
                  <a:lnTo>
                    <a:pt x="1117709" y="8798"/>
                  </a:lnTo>
                  <a:lnTo>
                    <a:pt x="1154163" y="215567"/>
                  </a:lnTo>
                  <a:cubicBezTo>
                    <a:pt x="1265326" y="231912"/>
                    <a:pt x="1371993" y="270736"/>
                    <a:pt x="1467656" y="329669"/>
                  </a:cubicBezTo>
                  <a:lnTo>
                    <a:pt x="1467655" y="329669"/>
                  </a:lnTo>
                  <a:close/>
                </a:path>
              </a:pathLst>
            </a:custGeom>
            <a:solidFill>
              <a:srgbClr val="00558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32208" tIns="500857" rIns="432208" bIns="537018" numCol="1" spcCol="1270" anchor="ctr" anchorCtr="0">
              <a:noAutofit/>
            </a:bodyPr>
            <a:lstStyle/>
            <a:p>
              <a:pPr marL="0" lvl="0" indent="0" algn="ctr" defTabSz="577850">
                <a:lnSpc>
                  <a:spcPct val="90000"/>
                </a:lnSpc>
                <a:spcBef>
                  <a:spcPct val="0"/>
                </a:spcBef>
                <a:spcAft>
                  <a:spcPct val="35000"/>
                </a:spcAft>
                <a:buNone/>
              </a:pPr>
              <a:endParaRPr lang="en-US" sz="1300" kern="1200">
                <a:ea typeface="Calibri"/>
                <a:cs typeface="Calibri"/>
              </a:endParaRPr>
            </a:p>
          </p:txBody>
        </p:sp>
        <p:sp>
          <p:nvSpPr>
            <p:cNvPr id="10" name="Freeform: Shape 9">
              <a:extLst>
                <a:ext uri="{FF2B5EF4-FFF2-40B4-BE49-F238E27FC236}">
                  <a16:creationId xmlns:a16="http://schemas.microsoft.com/office/drawing/2014/main" id="{A72B16A0-81A4-F1CB-F513-ED89F60CB0B5}"/>
                </a:ext>
              </a:extLst>
            </p:cNvPr>
            <p:cNvSpPr/>
            <p:nvPr/>
          </p:nvSpPr>
          <p:spPr>
            <a:xfrm>
              <a:off x="6841851" y="3765224"/>
              <a:ext cx="1503774" cy="1503774"/>
            </a:xfrm>
            <a:custGeom>
              <a:avLst/>
              <a:gdLst>
                <a:gd name="connsiteX0" fmla="*/ 1125194 w 1503774"/>
                <a:gd name="connsiteY0" fmla="*/ 380868 h 1503774"/>
                <a:gd name="connsiteX1" fmla="*/ 1347052 w 1503774"/>
                <a:gd name="connsiteY1" fmla="*/ 314004 h 1503774"/>
                <a:gd name="connsiteX2" fmla="*/ 1428687 w 1503774"/>
                <a:gd name="connsiteY2" fmla="*/ 455401 h 1503774"/>
                <a:gd name="connsiteX3" fmla="*/ 1259853 w 1503774"/>
                <a:gd name="connsiteY3" fmla="*/ 614103 h 1503774"/>
                <a:gd name="connsiteX4" fmla="*/ 1259853 w 1503774"/>
                <a:gd name="connsiteY4" fmla="*/ 889671 h 1503774"/>
                <a:gd name="connsiteX5" fmla="*/ 1428687 w 1503774"/>
                <a:gd name="connsiteY5" fmla="*/ 1048373 h 1503774"/>
                <a:gd name="connsiteX6" fmla="*/ 1347052 w 1503774"/>
                <a:gd name="connsiteY6" fmla="*/ 1189770 h 1503774"/>
                <a:gd name="connsiteX7" fmla="*/ 1125194 w 1503774"/>
                <a:gd name="connsiteY7" fmla="*/ 1122906 h 1503774"/>
                <a:gd name="connsiteX8" fmla="*/ 886545 w 1503774"/>
                <a:gd name="connsiteY8" fmla="*/ 1260690 h 1503774"/>
                <a:gd name="connsiteX9" fmla="*/ 833522 w 1503774"/>
                <a:gd name="connsiteY9" fmla="*/ 1486256 h 1503774"/>
                <a:gd name="connsiteX10" fmla="*/ 670252 w 1503774"/>
                <a:gd name="connsiteY10" fmla="*/ 1486256 h 1503774"/>
                <a:gd name="connsiteX11" fmla="*/ 617229 w 1503774"/>
                <a:gd name="connsiteY11" fmla="*/ 1260690 h 1503774"/>
                <a:gd name="connsiteX12" fmla="*/ 378580 w 1503774"/>
                <a:gd name="connsiteY12" fmla="*/ 1122906 h 1503774"/>
                <a:gd name="connsiteX13" fmla="*/ 156722 w 1503774"/>
                <a:gd name="connsiteY13" fmla="*/ 1189770 h 1503774"/>
                <a:gd name="connsiteX14" fmla="*/ 75087 w 1503774"/>
                <a:gd name="connsiteY14" fmla="*/ 1048373 h 1503774"/>
                <a:gd name="connsiteX15" fmla="*/ 243921 w 1503774"/>
                <a:gd name="connsiteY15" fmla="*/ 889671 h 1503774"/>
                <a:gd name="connsiteX16" fmla="*/ 243921 w 1503774"/>
                <a:gd name="connsiteY16" fmla="*/ 614103 h 1503774"/>
                <a:gd name="connsiteX17" fmla="*/ 75087 w 1503774"/>
                <a:gd name="connsiteY17" fmla="*/ 455401 h 1503774"/>
                <a:gd name="connsiteX18" fmla="*/ 156722 w 1503774"/>
                <a:gd name="connsiteY18" fmla="*/ 314004 h 1503774"/>
                <a:gd name="connsiteX19" fmla="*/ 378580 w 1503774"/>
                <a:gd name="connsiteY19" fmla="*/ 380868 h 1503774"/>
                <a:gd name="connsiteX20" fmla="*/ 617229 w 1503774"/>
                <a:gd name="connsiteY20" fmla="*/ 243084 h 1503774"/>
                <a:gd name="connsiteX21" fmla="*/ 670252 w 1503774"/>
                <a:gd name="connsiteY21" fmla="*/ 17518 h 1503774"/>
                <a:gd name="connsiteX22" fmla="*/ 833522 w 1503774"/>
                <a:gd name="connsiteY22" fmla="*/ 17518 h 1503774"/>
                <a:gd name="connsiteX23" fmla="*/ 886545 w 1503774"/>
                <a:gd name="connsiteY23" fmla="*/ 243084 h 1503774"/>
                <a:gd name="connsiteX24" fmla="*/ 1125194 w 1503774"/>
                <a:gd name="connsiteY24" fmla="*/ 380868 h 150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03774" h="1503774">
                  <a:moveTo>
                    <a:pt x="1125194" y="380868"/>
                  </a:moveTo>
                  <a:lnTo>
                    <a:pt x="1347052" y="314004"/>
                  </a:lnTo>
                  <a:lnTo>
                    <a:pt x="1428687" y="455401"/>
                  </a:lnTo>
                  <a:lnTo>
                    <a:pt x="1259853" y="614103"/>
                  </a:lnTo>
                  <a:cubicBezTo>
                    <a:pt x="1284326" y="704329"/>
                    <a:pt x="1284326" y="799445"/>
                    <a:pt x="1259853" y="889671"/>
                  </a:cubicBezTo>
                  <a:lnTo>
                    <a:pt x="1428687" y="1048373"/>
                  </a:lnTo>
                  <a:lnTo>
                    <a:pt x="1347052" y="1189770"/>
                  </a:lnTo>
                  <a:lnTo>
                    <a:pt x="1125194" y="1122906"/>
                  </a:lnTo>
                  <a:cubicBezTo>
                    <a:pt x="1059293" y="1189214"/>
                    <a:pt x="976920" y="1236772"/>
                    <a:pt x="886545" y="1260690"/>
                  </a:cubicBezTo>
                  <a:lnTo>
                    <a:pt x="833522" y="1486256"/>
                  </a:lnTo>
                  <a:lnTo>
                    <a:pt x="670252" y="1486256"/>
                  </a:lnTo>
                  <a:lnTo>
                    <a:pt x="617229" y="1260690"/>
                  </a:lnTo>
                  <a:cubicBezTo>
                    <a:pt x="526854" y="1236772"/>
                    <a:pt x="444481" y="1189214"/>
                    <a:pt x="378580" y="1122906"/>
                  </a:cubicBezTo>
                  <a:lnTo>
                    <a:pt x="156722" y="1189770"/>
                  </a:lnTo>
                  <a:lnTo>
                    <a:pt x="75087" y="1048373"/>
                  </a:lnTo>
                  <a:lnTo>
                    <a:pt x="243921" y="889671"/>
                  </a:lnTo>
                  <a:cubicBezTo>
                    <a:pt x="219448" y="799445"/>
                    <a:pt x="219448" y="704329"/>
                    <a:pt x="243921" y="614103"/>
                  </a:cubicBezTo>
                  <a:lnTo>
                    <a:pt x="75087" y="455401"/>
                  </a:lnTo>
                  <a:lnTo>
                    <a:pt x="156722" y="314004"/>
                  </a:lnTo>
                  <a:lnTo>
                    <a:pt x="378580" y="380868"/>
                  </a:lnTo>
                  <a:cubicBezTo>
                    <a:pt x="444481" y="314560"/>
                    <a:pt x="526854" y="267002"/>
                    <a:pt x="617229" y="243084"/>
                  </a:cubicBezTo>
                  <a:lnTo>
                    <a:pt x="670252" y="17518"/>
                  </a:lnTo>
                  <a:lnTo>
                    <a:pt x="833522" y="17518"/>
                  </a:lnTo>
                  <a:lnTo>
                    <a:pt x="886545" y="243084"/>
                  </a:lnTo>
                  <a:cubicBezTo>
                    <a:pt x="976920" y="267002"/>
                    <a:pt x="1059293" y="314560"/>
                    <a:pt x="1125194" y="380868"/>
                  </a:cubicBezTo>
                  <a:close/>
                </a:path>
              </a:pathLst>
            </a:custGeom>
            <a:solidFill>
              <a:srgbClr val="7DB4D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95090" tIns="397378" rIns="395090" bIns="397378" numCol="1" spcCol="1270" anchor="ctr" anchorCtr="0">
              <a:noAutofit/>
            </a:bodyPr>
            <a:lstStyle/>
            <a:p>
              <a:pPr marL="0" lvl="0" indent="0" algn="ctr" defTabSz="577850">
                <a:lnSpc>
                  <a:spcPct val="90000"/>
                </a:lnSpc>
                <a:spcBef>
                  <a:spcPct val="0"/>
                </a:spcBef>
                <a:spcAft>
                  <a:spcPct val="35000"/>
                </a:spcAft>
                <a:buNone/>
              </a:pPr>
              <a:endParaRPr lang="en-US" sz="1300" kern="1200">
                <a:ea typeface="Calibri"/>
                <a:cs typeface="Calibri"/>
              </a:endParaRPr>
            </a:p>
          </p:txBody>
        </p:sp>
        <p:sp>
          <p:nvSpPr>
            <p:cNvPr id="11" name="Freeform: Shape 10">
              <a:extLst>
                <a:ext uri="{FF2B5EF4-FFF2-40B4-BE49-F238E27FC236}">
                  <a16:creationId xmlns:a16="http://schemas.microsoft.com/office/drawing/2014/main" id="{463C0747-DA2F-EF39-AD22-377BB1D5D95E}"/>
                </a:ext>
              </a:extLst>
            </p:cNvPr>
            <p:cNvSpPr/>
            <p:nvPr/>
          </p:nvSpPr>
          <p:spPr>
            <a:xfrm>
              <a:off x="7518550" y="2562204"/>
              <a:ext cx="1804530" cy="1804530"/>
            </a:xfrm>
            <a:custGeom>
              <a:avLst/>
              <a:gdLst>
                <a:gd name="connsiteX0" fmla="*/ 1102461 w 1473392"/>
                <a:gd name="connsiteY0" fmla="*/ 373173 h 1473392"/>
                <a:gd name="connsiteX1" fmla="*/ 1319836 w 1473392"/>
                <a:gd name="connsiteY1" fmla="*/ 307660 h 1473392"/>
                <a:gd name="connsiteX2" fmla="*/ 1399822 w 1473392"/>
                <a:gd name="connsiteY2" fmla="*/ 446200 h 1473392"/>
                <a:gd name="connsiteX3" fmla="*/ 1234399 w 1473392"/>
                <a:gd name="connsiteY3" fmla="*/ 601696 h 1473392"/>
                <a:gd name="connsiteX4" fmla="*/ 1234399 w 1473392"/>
                <a:gd name="connsiteY4" fmla="*/ 871696 h 1473392"/>
                <a:gd name="connsiteX5" fmla="*/ 1399822 w 1473392"/>
                <a:gd name="connsiteY5" fmla="*/ 1027192 h 1473392"/>
                <a:gd name="connsiteX6" fmla="*/ 1319836 w 1473392"/>
                <a:gd name="connsiteY6" fmla="*/ 1165732 h 1473392"/>
                <a:gd name="connsiteX7" fmla="*/ 1102461 w 1473392"/>
                <a:gd name="connsiteY7" fmla="*/ 1100219 h 1473392"/>
                <a:gd name="connsiteX8" fmla="*/ 868634 w 1473392"/>
                <a:gd name="connsiteY8" fmla="*/ 1235219 h 1473392"/>
                <a:gd name="connsiteX9" fmla="*/ 816682 w 1473392"/>
                <a:gd name="connsiteY9" fmla="*/ 1456228 h 1473392"/>
                <a:gd name="connsiteX10" fmla="*/ 656710 w 1473392"/>
                <a:gd name="connsiteY10" fmla="*/ 1456228 h 1473392"/>
                <a:gd name="connsiteX11" fmla="*/ 604758 w 1473392"/>
                <a:gd name="connsiteY11" fmla="*/ 1235220 h 1473392"/>
                <a:gd name="connsiteX12" fmla="*/ 370931 w 1473392"/>
                <a:gd name="connsiteY12" fmla="*/ 1100220 h 1473392"/>
                <a:gd name="connsiteX13" fmla="*/ 153556 w 1473392"/>
                <a:gd name="connsiteY13" fmla="*/ 1165732 h 1473392"/>
                <a:gd name="connsiteX14" fmla="*/ 73570 w 1473392"/>
                <a:gd name="connsiteY14" fmla="*/ 1027192 h 1473392"/>
                <a:gd name="connsiteX15" fmla="*/ 238993 w 1473392"/>
                <a:gd name="connsiteY15" fmla="*/ 871696 h 1473392"/>
                <a:gd name="connsiteX16" fmla="*/ 238993 w 1473392"/>
                <a:gd name="connsiteY16" fmla="*/ 601696 h 1473392"/>
                <a:gd name="connsiteX17" fmla="*/ 73570 w 1473392"/>
                <a:gd name="connsiteY17" fmla="*/ 446200 h 1473392"/>
                <a:gd name="connsiteX18" fmla="*/ 153556 w 1473392"/>
                <a:gd name="connsiteY18" fmla="*/ 307660 h 1473392"/>
                <a:gd name="connsiteX19" fmla="*/ 370931 w 1473392"/>
                <a:gd name="connsiteY19" fmla="*/ 373173 h 1473392"/>
                <a:gd name="connsiteX20" fmla="*/ 604758 w 1473392"/>
                <a:gd name="connsiteY20" fmla="*/ 238173 h 1473392"/>
                <a:gd name="connsiteX21" fmla="*/ 656710 w 1473392"/>
                <a:gd name="connsiteY21" fmla="*/ 17164 h 1473392"/>
                <a:gd name="connsiteX22" fmla="*/ 816682 w 1473392"/>
                <a:gd name="connsiteY22" fmla="*/ 17164 h 1473392"/>
                <a:gd name="connsiteX23" fmla="*/ 868634 w 1473392"/>
                <a:gd name="connsiteY23" fmla="*/ 238172 h 1473392"/>
                <a:gd name="connsiteX24" fmla="*/ 1102461 w 1473392"/>
                <a:gd name="connsiteY24" fmla="*/ 373172 h 1473392"/>
                <a:gd name="connsiteX25" fmla="*/ 1102461 w 1473392"/>
                <a:gd name="connsiteY25" fmla="*/ 373173 h 147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73392" h="1473392">
                  <a:moveTo>
                    <a:pt x="948344" y="372699"/>
                  </a:moveTo>
                  <a:lnTo>
                    <a:pt x="1105938" y="275094"/>
                  </a:lnTo>
                  <a:lnTo>
                    <a:pt x="1198298" y="367454"/>
                  </a:lnTo>
                  <a:lnTo>
                    <a:pt x="1100693" y="525048"/>
                  </a:lnTo>
                  <a:cubicBezTo>
                    <a:pt x="1138286" y="589702"/>
                    <a:pt x="1157981" y="663202"/>
                    <a:pt x="1157751" y="737990"/>
                  </a:cubicBezTo>
                  <a:lnTo>
                    <a:pt x="1321076" y="825668"/>
                  </a:lnTo>
                  <a:lnTo>
                    <a:pt x="1287270" y="951834"/>
                  </a:lnTo>
                  <a:lnTo>
                    <a:pt x="1101987" y="946102"/>
                  </a:lnTo>
                  <a:cubicBezTo>
                    <a:pt x="1064792" y="1010986"/>
                    <a:pt x="1010986" y="1064792"/>
                    <a:pt x="946102" y="1101987"/>
                  </a:cubicBezTo>
                  <a:lnTo>
                    <a:pt x="951834" y="1287270"/>
                  </a:lnTo>
                  <a:lnTo>
                    <a:pt x="825668" y="1321076"/>
                  </a:lnTo>
                  <a:lnTo>
                    <a:pt x="737990" y="1157751"/>
                  </a:lnTo>
                  <a:cubicBezTo>
                    <a:pt x="663202" y="1157981"/>
                    <a:pt x="589701" y="1138287"/>
                    <a:pt x="525048" y="1100693"/>
                  </a:cubicBezTo>
                  <a:lnTo>
                    <a:pt x="367454" y="1198298"/>
                  </a:lnTo>
                  <a:lnTo>
                    <a:pt x="275094" y="1105938"/>
                  </a:lnTo>
                  <a:lnTo>
                    <a:pt x="372699" y="948344"/>
                  </a:lnTo>
                  <a:cubicBezTo>
                    <a:pt x="335106" y="883690"/>
                    <a:pt x="315411" y="810190"/>
                    <a:pt x="315641" y="735402"/>
                  </a:cubicBezTo>
                  <a:lnTo>
                    <a:pt x="152316" y="647724"/>
                  </a:lnTo>
                  <a:lnTo>
                    <a:pt x="186122" y="521558"/>
                  </a:lnTo>
                  <a:lnTo>
                    <a:pt x="371405" y="527290"/>
                  </a:lnTo>
                  <a:cubicBezTo>
                    <a:pt x="408600" y="462406"/>
                    <a:pt x="462406" y="408600"/>
                    <a:pt x="527290" y="371405"/>
                  </a:cubicBezTo>
                  <a:lnTo>
                    <a:pt x="521558" y="186122"/>
                  </a:lnTo>
                  <a:lnTo>
                    <a:pt x="647724" y="152316"/>
                  </a:lnTo>
                  <a:lnTo>
                    <a:pt x="735402" y="315641"/>
                  </a:lnTo>
                  <a:cubicBezTo>
                    <a:pt x="810190" y="315411"/>
                    <a:pt x="883691" y="335105"/>
                    <a:pt x="948344" y="372699"/>
                  </a:cubicBezTo>
                  <a:lnTo>
                    <a:pt x="948344" y="372699"/>
                  </a:lnTo>
                  <a:close/>
                </a:path>
              </a:pathLst>
            </a:custGeom>
            <a:solidFill>
              <a:srgbClr val="29709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5237" tIns="505237" rIns="505237" bIns="505237" numCol="1" spcCol="1270" anchor="ctr" anchorCtr="0">
              <a:noAutofit/>
            </a:bodyPr>
            <a:lstStyle/>
            <a:p>
              <a:pPr marL="0" lvl="0" indent="0" algn="ctr" defTabSz="577850">
                <a:lnSpc>
                  <a:spcPct val="90000"/>
                </a:lnSpc>
                <a:spcBef>
                  <a:spcPct val="0"/>
                </a:spcBef>
                <a:spcAft>
                  <a:spcPct val="35000"/>
                </a:spcAft>
                <a:buNone/>
              </a:pPr>
              <a:endParaRPr lang="en-US" sz="1300" kern="1200">
                <a:ea typeface="Calibri"/>
                <a:cs typeface="Calibri"/>
              </a:endParaRPr>
            </a:p>
          </p:txBody>
        </p:sp>
        <p:sp>
          <p:nvSpPr>
            <p:cNvPr id="12" name="Arrow: Circular 11">
              <a:extLst>
                <a:ext uri="{FF2B5EF4-FFF2-40B4-BE49-F238E27FC236}">
                  <a16:creationId xmlns:a16="http://schemas.microsoft.com/office/drawing/2014/main" id="{7E438FC0-50C1-66EB-EFEC-CE4F8FC7E6A2}"/>
                </a:ext>
              </a:extLst>
            </p:cNvPr>
            <p:cNvSpPr/>
            <p:nvPr/>
          </p:nvSpPr>
          <p:spPr>
            <a:xfrm>
              <a:off x="7881166" y="3944612"/>
              <a:ext cx="2646643" cy="2646643"/>
            </a:xfrm>
            <a:prstGeom prst="circularArrow">
              <a:avLst>
                <a:gd name="adj1" fmla="val 4688"/>
                <a:gd name="adj2" fmla="val 299029"/>
                <a:gd name="adj3" fmla="val 2504957"/>
                <a:gd name="adj4" fmla="val 15885636"/>
                <a:gd name="adj5" fmla="val 5469"/>
              </a:avLst>
            </a:prstGeom>
            <a:solidFill>
              <a:srgbClr val="005584"/>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sp>
          <p:nvSpPr>
            <p:cNvPr id="13" name="Shape 12">
              <a:extLst>
                <a:ext uri="{FF2B5EF4-FFF2-40B4-BE49-F238E27FC236}">
                  <a16:creationId xmlns:a16="http://schemas.microsoft.com/office/drawing/2014/main" id="{E9B00934-32CA-A04C-5059-6A9F16415888}"/>
                </a:ext>
              </a:extLst>
            </p:cNvPr>
            <p:cNvSpPr/>
            <p:nvPr/>
          </p:nvSpPr>
          <p:spPr>
            <a:xfrm>
              <a:off x="6575536" y="3434362"/>
              <a:ext cx="1922952" cy="1922952"/>
            </a:xfrm>
            <a:prstGeom prst="leftCircularArrow">
              <a:avLst>
                <a:gd name="adj1" fmla="val 6452"/>
                <a:gd name="adj2" fmla="val 429999"/>
                <a:gd name="adj3" fmla="val 10489124"/>
                <a:gd name="adj4" fmla="val 14837806"/>
                <a:gd name="adj5" fmla="val 7527"/>
              </a:avLst>
            </a:prstGeom>
            <a:solidFill>
              <a:srgbClr val="7DB4D9"/>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sp>
          <p:nvSpPr>
            <p:cNvPr id="14" name="Arrow: Circular 13">
              <a:extLst>
                <a:ext uri="{FF2B5EF4-FFF2-40B4-BE49-F238E27FC236}">
                  <a16:creationId xmlns:a16="http://schemas.microsoft.com/office/drawing/2014/main" id="{B5070BB9-BBC1-D8D4-ACC2-5BE8BF54D2FE}"/>
                </a:ext>
              </a:extLst>
            </p:cNvPr>
            <p:cNvSpPr/>
            <p:nvPr/>
          </p:nvSpPr>
          <p:spPr>
            <a:xfrm>
              <a:off x="7343308" y="2406912"/>
              <a:ext cx="2073329" cy="2073329"/>
            </a:xfrm>
            <a:prstGeom prst="circularArrow">
              <a:avLst>
                <a:gd name="adj1" fmla="val 5984"/>
                <a:gd name="adj2" fmla="val 394124"/>
                <a:gd name="adj3" fmla="val 13313824"/>
                <a:gd name="adj4" fmla="val 10508221"/>
                <a:gd name="adj5" fmla="val 6981"/>
              </a:avLst>
            </a:prstGeom>
            <a:solidFill>
              <a:srgbClr val="297098"/>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grpSp>
    </p:spTree>
    <p:extLst>
      <p:ext uri="{BB962C8B-B14F-4D97-AF65-F5344CB8AC3E}">
        <p14:creationId xmlns:p14="http://schemas.microsoft.com/office/powerpoint/2010/main" val="13457570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08BCD-5A84-7F49-CDA7-8AFE0ADB9F5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4BA27B2-67FF-DFA4-B958-318B4C15E546}"/>
              </a:ext>
            </a:extLst>
          </p:cNvPr>
          <p:cNvSpPr>
            <a:spLocks noGrp="1"/>
          </p:cNvSpPr>
          <p:nvPr>
            <p:ph type="title"/>
          </p:nvPr>
        </p:nvSpPr>
        <p:spPr>
          <a:xfrm>
            <a:off x="838200" y="2766218"/>
            <a:ext cx="10515600" cy="1325563"/>
          </a:xfrm>
        </p:spPr>
        <p:txBody>
          <a:bodyPr>
            <a:noAutofit/>
          </a:bodyPr>
          <a:lstStyle/>
          <a:p>
            <a:r>
              <a:rPr lang="en-US" sz="4800"/>
              <a:t>Topic Two: </a:t>
            </a:r>
            <a:br>
              <a:rPr lang="en-US" sz="4800"/>
            </a:br>
            <a:r>
              <a:rPr lang="en-US" sz="4800"/>
              <a:t>Eviction Prevention, </a:t>
            </a:r>
            <a:br>
              <a:rPr lang="en-US" sz="4800"/>
            </a:br>
            <a:r>
              <a:rPr lang="en-US" sz="4800"/>
              <a:t>Homelessness &amp; </a:t>
            </a:r>
            <a:br>
              <a:rPr lang="en-US" sz="4800"/>
            </a:br>
            <a:r>
              <a:rPr lang="en-US" sz="4800"/>
              <a:t>Conference Guidelines</a:t>
            </a:r>
          </a:p>
        </p:txBody>
      </p:sp>
    </p:spTree>
    <p:extLst>
      <p:ext uri="{BB962C8B-B14F-4D97-AF65-F5344CB8AC3E}">
        <p14:creationId xmlns:p14="http://schemas.microsoft.com/office/powerpoint/2010/main" val="19432393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47FE3-658F-C686-0273-6874313363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4A3E1F-7A19-D863-3D5C-D386F986CB2D}"/>
              </a:ext>
            </a:extLst>
          </p:cNvPr>
          <p:cNvSpPr>
            <a:spLocks noGrp="1"/>
          </p:cNvSpPr>
          <p:nvPr>
            <p:ph type="title"/>
          </p:nvPr>
        </p:nvSpPr>
        <p:spPr>
          <a:xfrm>
            <a:off x="415599" y="740800"/>
            <a:ext cx="10917124" cy="669711"/>
          </a:xfrm>
        </p:spPr>
        <p:txBody>
          <a:bodyPr anchor="t"/>
          <a:lstStyle/>
          <a:p>
            <a:r>
              <a:rPr lang="en-US" i="1"/>
              <a:t>Goals</a:t>
            </a:r>
            <a:endParaRPr lang="en-US"/>
          </a:p>
        </p:txBody>
      </p:sp>
      <p:sp>
        <p:nvSpPr>
          <p:cNvPr id="3" name="Content Placeholder 2">
            <a:extLst>
              <a:ext uri="{FF2B5EF4-FFF2-40B4-BE49-F238E27FC236}">
                <a16:creationId xmlns:a16="http://schemas.microsoft.com/office/drawing/2014/main" id="{CC7E4B82-4A32-D836-EAF8-109D8B3BD3BE}"/>
              </a:ext>
            </a:extLst>
          </p:cNvPr>
          <p:cNvSpPr>
            <a:spLocks noGrp="1"/>
          </p:cNvSpPr>
          <p:nvPr>
            <p:ph sz="quarter" idx="10"/>
          </p:nvPr>
        </p:nvSpPr>
        <p:spPr>
          <a:xfrm>
            <a:off x="496111" y="1410511"/>
            <a:ext cx="11199779" cy="505838"/>
          </a:xfrm>
        </p:spPr>
        <p:txBody>
          <a:bodyPr>
            <a:normAutofit fontScale="92500" lnSpcReduction="10000"/>
          </a:bodyPr>
          <a:lstStyle/>
          <a:p>
            <a:pPr>
              <a:lnSpc>
                <a:spcPct val="120000"/>
              </a:lnSpc>
            </a:pPr>
            <a:r>
              <a:rPr lang="en-US" sz="2800">
                <a:solidFill>
                  <a:srgbClr val="01508E"/>
                </a:solidFill>
              </a:rPr>
              <a:t>Assure your Conference activities and guidelines are mission-aligned!</a:t>
            </a:r>
          </a:p>
        </p:txBody>
      </p:sp>
      <p:sp>
        <p:nvSpPr>
          <p:cNvPr id="4" name="Text Placeholder 3">
            <a:extLst>
              <a:ext uri="{FF2B5EF4-FFF2-40B4-BE49-F238E27FC236}">
                <a16:creationId xmlns:a16="http://schemas.microsoft.com/office/drawing/2014/main" id="{11216895-05C3-5983-FDB9-7823AADA1105}"/>
              </a:ext>
            </a:extLst>
          </p:cNvPr>
          <p:cNvSpPr>
            <a:spLocks noGrp="1"/>
          </p:cNvSpPr>
          <p:nvPr>
            <p:ph type="body" sz="quarter" idx="11"/>
          </p:nvPr>
        </p:nvSpPr>
        <p:spPr>
          <a:xfrm>
            <a:off x="496110" y="2178996"/>
            <a:ext cx="11167353" cy="4542817"/>
          </a:xfrm>
        </p:spPr>
        <p:txBody>
          <a:bodyPr>
            <a:normAutofit/>
          </a:bodyPr>
          <a:lstStyle/>
          <a:p>
            <a:pPr marL="282575" lvl="2">
              <a:spcBef>
                <a:spcPts val="1000"/>
              </a:spcBef>
            </a:pPr>
            <a:r>
              <a:rPr lang="en-US" sz="2400"/>
              <a:t>Where does your Conference fit in the housing and homelessness response system?</a:t>
            </a:r>
          </a:p>
          <a:p>
            <a:pPr marL="282575" lvl="2">
              <a:spcBef>
                <a:spcPts val="1000"/>
              </a:spcBef>
            </a:pPr>
            <a:r>
              <a:rPr lang="en-US" sz="2400"/>
              <a:t>What are the needs of your community?</a:t>
            </a:r>
          </a:p>
          <a:p>
            <a:pPr marL="282575" lvl="2">
              <a:spcBef>
                <a:spcPts val="1000"/>
              </a:spcBef>
            </a:pPr>
            <a:r>
              <a:rPr lang="en-US" sz="2400"/>
              <a:t>What are the capabilities of your Conference and parish community?</a:t>
            </a:r>
          </a:p>
          <a:p>
            <a:pPr marL="282575" lvl="2">
              <a:spcBef>
                <a:spcPts val="1000"/>
              </a:spcBef>
            </a:pPr>
            <a:r>
              <a:rPr lang="en-US" sz="2400"/>
              <a:t>Do your guidelines help or hinder your mission?</a:t>
            </a:r>
          </a:p>
          <a:p>
            <a:pPr marL="0" indent="0">
              <a:buNone/>
            </a:pPr>
            <a:endParaRPr lang="en-US" sz="2800"/>
          </a:p>
        </p:txBody>
      </p:sp>
    </p:spTree>
    <p:extLst>
      <p:ext uri="{BB962C8B-B14F-4D97-AF65-F5344CB8AC3E}">
        <p14:creationId xmlns:p14="http://schemas.microsoft.com/office/powerpoint/2010/main" val="10500424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C472D-BD34-8C0E-88AF-EADD6F184F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25081A-2328-47C5-C843-3172D982154E}"/>
              </a:ext>
            </a:extLst>
          </p:cNvPr>
          <p:cNvSpPr>
            <a:spLocks noGrp="1"/>
          </p:cNvSpPr>
          <p:nvPr>
            <p:ph type="title"/>
          </p:nvPr>
        </p:nvSpPr>
        <p:spPr>
          <a:xfrm>
            <a:off x="415599" y="740800"/>
            <a:ext cx="10917124" cy="669711"/>
          </a:xfrm>
        </p:spPr>
        <p:txBody>
          <a:bodyPr anchor="t"/>
          <a:lstStyle/>
          <a:p>
            <a:r>
              <a:rPr lang="en-US" i="1"/>
              <a:t>What Causes Homelessness?</a:t>
            </a:r>
            <a:endParaRPr lang="en-US"/>
          </a:p>
        </p:txBody>
      </p:sp>
      <p:pic>
        <p:nvPicPr>
          <p:cNvPr id="3" name="Picture 2">
            <a:extLst>
              <a:ext uri="{FF2B5EF4-FFF2-40B4-BE49-F238E27FC236}">
                <a16:creationId xmlns:a16="http://schemas.microsoft.com/office/drawing/2014/main" id="{83A5D191-B02D-FF39-84DC-D9B3C491C3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5902" y="1983286"/>
            <a:ext cx="3434128" cy="3663070"/>
          </a:xfrm>
          <a:prstGeom prst="rect">
            <a:avLst/>
          </a:prstGeom>
        </p:spPr>
      </p:pic>
    </p:spTree>
    <p:extLst>
      <p:ext uri="{BB962C8B-B14F-4D97-AF65-F5344CB8AC3E}">
        <p14:creationId xmlns:p14="http://schemas.microsoft.com/office/powerpoint/2010/main" val="172824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38ABE-0514-5F99-BFEE-307D178AB7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55ED85-EE0F-B337-55BA-5AF329DDBCEF}"/>
              </a:ext>
            </a:extLst>
          </p:cNvPr>
          <p:cNvSpPr>
            <a:spLocks noGrp="1"/>
          </p:cNvSpPr>
          <p:nvPr>
            <p:ph type="title"/>
          </p:nvPr>
        </p:nvSpPr>
        <p:spPr>
          <a:xfrm>
            <a:off x="415599" y="740800"/>
            <a:ext cx="10917124" cy="669711"/>
          </a:xfrm>
        </p:spPr>
        <p:txBody>
          <a:bodyPr anchor="t"/>
          <a:lstStyle/>
          <a:p>
            <a:r>
              <a:rPr lang="en-US" i="1"/>
              <a:t>What Causes Homelessness?</a:t>
            </a:r>
            <a:endParaRPr lang="en-US"/>
          </a:p>
        </p:txBody>
      </p:sp>
      <p:graphicFrame>
        <p:nvGraphicFramePr>
          <p:cNvPr id="10" name="Content Placeholder 3">
            <a:extLst>
              <a:ext uri="{FF2B5EF4-FFF2-40B4-BE49-F238E27FC236}">
                <a16:creationId xmlns:a16="http://schemas.microsoft.com/office/drawing/2014/main" id="{68946B0A-6D95-B17D-3C8C-5FC975F21AD9}"/>
              </a:ext>
            </a:extLst>
          </p:cNvPr>
          <p:cNvGraphicFramePr>
            <a:graphicFrameLocks/>
          </p:cNvGraphicFramePr>
          <p:nvPr/>
        </p:nvGraphicFramePr>
        <p:xfrm>
          <a:off x="998244" y="1410511"/>
          <a:ext cx="10537370" cy="43846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84CB0474-F64E-EE80-943E-BEA1F7898D77}"/>
              </a:ext>
            </a:extLst>
          </p:cNvPr>
          <p:cNvSpPr txBox="1"/>
          <p:nvPr/>
        </p:nvSpPr>
        <p:spPr>
          <a:xfrm>
            <a:off x="2430583" y="5795152"/>
            <a:ext cx="7672692" cy="307777"/>
          </a:xfrm>
          <a:prstGeom prst="rect">
            <a:avLst/>
          </a:prstGeom>
          <a:noFill/>
        </p:spPr>
        <p:txBody>
          <a:bodyPr wrap="square">
            <a:spAutoFit/>
          </a:bodyPr>
          <a:lstStyle/>
          <a:p>
            <a:pPr algn="ctr"/>
            <a:r>
              <a:rPr lang="en-US" sz="1400">
                <a:latin typeface="Aptos" panose="020B0004020202020204" pitchFamily="34" charset="0"/>
              </a:rPr>
              <a:t>Source: </a:t>
            </a:r>
            <a:r>
              <a:rPr lang="en-US" sz="1400" u="sng">
                <a:latin typeface="Aptos" panose="020B0004020202020204" pitchFamily="34" charset="0"/>
              </a:rPr>
              <a:t>Homelessness is a housing problem</a:t>
            </a:r>
            <a:r>
              <a:rPr lang="en-US" sz="1400">
                <a:latin typeface="Aptos" panose="020B0004020202020204" pitchFamily="34" charset="0"/>
              </a:rPr>
              <a:t>, Colburn and </a:t>
            </a:r>
            <a:r>
              <a:rPr lang="en-US" sz="1400" err="1">
                <a:latin typeface="Aptos" panose="020B0004020202020204" pitchFamily="34" charset="0"/>
              </a:rPr>
              <a:t>Aldern</a:t>
            </a:r>
            <a:endParaRPr lang="en-US" sz="1400"/>
          </a:p>
        </p:txBody>
      </p:sp>
    </p:spTree>
    <p:extLst>
      <p:ext uri="{BB962C8B-B14F-4D97-AF65-F5344CB8AC3E}">
        <p14:creationId xmlns:p14="http://schemas.microsoft.com/office/powerpoint/2010/main" val="25423958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61285-55C4-E9BC-103D-4B2D7335DB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A1201C-CD37-BF95-CF88-4D5B24D7D5C5}"/>
              </a:ext>
            </a:extLst>
          </p:cNvPr>
          <p:cNvSpPr>
            <a:spLocks noGrp="1"/>
          </p:cNvSpPr>
          <p:nvPr>
            <p:ph type="title"/>
          </p:nvPr>
        </p:nvSpPr>
        <p:spPr>
          <a:xfrm>
            <a:off x="415599" y="740800"/>
            <a:ext cx="10917124" cy="669711"/>
          </a:xfrm>
        </p:spPr>
        <p:txBody>
          <a:bodyPr anchor="t"/>
          <a:lstStyle/>
          <a:p>
            <a:r>
              <a:rPr lang="en-US" i="1"/>
              <a:t>Where should our focus be?</a:t>
            </a:r>
            <a:endParaRPr lang="en-US"/>
          </a:p>
        </p:txBody>
      </p:sp>
      <p:graphicFrame>
        <p:nvGraphicFramePr>
          <p:cNvPr id="5" name="Diagram 4">
            <a:extLst>
              <a:ext uri="{FF2B5EF4-FFF2-40B4-BE49-F238E27FC236}">
                <a16:creationId xmlns:a16="http://schemas.microsoft.com/office/drawing/2014/main" id="{CAFDE5AE-8738-3516-39B6-1EF8F70C9912}"/>
              </a:ext>
            </a:extLst>
          </p:cNvPr>
          <p:cNvGraphicFramePr/>
          <p:nvPr/>
        </p:nvGraphicFramePr>
        <p:xfrm>
          <a:off x="746604" y="1410511"/>
          <a:ext cx="5127557" cy="3774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a:extLst>
              <a:ext uri="{FF2B5EF4-FFF2-40B4-BE49-F238E27FC236}">
                <a16:creationId xmlns:a16="http://schemas.microsoft.com/office/drawing/2014/main" id="{7147C06F-3BAA-11C5-33FF-CA58E6802133}"/>
              </a:ext>
            </a:extLst>
          </p:cNvPr>
          <p:cNvGraphicFramePr/>
          <p:nvPr/>
        </p:nvGraphicFramePr>
        <p:xfrm>
          <a:off x="6370668" y="1410511"/>
          <a:ext cx="5127557" cy="37745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485614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29968-735C-5C53-2D49-5095369D1BD4}"/>
            </a:ext>
          </a:extLst>
        </p:cNvPr>
        <p:cNvGrpSpPr/>
        <p:nvPr/>
      </p:nvGrpSpPr>
      <p:grpSpPr>
        <a:xfrm>
          <a:off x="0" y="0"/>
          <a:ext cx="0" cy="0"/>
          <a:chOff x="0" y="0"/>
          <a:chExt cx="0" cy="0"/>
        </a:xfrm>
      </p:grpSpPr>
      <p:pic>
        <p:nvPicPr>
          <p:cNvPr id="11" name="Picture 10" descr="A statue of a person and a child&#10;&#10;AI-generated content may be incorrect.">
            <a:extLst>
              <a:ext uri="{FF2B5EF4-FFF2-40B4-BE49-F238E27FC236}">
                <a16:creationId xmlns:a16="http://schemas.microsoft.com/office/drawing/2014/main" id="{963DC652-A835-019C-3E64-A12680008A8A}"/>
              </a:ext>
            </a:extLst>
          </p:cNvPr>
          <p:cNvPicPr>
            <a:picLocks noChangeAspect="1"/>
          </p:cNvPicPr>
          <p:nvPr/>
        </p:nvPicPr>
        <p:blipFill>
          <a:blip r:embed="rId2"/>
          <a:stretch>
            <a:fillRect/>
          </a:stretch>
        </p:blipFill>
        <p:spPr>
          <a:xfrm>
            <a:off x="8266180" y="683559"/>
            <a:ext cx="3604610" cy="5199529"/>
          </a:xfrm>
          <a:prstGeom prst="rect">
            <a:avLst/>
          </a:prstGeom>
        </p:spPr>
      </p:pic>
      <p:pic>
        <p:nvPicPr>
          <p:cNvPr id="12" name="Picture 11" descr="A black and white text on a black background&#10;&#10;AI-generated content may be incorrect.">
            <a:extLst>
              <a:ext uri="{FF2B5EF4-FFF2-40B4-BE49-F238E27FC236}">
                <a16:creationId xmlns:a16="http://schemas.microsoft.com/office/drawing/2014/main" id="{D5CEFA14-EF9D-E10F-E122-5FC2AE24343E}"/>
              </a:ext>
            </a:extLst>
          </p:cNvPr>
          <p:cNvPicPr>
            <a:picLocks noChangeAspect="1"/>
          </p:cNvPicPr>
          <p:nvPr/>
        </p:nvPicPr>
        <p:blipFill>
          <a:blip r:embed="rId3"/>
          <a:stretch>
            <a:fillRect/>
          </a:stretch>
        </p:blipFill>
        <p:spPr>
          <a:xfrm>
            <a:off x="556996" y="336176"/>
            <a:ext cx="7716241" cy="5905500"/>
          </a:xfrm>
          <a:prstGeom prst="rect">
            <a:avLst/>
          </a:prstGeom>
        </p:spPr>
      </p:pic>
    </p:spTree>
    <p:extLst>
      <p:ext uri="{BB962C8B-B14F-4D97-AF65-F5344CB8AC3E}">
        <p14:creationId xmlns:p14="http://schemas.microsoft.com/office/powerpoint/2010/main" val="25217167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98">
          <a:extLst>
            <a:ext uri="{FF2B5EF4-FFF2-40B4-BE49-F238E27FC236}">
              <a16:creationId xmlns:a16="http://schemas.microsoft.com/office/drawing/2014/main" id="{2D67DC19-3334-EC47-1B8F-C3B92AD02D66}"/>
            </a:ext>
          </a:extLst>
        </p:cNvPr>
        <p:cNvGrpSpPr/>
        <p:nvPr/>
      </p:nvGrpSpPr>
      <p:grpSpPr>
        <a:xfrm>
          <a:off x="0" y="0"/>
          <a:ext cx="0" cy="0"/>
          <a:chOff x="0" y="0"/>
          <a:chExt cx="0" cy="0"/>
        </a:xfrm>
      </p:grpSpPr>
      <p:graphicFrame>
        <p:nvGraphicFramePr>
          <p:cNvPr id="7" name="Content Placeholder 2">
            <a:extLst>
              <a:ext uri="{FF2B5EF4-FFF2-40B4-BE49-F238E27FC236}">
                <a16:creationId xmlns:a16="http://schemas.microsoft.com/office/drawing/2014/main" id="{387C1815-CE25-3373-C533-3C7CC9C10C67}"/>
              </a:ext>
            </a:extLst>
          </p:cNvPr>
          <p:cNvGraphicFramePr>
            <a:graphicFrameLocks/>
          </p:cNvGraphicFramePr>
          <p:nvPr/>
        </p:nvGraphicFramePr>
        <p:xfrm>
          <a:off x="4058056" y="370504"/>
          <a:ext cx="7630886" cy="56641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BBF9A18E-57F6-6678-94D8-EDB8A26545E9}"/>
              </a:ext>
            </a:extLst>
          </p:cNvPr>
          <p:cNvSpPr txBox="1"/>
          <p:nvPr/>
        </p:nvSpPr>
        <p:spPr>
          <a:xfrm>
            <a:off x="503058" y="2136841"/>
            <a:ext cx="2903620" cy="1815882"/>
          </a:xfrm>
          <a:prstGeom prst="rect">
            <a:avLst/>
          </a:prstGeom>
          <a:noFill/>
        </p:spPr>
        <p:txBody>
          <a:bodyPr wrap="square" rtlCol="0">
            <a:spAutoFit/>
          </a:bodyPr>
          <a:lstStyle/>
          <a:p>
            <a:pPr algn="ctr"/>
            <a:r>
              <a:rPr lang="en-US" sz="2800">
                <a:solidFill>
                  <a:schemeClr val="bg1"/>
                </a:solidFill>
              </a:rPr>
              <a:t>Homelessness System Interventions</a:t>
            </a:r>
          </a:p>
          <a:p>
            <a:endParaRPr lang="en-US" sz="2800">
              <a:solidFill>
                <a:schemeClr val="bg1"/>
              </a:solidFill>
            </a:endParaRPr>
          </a:p>
        </p:txBody>
      </p:sp>
      <p:pic>
        <p:nvPicPr>
          <p:cNvPr id="11" name="Graphic 10" descr="Bathtub with solid fill">
            <a:extLst>
              <a:ext uri="{FF2B5EF4-FFF2-40B4-BE49-F238E27FC236}">
                <a16:creationId xmlns:a16="http://schemas.microsoft.com/office/drawing/2014/main" id="{3A73D12C-0F10-4DFB-8085-4DF555A1277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07400" y="3429000"/>
            <a:ext cx="2094935" cy="1660137"/>
          </a:xfrm>
          <a:prstGeom prst="rect">
            <a:avLst/>
          </a:prstGeom>
        </p:spPr>
      </p:pic>
    </p:spTree>
    <p:extLst>
      <p:ext uri="{BB962C8B-B14F-4D97-AF65-F5344CB8AC3E}">
        <p14:creationId xmlns:p14="http://schemas.microsoft.com/office/powerpoint/2010/main" val="28520268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D4025-336C-F46B-087E-4F4B74BBBB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A70DC7-CFCF-68E1-14CF-5D8E327AE550}"/>
              </a:ext>
            </a:extLst>
          </p:cNvPr>
          <p:cNvSpPr>
            <a:spLocks noGrp="1"/>
          </p:cNvSpPr>
          <p:nvPr>
            <p:ph type="title"/>
          </p:nvPr>
        </p:nvSpPr>
        <p:spPr>
          <a:xfrm>
            <a:off x="415599" y="740800"/>
            <a:ext cx="10917124" cy="669711"/>
          </a:xfrm>
        </p:spPr>
        <p:txBody>
          <a:bodyPr anchor="t"/>
          <a:lstStyle/>
          <a:p>
            <a:r>
              <a:rPr lang="en-US" i="1"/>
              <a:t>Why Focus on Preventing Evictions?</a:t>
            </a:r>
            <a:endParaRPr lang="en-US"/>
          </a:p>
        </p:txBody>
      </p:sp>
      <p:sp>
        <p:nvSpPr>
          <p:cNvPr id="3" name="Content Placeholder 2">
            <a:extLst>
              <a:ext uri="{FF2B5EF4-FFF2-40B4-BE49-F238E27FC236}">
                <a16:creationId xmlns:a16="http://schemas.microsoft.com/office/drawing/2014/main" id="{0A010055-C58D-2899-30AC-A02136C06F29}"/>
              </a:ext>
            </a:extLst>
          </p:cNvPr>
          <p:cNvSpPr txBox="1">
            <a:spLocks/>
          </p:cNvSpPr>
          <p:nvPr/>
        </p:nvSpPr>
        <p:spPr>
          <a:xfrm>
            <a:off x="657412" y="1427523"/>
            <a:ext cx="10792438" cy="447509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Calibri" panose="020F050202020403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latin typeface="Calibri"/>
                <a:ea typeface="Calibri"/>
                <a:cs typeface="Calibri"/>
              </a:rPr>
              <a:t>One of life's most traumatic  events </a:t>
            </a:r>
            <a:endParaRPr lang="en-US"/>
          </a:p>
          <a:p>
            <a:r>
              <a:rPr lang="en-US" sz="2000">
                <a:latin typeface="Calibri"/>
                <a:ea typeface="Calibri"/>
                <a:cs typeface="Calibri"/>
              </a:rPr>
              <a:t>The financial scars are deep and involve multiple generations</a:t>
            </a:r>
          </a:p>
          <a:p>
            <a:r>
              <a:rPr lang="en-US" sz="2000">
                <a:latin typeface="Calibri"/>
                <a:ea typeface="Calibri"/>
                <a:cs typeface="Calibri"/>
              </a:rPr>
              <a:t>The health and wellbeing of families including children are compromised</a:t>
            </a:r>
            <a:endParaRPr lang="en-US"/>
          </a:p>
          <a:p>
            <a:r>
              <a:rPr lang="en-US" sz="2000">
                <a:latin typeface="Calibri"/>
                <a:ea typeface="Calibri"/>
                <a:cs typeface="Calibri"/>
              </a:rPr>
              <a:t>Evictions hurt everyone!</a:t>
            </a:r>
            <a:endParaRPr lang="en-US" sz="2000">
              <a:cs typeface="Calibri"/>
            </a:endParaRPr>
          </a:p>
          <a:p>
            <a:pPr lvl="1"/>
            <a:r>
              <a:rPr lang="en-US" sz="2000"/>
              <a:t>Tenants (outstanding rent and late fees, court costs, moving costs, replacement of personal items)</a:t>
            </a:r>
          </a:p>
          <a:p>
            <a:pPr lvl="1"/>
            <a:r>
              <a:rPr lang="en-US" sz="2000"/>
              <a:t>Landlords ($5-10K) </a:t>
            </a:r>
          </a:p>
          <a:p>
            <a:pPr lvl="1"/>
            <a:r>
              <a:rPr lang="en-US" sz="2000"/>
              <a:t>Communities (cost of courts, law enforcement, emergency shelter, uncompensated health care, unpaid utilities, school transfers)</a:t>
            </a:r>
          </a:p>
          <a:p>
            <a:pPr indent="-285750"/>
            <a:r>
              <a:rPr lang="en-US" sz="2000">
                <a:latin typeface="Calibri"/>
                <a:ea typeface="Calibri"/>
                <a:cs typeface="Calibri"/>
              </a:rPr>
              <a:t>Evictions decrease housing stability and often lead to homelessness within 2 years</a:t>
            </a:r>
          </a:p>
          <a:p>
            <a:pPr lvl="1"/>
            <a:r>
              <a:rPr lang="en-US" sz="2000"/>
              <a:t>Loss of Public Housing Authority (PHA) voucher and shut out of Section 8</a:t>
            </a:r>
          </a:p>
          <a:p>
            <a:pPr lvl="1"/>
            <a:r>
              <a:rPr lang="en-US" sz="2000"/>
              <a:t>Landlords screen for eviction filings – used to deny applications</a:t>
            </a:r>
          </a:p>
        </p:txBody>
      </p:sp>
    </p:spTree>
    <p:extLst>
      <p:ext uri="{BB962C8B-B14F-4D97-AF65-F5344CB8AC3E}">
        <p14:creationId xmlns:p14="http://schemas.microsoft.com/office/powerpoint/2010/main" val="4147421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17ED2-1B09-D9FE-A464-BDB795C96B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B4D1FB-FA50-AEB7-D36B-531EE980DDD9}"/>
              </a:ext>
            </a:extLst>
          </p:cNvPr>
          <p:cNvSpPr>
            <a:spLocks noGrp="1"/>
          </p:cNvSpPr>
          <p:nvPr>
            <p:ph type="title"/>
          </p:nvPr>
        </p:nvSpPr>
        <p:spPr>
          <a:xfrm>
            <a:off x="415599" y="740800"/>
            <a:ext cx="10917124" cy="669711"/>
          </a:xfrm>
        </p:spPr>
        <p:txBody>
          <a:bodyPr anchor="t"/>
          <a:lstStyle/>
          <a:p>
            <a:r>
              <a:rPr lang="en-US" i="1"/>
              <a:t>The Crises Created by Evictions</a:t>
            </a:r>
            <a:endParaRPr lang="en-US"/>
          </a:p>
        </p:txBody>
      </p:sp>
      <p:pic>
        <p:nvPicPr>
          <p:cNvPr id="3" name="Picture 2" descr="Avalanche Icon Vector Isolated on White Background, Avalanche Sign ...">
            <a:extLst>
              <a:ext uri="{FF2B5EF4-FFF2-40B4-BE49-F238E27FC236}">
                <a16:creationId xmlns:a16="http://schemas.microsoft.com/office/drawing/2014/main" id="{54E16B35-0CF7-FADA-ED79-8F4A41619279}"/>
              </a:ext>
            </a:extLst>
          </p:cNvPr>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t="8717" b="14562"/>
          <a:stretch/>
        </p:blipFill>
        <p:spPr bwMode="auto">
          <a:xfrm flipH="1">
            <a:off x="871859" y="1818946"/>
            <a:ext cx="4727492" cy="383091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5" name="Content Placeholder 2">
            <a:extLst>
              <a:ext uri="{FF2B5EF4-FFF2-40B4-BE49-F238E27FC236}">
                <a16:creationId xmlns:a16="http://schemas.microsoft.com/office/drawing/2014/main" id="{23A25570-6C53-05C5-5D5C-04E14DD8823C}"/>
              </a:ext>
            </a:extLst>
          </p:cNvPr>
          <p:cNvSpPr txBox="1">
            <a:spLocks/>
          </p:cNvSpPr>
          <p:nvPr/>
        </p:nvSpPr>
        <p:spPr>
          <a:xfrm>
            <a:off x="3670061" y="1688130"/>
            <a:ext cx="7833659" cy="488011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Calibri" panose="020F050202020403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800" b="1">
                <a:solidFill>
                  <a:srgbClr val="016699"/>
                </a:solidFill>
              </a:rPr>
              <a:t>  Eviction filing</a:t>
            </a:r>
          </a:p>
          <a:p>
            <a:pPr marL="0" indent="0">
              <a:lnSpc>
                <a:spcPct val="100000"/>
              </a:lnSpc>
              <a:spcBef>
                <a:spcPts val="0"/>
              </a:spcBef>
              <a:buFont typeface="Arial" panose="020B0604020202020204" pitchFamily="34" charset="0"/>
              <a:buNone/>
            </a:pPr>
            <a:r>
              <a:rPr lang="en-US" sz="1800" b="1">
                <a:solidFill>
                  <a:srgbClr val="016699"/>
                </a:solidFill>
              </a:rPr>
              <a:t>       Eviction</a:t>
            </a:r>
          </a:p>
          <a:p>
            <a:pPr marL="0" indent="0">
              <a:lnSpc>
                <a:spcPct val="100000"/>
              </a:lnSpc>
              <a:spcBef>
                <a:spcPts val="0"/>
              </a:spcBef>
              <a:buFont typeface="Arial" panose="020B0604020202020204" pitchFamily="34" charset="0"/>
              <a:buNone/>
            </a:pPr>
            <a:r>
              <a:rPr lang="en-US" sz="1800" b="1">
                <a:solidFill>
                  <a:srgbClr val="016699"/>
                </a:solidFill>
              </a:rPr>
              <a:t>            Lose Possessions</a:t>
            </a:r>
          </a:p>
          <a:p>
            <a:pPr marL="0" indent="0">
              <a:lnSpc>
                <a:spcPct val="100000"/>
              </a:lnSpc>
              <a:spcBef>
                <a:spcPts val="0"/>
              </a:spcBef>
              <a:buFont typeface="Arial" panose="020B0604020202020204" pitchFamily="34" charset="0"/>
              <a:buNone/>
            </a:pPr>
            <a:r>
              <a:rPr lang="en-US" sz="1800" b="1">
                <a:solidFill>
                  <a:srgbClr val="016699"/>
                </a:solidFill>
              </a:rPr>
              <a:t>                Miss work</a:t>
            </a:r>
          </a:p>
          <a:p>
            <a:pPr marL="0" indent="0">
              <a:lnSpc>
                <a:spcPct val="100000"/>
              </a:lnSpc>
              <a:spcBef>
                <a:spcPts val="0"/>
              </a:spcBef>
              <a:buFont typeface="Arial" panose="020B0604020202020204" pitchFamily="34" charset="0"/>
              <a:buNone/>
            </a:pPr>
            <a:r>
              <a:rPr lang="en-US" sz="1800" b="1">
                <a:solidFill>
                  <a:srgbClr val="016699"/>
                </a:solidFill>
              </a:rPr>
              <a:t>                     Find substandard housing </a:t>
            </a:r>
          </a:p>
          <a:p>
            <a:pPr marL="0" indent="0">
              <a:lnSpc>
                <a:spcPct val="100000"/>
              </a:lnSpc>
              <a:spcBef>
                <a:spcPts val="0"/>
              </a:spcBef>
              <a:buFont typeface="Arial" panose="020B0604020202020204" pitchFamily="34" charset="0"/>
              <a:buNone/>
            </a:pPr>
            <a:r>
              <a:rPr lang="en-US" sz="1800" b="1">
                <a:solidFill>
                  <a:srgbClr val="016699"/>
                </a:solidFill>
              </a:rPr>
              <a:t>                          Double up or couch surf</a:t>
            </a:r>
          </a:p>
          <a:p>
            <a:pPr marL="0" indent="0">
              <a:lnSpc>
                <a:spcPct val="100000"/>
              </a:lnSpc>
              <a:spcBef>
                <a:spcPts val="0"/>
              </a:spcBef>
              <a:buFont typeface="Arial" panose="020B0604020202020204" pitchFamily="34" charset="0"/>
              <a:buNone/>
            </a:pPr>
            <a:r>
              <a:rPr lang="en-US" sz="1800" b="1">
                <a:solidFill>
                  <a:srgbClr val="016699"/>
                </a:solidFill>
              </a:rPr>
              <a:t> 	          School absenteeism increases</a:t>
            </a:r>
          </a:p>
          <a:p>
            <a:pPr marL="0" indent="0">
              <a:lnSpc>
                <a:spcPct val="100000"/>
              </a:lnSpc>
              <a:spcBef>
                <a:spcPts val="0"/>
              </a:spcBef>
              <a:buFont typeface="Arial" panose="020B0604020202020204" pitchFamily="34" charset="0"/>
              <a:buNone/>
            </a:pPr>
            <a:r>
              <a:rPr lang="en-US" sz="1800" b="1">
                <a:solidFill>
                  <a:srgbClr val="016699"/>
                </a:solidFill>
              </a:rPr>
              <a:t>  	              Extended Stay Motel</a:t>
            </a:r>
          </a:p>
          <a:p>
            <a:pPr marL="0" indent="0">
              <a:lnSpc>
                <a:spcPct val="100000"/>
              </a:lnSpc>
              <a:spcBef>
                <a:spcPts val="0"/>
              </a:spcBef>
              <a:buFont typeface="Arial" panose="020B0604020202020204" pitchFamily="34" charset="0"/>
              <a:buNone/>
            </a:pPr>
            <a:r>
              <a:rPr lang="en-US" sz="1800" b="1">
                <a:solidFill>
                  <a:srgbClr val="016699"/>
                </a:solidFill>
              </a:rPr>
              <a:t>	                  ER Visits and Hospitalizations			</a:t>
            </a:r>
          </a:p>
          <a:p>
            <a:pPr marL="0" indent="0">
              <a:lnSpc>
                <a:spcPct val="100000"/>
              </a:lnSpc>
              <a:spcBef>
                <a:spcPts val="0"/>
              </a:spcBef>
              <a:buFont typeface="Arial" panose="020B0604020202020204" pitchFamily="34" charset="0"/>
              <a:buNone/>
            </a:pPr>
            <a:r>
              <a:rPr lang="en-US" sz="1800" b="1">
                <a:solidFill>
                  <a:srgbClr val="016699"/>
                </a:solidFill>
              </a:rPr>
              <a:t>                                          Mental  Health and Behavior Problems</a:t>
            </a:r>
          </a:p>
          <a:p>
            <a:pPr marL="0" indent="0">
              <a:lnSpc>
                <a:spcPct val="100000"/>
              </a:lnSpc>
              <a:spcBef>
                <a:spcPts val="0"/>
              </a:spcBef>
              <a:buFont typeface="Arial" panose="020B0604020202020204" pitchFamily="34" charset="0"/>
              <a:buNone/>
            </a:pPr>
            <a:r>
              <a:rPr lang="en-US" sz="1800" b="1">
                <a:solidFill>
                  <a:srgbClr val="016699"/>
                </a:solidFill>
              </a:rPr>
              <a:t>                                              Job loss</a:t>
            </a:r>
          </a:p>
          <a:p>
            <a:pPr marL="0" indent="0">
              <a:lnSpc>
                <a:spcPct val="100000"/>
              </a:lnSpc>
              <a:spcBef>
                <a:spcPts val="0"/>
              </a:spcBef>
              <a:buFont typeface="Arial" panose="020B0604020202020204" pitchFamily="34" charset="0"/>
              <a:buNone/>
            </a:pPr>
            <a:r>
              <a:rPr lang="en-US" sz="1800" b="1">
                <a:solidFill>
                  <a:srgbClr val="016699"/>
                </a:solidFill>
              </a:rPr>
              <a:t>	                               Move into car</a:t>
            </a:r>
          </a:p>
          <a:p>
            <a:pPr marL="0" indent="0">
              <a:lnSpc>
                <a:spcPct val="100000"/>
              </a:lnSpc>
              <a:spcBef>
                <a:spcPts val="0"/>
              </a:spcBef>
              <a:buFont typeface="Arial" panose="020B0604020202020204" pitchFamily="34" charset="0"/>
              <a:buNone/>
            </a:pPr>
            <a:r>
              <a:rPr lang="en-US" sz="1800" b="1">
                <a:solidFill>
                  <a:srgbClr val="016699"/>
                </a:solidFill>
              </a:rPr>
              <a:t>	                                    Emergency Shelter-now “officially” homeless</a:t>
            </a:r>
          </a:p>
          <a:p>
            <a:pPr marL="0" indent="0">
              <a:lnSpc>
                <a:spcPct val="100000"/>
              </a:lnSpc>
              <a:spcBef>
                <a:spcPts val="0"/>
              </a:spcBef>
              <a:buFont typeface="Arial" panose="020B0604020202020204" pitchFamily="34" charset="0"/>
              <a:buNone/>
            </a:pPr>
            <a:r>
              <a:rPr lang="en-US" sz="1800" b="1">
                <a:solidFill>
                  <a:srgbClr val="016699"/>
                </a:solidFill>
              </a:rPr>
              <a:t>						</a:t>
            </a:r>
            <a:r>
              <a:rPr lang="en-US" sz="2000">
                <a:solidFill>
                  <a:srgbClr val="016699"/>
                </a:solidFill>
              </a:rPr>
              <a:t>	</a:t>
            </a:r>
          </a:p>
        </p:txBody>
      </p:sp>
    </p:spTree>
    <p:extLst>
      <p:ext uri="{BB962C8B-B14F-4D97-AF65-F5344CB8AC3E}">
        <p14:creationId xmlns:p14="http://schemas.microsoft.com/office/powerpoint/2010/main" val="2928874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9C2FA-CEED-A603-72B2-714F31FC5F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328C76-1910-8B2A-D011-C0835B08189C}"/>
              </a:ext>
            </a:extLst>
          </p:cNvPr>
          <p:cNvSpPr>
            <a:spLocks noGrp="1"/>
          </p:cNvSpPr>
          <p:nvPr>
            <p:ph type="title"/>
          </p:nvPr>
        </p:nvSpPr>
        <p:spPr>
          <a:xfrm>
            <a:off x="415599" y="740800"/>
            <a:ext cx="10917124" cy="669711"/>
          </a:xfrm>
        </p:spPr>
        <p:txBody>
          <a:bodyPr anchor="t"/>
          <a:lstStyle/>
          <a:p>
            <a:r>
              <a:rPr lang="en-US" i="1"/>
              <a:t>The Eviction Process – Intervention Points</a:t>
            </a:r>
            <a:endParaRPr lang="en-US"/>
          </a:p>
        </p:txBody>
      </p:sp>
      <p:graphicFrame>
        <p:nvGraphicFramePr>
          <p:cNvPr id="4" name="Content Placeholder 3">
            <a:extLst>
              <a:ext uri="{FF2B5EF4-FFF2-40B4-BE49-F238E27FC236}">
                <a16:creationId xmlns:a16="http://schemas.microsoft.com/office/drawing/2014/main" id="{5BC9D91B-DE0D-5EB9-FDCA-F3BB68E26C56}"/>
              </a:ext>
            </a:extLst>
          </p:cNvPr>
          <p:cNvGraphicFramePr>
            <a:graphicFrameLocks/>
          </p:cNvGraphicFramePr>
          <p:nvPr/>
        </p:nvGraphicFramePr>
        <p:xfrm>
          <a:off x="727663" y="2311221"/>
          <a:ext cx="10934399" cy="40820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a:extLst>
              <a:ext uri="{FF2B5EF4-FFF2-40B4-BE49-F238E27FC236}">
                <a16:creationId xmlns:a16="http://schemas.microsoft.com/office/drawing/2014/main" id="{8FF54255-76A8-BC8D-8B09-D150A15C1782}"/>
              </a:ext>
            </a:extLst>
          </p:cNvPr>
          <p:cNvGrpSpPr/>
          <p:nvPr/>
        </p:nvGrpSpPr>
        <p:grpSpPr>
          <a:xfrm>
            <a:off x="3386434" y="2110664"/>
            <a:ext cx="1710282" cy="1690690"/>
            <a:chOff x="3386434" y="2373310"/>
            <a:chExt cx="1710282" cy="1690690"/>
          </a:xfrm>
        </p:grpSpPr>
        <p:sp>
          <p:nvSpPr>
            <p:cNvPr id="6" name="TextBox 5">
              <a:extLst>
                <a:ext uri="{FF2B5EF4-FFF2-40B4-BE49-F238E27FC236}">
                  <a16:creationId xmlns:a16="http://schemas.microsoft.com/office/drawing/2014/main" id="{46B2B614-7668-725A-2D89-4D4ADEE94EE0}"/>
                </a:ext>
              </a:extLst>
            </p:cNvPr>
            <p:cNvSpPr txBox="1"/>
            <p:nvPr/>
          </p:nvSpPr>
          <p:spPr>
            <a:xfrm>
              <a:off x="3386434" y="2373310"/>
              <a:ext cx="1710282" cy="523220"/>
            </a:xfrm>
            <a:prstGeom prst="rect">
              <a:avLst/>
            </a:prstGeom>
            <a:noFill/>
            <a:ln>
              <a:solidFill>
                <a:srgbClr val="005584"/>
              </a:solidFill>
            </a:ln>
          </p:spPr>
          <p:txBody>
            <a:bodyPr wrap="square" rtlCol="0">
              <a:spAutoFit/>
            </a:bodyPr>
            <a:lstStyle/>
            <a:p>
              <a:pPr algn="ctr"/>
              <a:r>
                <a:rPr lang="en-US" sz="1400">
                  <a:solidFill>
                    <a:srgbClr val="005584"/>
                  </a:solidFill>
                </a:rPr>
                <a:t>Rental Assistance / Eviction Counseling</a:t>
              </a:r>
            </a:p>
          </p:txBody>
        </p:sp>
        <p:sp>
          <p:nvSpPr>
            <p:cNvPr id="7" name="Down Arrow 8">
              <a:extLst>
                <a:ext uri="{FF2B5EF4-FFF2-40B4-BE49-F238E27FC236}">
                  <a16:creationId xmlns:a16="http://schemas.microsoft.com/office/drawing/2014/main" id="{42E473DE-8738-21CC-3666-FA53B1FF3102}"/>
                </a:ext>
              </a:extLst>
            </p:cNvPr>
            <p:cNvSpPr/>
            <p:nvPr/>
          </p:nvSpPr>
          <p:spPr>
            <a:xfrm>
              <a:off x="3887161" y="3085148"/>
              <a:ext cx="731682" cy="978852"/>
            </a:xfrm>
            <a:prstGeom prst="downArrow">
              <a:avLst>
                <a:gd name="adj1" fmla="val 50000"/>
                <a:gd name="adj2" fmla="val 51462"/>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FF0000"/>
                  </a:solidFill>
                  <a:highlight>
                    <a:srgbClr val="FFFF00"/>
                  </a:highlight>
                </a:rPr>
                <a:t> </a:t>
              </a:r>
            </a:p>
          </p:txBody>
        </p:sp>
      </p:grpSp>
      <p:grpSp>
        <p:nvGrpSpPr>
          <p:cNvPr id="8" name="Group 7">
            <a:extLst>
              <a:ext uri="{FF2B5EF4-FFF2-40B4-BE49-F238E27FC236}">
                <a16:creationId xmlns:a16="http://schemas.microsoft.com/office/drawing/2014/main" id="{1C9D58A2-A557-423C-1FF3-FE3D29B002AE}"/>
              </a:ext>
            </a:extLst>
          </p:cNvPr>
          <p:cNvGrpSpPr/>
          <p:nvPr/>
        </p:nvGrpSpPr>
        <p:grpSpPr>
          <a:xfrm>
            <a:off x="5176620" y="2110664"/>
            <a:ext cx="1838760" cy="1679413"/>
            <a:chOff x="5176620" y="2373310"/>
            <a:chExt cx="1838760" cy="1679413"/>
          </a:xfrm>
        </p:grpSpPr>
        <p:sp>
          <p:nvSpPr>
            <p:cNvPr id="9" name="TextBox 8">
              <a:extLst>
                <a:ext uri="{FF2B5EF4-FFF2-40B4-BE49-F238E27FC236}">
                  <a16:creationId xmlns:a16="http://schemas.microsoft.com/office/drawing/2014/main" id="{FC570608-FBBC-291A-7CDF-F2D2A3136882}"/>
                </a:ext>
              </a:extLst>
            </p:cNvPr>
            <p:cNvSpPr txBox="1"/>
            <p:nvPr/>
          </p:nvSpPr>
          <p:spPr>
            <a:xfrm>
              <a:off x="5176620" y="2373310"/>
              <a:ext cx="1838760" cy="523220"/>
            </a:xfrm>
            <a:prstGeom prst="rect">
              <a:avLst/>
            </a:prstGeom>
            <a:noFill/>
            <a:ln>
              <a:solidFill>
                <a:srgbClr val="005584"/>
              </a:solidFill>
            </a:ln>
          </p:spPr>
          <p:txBody>
            <a:bodyPr wrap="square" rtlCol="0">
              <a:spAutoFit/>
            </a:bodyPr>
            <a:lstStyle/>
            <a:p>
              <a:pPr algn="ctr"/>
              <a:r>
                <a:rPr lang="en-US" sz="1400">
                  <a:solidFill>
                    <a:srgbClr val="005584"/>
                  </a:solidFill>
                </a:rPr>
                <a:t>Legal assistance</a:t>
              </a:r>
            </a:p>
            <a:p>
              <a:pPr algn="ctr"/>
              <a:r>
                <a:rPr lang="en-US" sz="1400">
                  <a:solidFill>
                    <a:srgbClr val="005584"/>
                  </a:solidFill>
                </a:rPr>
                <a:t>Eviction Counseling*</a:t>
              </a:r>
            </a:p>
          </p:txBody>
        </p:sp>
        <p:sp>
          <p:nvSpPr>
            <p:cNvPr id="10" name="Down Arrow 8">
              <a:extLst>
                <a:ext uri="{FF2B5EF4-FFF2-40B4-BE49-F238E27FC236}">
                  <a16:creationId xmlns:a16="http://schemas.microsoft.com/office/drawing/2014/main" id="{E9861176-4AAC-BD8A-FEAA-8A6F0486A84B}"/>
                </a:ext>
              </a:extLst>
            </p:cNvPr>
            <p:cNvSpPr/>
            <p:nvPr/>
          </p:nvSpPr>
          <p:spPr>
            <a:xfrm>
              <a:off x="5687545" y="3073871"/>
              <a:ext cx="731682" cy="978852"/>
            </a:xfrm>
            <a:prstGeom prst="downArrow">
              <a:avLst>
                <a:gd name="adj1" fmla="val 50000"/>
                <a:gd name="adj2" fmla="val 51462"/>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FF0000"/>
                  </a:solidFill>
                  <a:highlight>
                    <a:srgbClr val="FFFF00"/>
                  </a:highlight>
                </a:rPr>
                <a:t> </a:t>
              </a:r>
            </a:p>
          </p:txBody>
        </p:sp>
      </p:grpSp>
      <p:grpSp>
        <p:nvGrpSpPr>
          <p:cNvPr id="11" name="Group 10">
            <a:extLst>
              <a:ext uri="{FF2B5EF4-FFF2-40B4-BE49-F238E27FC236}">
                <a16:creationId xmlns:a16="http://schemas.microsoft.com/office/drawing/2014/main" id="{12EF8F3E-503E-F55E-9095-9EBE609120A0}"/>
              </a:ext>
            </a:extLst>
          </p:cNvPr>
          <p:cNvGrpSpPr/>
          <p:nvPr/>
        </p:nvGrpSpPr>
        <p:grpSpPr>
          <a:xfrm>
            <a:off x="529938" y="2110664"/>
            <a:ext cx="2443742" cy="1679413"/>
            <a:chOff x="529938" y="2373310"/>
            <a:chExt cx="2443742" cy="1679413"/>
          </a:xfrm>
        </p:grpSpPr>
        <p:sp>
          <p:nvSpPr>
            <p:cNvPr id="12" name="Down Arrow 8">
              <a:extLst>
                <a:ext uri="{FF2B5EF4-FFF2-40B4-BE49-F238E27FC236}">
                  <a16:creationId xmlns:a16="http://schemas.microsoft.com/office/drawing/2014/main" id="{47240E02-574C-59F9-D331-3D0E2BEAF1E3}"/>
                </a:ext>
              </a:extLst>
            </p:cNvPr>
            <p:cNvSpPr/>
            <p:nvPr/>
          </p:nvSpPr>
          <p:spPr>
            <a:xfrm>
              <a:off x="2086777" y="3073871"/>
              <a:ext cx="731682" cy="978852"/>
            </a:xfrm>
            <a:prstGeom prst="downArrow">
              <a:avLst>
                <a:gd name="adj1" fmla="val 50000"/>
                <a:gd name="adj2" fmla="val 51462"/>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FF0000"/>
                  </a:solidFill>
                  <a:highlight>
                    <a:srgbClr val="FFFF00"/>
                  </a:highlight>
                </a:rPr>
                <a:t> </a:t>
              </a:r>
            </a:p>
          </p:txBody>
        </p:sp>
        <p:sp>
          <p:nvSpPr>
            <p:cNvPr id="13" name="TextBox 12">
              <a:extLst>
                <a:ext uri="{FF2B5EF4-FFF2-40B4-BE49-F238E27FC236}">
                  <a16:creationId xmlns:a16="http://schemas.microsoft.com/office/drawing/2014/main" id="{67E0A49C-7E35-C9BA-D686-0EA96C6A1FD8}"/>
                </a:ext>
              </a:extLst>
            </p:cNvPr>
            <p:cNvSpPr txBox="1"/>
            <p:nvPr/>
          </p:nvSpPr>
          <p:spPr>
            <a:xfrm>
              <a:off x="529938" y="2373310"/>
              <a:ext cx="2443742" cy="523220"/>
            </a:xfrm>
            <a:prstGeom prst="rect">
              <a:avLst/>
            </a:prstGeom>
            <a:noFill/>
            <a:ln>
              <a:solidFill>
                <a:srgbClr val="005584"/>
              </a:solidFill>
            </a:ln>
          </p:spPr>
          <p:txBody>
            <a:bodyPr wrap="square" rtlCol="0">
              <a:spAutoFit/>
            </a:bodyPr>
            <a:lstStyle/>
            <a:p>
              <a:pPr algn="ctr"/>
              <a:r>
                <a:rPr lang="en-US" sz="1400">
                  <a:solidFill>
                    <a:srgbClr val="005584"/>
                  </a:solidFill>
                </a:rPr>
                <a:t>Case Management / Financial Assistance</a:t>
              </a:r>
            </a:p>
          </p:txBody>
        </p:sp>
        <p:sp>
          <p:nvSpPr>
            <p:cNvPr id="14" name="Down Arrow 8">
              <a:extLst>
                <a:ext uri="{FF2B5EF4-FFF2-40B4-BE49-F238E27FC236}">
                  <a16:creationId xmlns:a16="http://schemas.microsoft.com/office/drawing/2014/main" id="{BB1B154D-B7B9-66A1-6702-2E3D7437E4E0}"/>
                </a:ext>
              </a:extLst>
            </p:cNvPr>
            <p:cNvSpPr/>
            <p:nvPr/>
          </p:nvSpPr>
          <p:spPr>
            <a:xfrm>
              <a:off x="529938" y="3073871"/>
              <a:ext cx="731682" cy="978852"/>
            </a:xfrm>
            <a:prstGeom prst="downArrow">
              <a:avLst>
                <a:gd name="adj1" fmla="val 50000"/>
                <a:gd name="adj2" fmla="val 51462"/>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FF0000"/>
                  </a:solidFill>
                  <a:highlight>
                    <a:srgbClr val="FFFF00"/>
                  </a:highlight>
                </a:rPr>
                <a:t> </a:t>
              </a:r>
            </a:p>
          </p:txBody>
        </p:sp>
      </p:grpSp>
    </p:spTree>
    <p:extLst>
      <p:ext uri="{BB962C8B-B14F-4D97-AF65-F5344CB8AC3E}">
        <p14:creationId xmlns:p14="http://schemas.microsoft.com/office/powerpoint/2010/main" val="42817473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F0720-F124-1C01-2139-30ADC474C6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B0EB45-2126-238A-EA2A-7ABB6A056CE0}"/>
              </a:ext>
            </a:extLst>
          </p:cNvPr>
          <p:cNvSpPr>
            <a:spLocks noGrp="1"/>
          </p:cNvSpPr>
          <p:nvPr>
            <p:ph type="title"/>
          </p:nvPr>
        </p:nvSpPr>
        <p:spPr>
          <a:xfrm>
            <a:off x="389986" y="740800"/>
            <a:ext cx="10942737" cy="957862"/>
          </a:xfrm>
        </p:spPr>
        <p:txBody>
          <a:bodyPr anchor="t"/>
          <a:lstStyle/>
          <a:p>
            <a:r>
              <a:rPr lang="en-US" i="1">
                <a:ea typeface="Calibri"/>
              </a:rPr>
              <a:t>Why is Eviction Prevention a "good fit" for a SVdP conference?</a:t>
            </a:r>
          </a:p>
        </p:txBody>
      </p:sp>
      <p:sp>
        <p:nvSpPr>
          <p:cNvPr id="4" name="Content Placeholder 2">
            <a:extLst>
              <a:ext uri="{FF2B5EF4-FFF2-40B4-BE49-F238E27FC236}">
                <a16:creationId xmlns:a16="http://schemas.microsoft.com/office/drawing/2014/main" id="{A6C9EF54-30B5-2469-D621-86AAA1422550}"/>
              </a:ext>
            </a:extLst>
          </p:cNvPr>
          <p:cNvSpPr txBox="1">
            <a:spLocks/>
          </p:cNvSpPr>
          <p:nvPr/>
        </p:nvSpPr>
        <p:spPr>
          <a:xfrm>
            <a:off x="804689" y="2012786"/>
            <a:ext cx="10092955" cy="3648978"/>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Calibri" panose="020F050202020403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latin typeface="+mn-lt"/>
                <a:ea typeface="Calibri"/>
              </a:rPr>
              <a:t>It is within the capacity of every Conference</a:t>
            </a:r>
            <a:endParaRPr lang="en-US" sz="2400">
              <a:latin typeface="+mn-lt"/>
              <a:ea typeface="Calibri"/>
              <a:cs typeface="Calibri"/>
            </a:endParaRPr>
          </a:p>
          <a:p>
            <a:r>
              <a:rPr lang="en-US" sz="2400">
                <a:latin typeface="+mn-lt"/>
                <a:ea typeface="Calibri"/>
              </a:rPr>
              <a:t>It is consistent with our mission, vision, and values and prevents needless trauma and suffering</a:t>
            </a:r>
            <a:endParaRPr lang="en-US" sz="2400">
              <a:latin typeface="+mn-lt"/>
              <a:ea typeface="Calibri"/>
              <a:cs typeface="Calibri"/>
            </a:endParaRPr>
          </a:p>
          <a:p>
            <a:r>
              <a:rPr lang="en-US" sz="2400">
                <a:latin typeface="+mn-lt"/>
                <a:ea typeface="Calibri"/>
                <a:cs typeface="Calibri"/>
              </a:rPr>
              <a:t>Our local nature supports fast check processing and delivery</a:t>
            </a:r>
          </a:p>
          <a:p>
            <a:r>
              <a:rPr lang="en-US" sz="2400">
                <a:latin typeface="+mn-lt"/>
                <a:ea typeface="Calibri"/>
                <a:cs typeface="Calibri"/>
              </a:rPr>
              <a:t>It</a:t>
            </a:r>
            <a:r>
              <a:rPr lang="en-US" sz="2400">
                <a:latin typeface="+mn-lt"/>
                <a:ea typeface="Calibri"/>
              </a:rPr>
              <a:t> makes $</a:t>
            </a:r>
            <a:r>
              <a:rPr lang="en-US" sz="2400" err="1">
                <a:latin typeface="+mn-lt"/>
                <a:ea typeface="Calibri"/>
              </a:rPr>
              <a:t>ense</a:t>
            </a:r>
            <a:r>
              <a:rPr lang="en-US" sz="2400">
                <a:latin typeface="+mn-lt"/>
                <a:ea typeface="Calibri"/>
              </a:rPr>
              <a:t>! </a:t>
            </a:r>
            <a:endParaRPr lang="en-US" sz="2400">
              <a:latin typeface="+mn-lt"/>
              <a:ea typeface="Calibri"/>
              <a:cs typeface="Calibri"/>
            </a:endParaRPr>
          </a:p>
          <a:p>
            <a:pPr marL="0" indent="0">
              <a:buFont typeface="Arial" panose="020B0604020202020204" pitchFamily="34" charset="0"/>
              <a:buNone/>
            </a:pPr>
            <a:endParaRPr lang="en-US" sz="3600">
              <a:latin typeface="+mn-lt"/>
            </a:endParaRPr>
          </a:p>
        </p:txBody>
      </p:sp>
    </p:spTree>
    <p:extLst>
      <p:ext uri="{BB962C8B-B14F-4D97-AF65-F5344CB8AC3E}">
        <p14:creationId xmlns:p14="http://schemas.microsoft.com/office/powerpoint/2010/main" val="5101510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C8286-E655-2D08-7926-7A41A0C0BF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09D558-0801-ACE8-6703-4E01AAC21487}"/>
              </a:ext>
            </a:extLst>
          </p:cNvPr>
          <p:cNvSpPr>
            <a:spLocks noGrp="1"/>
          </p:cNvSpPr>
          <p:nvPr>
            <p:ph type="title"/>
          </p:nvPr>
        </p:nvSpPr>
        <p:spPr>
          <a:xfrm>
            <a:off x="415599" y="740800"/>
            <a:ext cx="10917124" cy="669711"/>
          </a:xfrm>
        </p:spPr>
        <p:txBody>
          <a:bodyPr anchor="t"/>
          <a:lstStyle/>
          <a:p>
            <a:r>
              <a:rPr lang="en-US" i="1"/>
              <a:t>A Systems Look at Homelessness</a:t>
            </a:r>
            <a:endParaRPr lang="en-US"/>
          </a:p>
        </p:txBody>
      </p:sp>
      <p:grpSp>
        <p:nvGrpSpPr>
          <p:cNvPr id="3" name="Group 2">
            <a:extLst>
              <a:ext uri="{FF2B5EF4-FFF2-40B4-BE49-F238E27FC236}">
                <a16:creationId xmlns:a16="http://schemas.microsoft.com/office/drawing/2014/main" id="{F8FF27E1-29EB-FAC9-25BE-3A57E6F4A000}"/>
              </a:ext>
            </a:extLst>
          </p:cNvPr>
          <p:cNvGrpSpPr/>
          <p:nvPr/>
        </p:nvGrpSpPr>
        <p:grpSpPr>
          <a:xfrm>
            <a:off x="1045996" y="1908471"/>
            <a:ext cx="9959538" cy="4028831"/>
            <a:chOff x="678199" y="1622169"/>
            <a:chExt cx="8841461" cy="3566933"/>
          </a:xfrm>
        </p:grpSpPr>
        <p:sp>
          <p:nvSpPr>
            <p:cNvPr id="5" name="Freeform: Shape 4">
              <a:extLst>
                <a:ext uri="{FF2B5EF4-FFF2-40B4-BE49-F238E27FC236}">
                  <a16:creationId xmlns:a16="http://schemas.microsoft.com/office/drawing/2014/main" id="{A66B8552-5D86-76E9-6E67-4F9B77817761}"/>
                </a:ext>
              </a:extLst>
            </p:cNvPr>
            <p:cNvSpPr/>
            <p:nvPr/>
          </p:nvSpPr>
          <p:spPr>
            <a:xfrm>
              <a:off x="2950026" y="3388312"/>
              <a:ext cx="5432607" cy="1105437"/>
            </a:xfrm>
            <a:custGeom>
              <a:avLst/>
              <a:gdLst>
                <a:gd name="connsiteX0" fmla="*/ 0 w 5432607"/>
                <a:gd name="connsiteY0" fmla="*/ 0 h 1105437"/>
                <a:gd name="connsiteX1" fmla="*/ 752711 w 5432607"/>
                <a:gd name="connsiteY1" fmla="*/ 768279 h 1105437"/>
                <a:gd name="connsiteX2" fmla="*/ 752711 w 5432607"/>
                <a:gd name="connsiteY2" fmla="*/ 994894 h 1105437"/>
                <a:gd name="connsiteX3" fmla="*/ 916344 w 5432607"/>
                <a:gd name="connsiteY3" fmla="*/ 1105437 h 1105437"/>
                <a:gd name="connsiteX4" fmla="*/ 1079976 w 5432607"/>
                <a:gd name="connsiteY4" fmla="*/ 994894 h 1105437"/>
                <a:gd name="connsiteX5" fmla="*/ 1079976 w 5432607"/>
                <a:gd name="connsiteY5" fmla="*/ 851187 h 1105437"/>
                <a:gd name="connsiteX6" fmla="*/ 4352632 w 5432607"/>
                <a:gd name="connsiteY6" fmla="*/ 851187 h 1105437"/>
                <a:gd name="connsiteX7" fmla="*/ 4352632 w 5432607"/>
                <a:gd name="connsiteY7" fmla="*/ 994894 h 1105437"/>
                <a:gd name="connsiteX8" fmla="*/ 4516265 w 5432607"/>
                <a:gd name="connsiteY8" fmla="*/ 1105437 h 1105437"/>
                <a:gd name="connsiteX9" fmla="*/ 4679897 w 5432607"/>
                <a:gd name="connsiteY9" fmla="*/ 994894 h 1105437"/>
                <a:gd name="connsiteX10" fmla="*/ 4679897 w 5432607"/>
                <a:gd name="connsiteY10" fmla="*/ 768279 h 1105437"/>
                <a:gd name="connsiteX11" fmla="*/ 5432608 w 5432607"/>
                <a:gd name="connsiteY11" fmla="*/ 0 h 1105437"/>
                <a:gd name="connsiteX12" fmla="*/ 0 w 5432607"/>
                <a:gd name="connsiteY12" fmla="*/ 0 h 110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32607" h="1105437">
                  <a:moveTo>
                    <a:pt x="0" y="0"/>
                  </a:moveTo>
                  <a:cubicBezTo>
                    <a:pt x="106361" y="342686"/>
                    <a:pt x="351810" y="619045"/>
                    <a:pt x="752711" y="768279"/>
                  </a:cubicBezTo>
                  <a:lnTo>
                    <a:pt x="752711" y="994894"/>
                  </a:lnTo>
                  <a:cubicBezTo>
                    <a:pt x="752711" y="1055693"/>
                    <a:pt x="826345" y="1105437"/>
                    <a:pt x="916344" y="1105437"/>
                  </a:cubicBezTo>
                  <a:cubicBezTo>
                    <a:pt x="1006342" y="1105437"/>
                    <a:pt x="1079976" y="1055693"/>
                    <a:pt x="1079976" y="994894"/>
                  </a:cubicBezTo>
                  <a:lnTo>
                    <a:pt x="1079976" y="851187"/>
                  </a:lnTo>
                  <a:lnTo>
                    <a:pt x="4352632" y="851187"/>
                  </a:lnTo>
                  <a:lnTo>
                    <a:pt x="4352632" y="994894"/>
                  </a:lnTo>
                  <a:cubicBezTo>
                    <a:pt x="4352632" y="1055693"/>
                    <a:pt x="4426267" y="1105437"/>
                    <a:pt x="4516265" y="1105437"/>
                  </a:cubicBezTo>
                  <a:cubicBezTo>
                    <a:pt x="4606263" y="1105437"/>
                    <a:pt x="4679897" y="1055693"/>
                    <a:pt x="4679897" y="994894"/>
                  </a:cubicBezTo>
                  <a:lnTo>
                    <a:pt x="4679897" y="768279"/>
                  </a:lnTo>
                  <a:cubicBezTo>
                    <a:pt x="5080798" y="619045"/>
                    <a:pt x="5326247" y="342686"/>
                    <a:pt x="5432608" y="0"/>
                  </a:cubicBezTo>
                  <a:lnTo>
                    <a:pt x="0" y="0"/>
                  </a:lnTo>
                  <a:close/>
                </a:path>
              </a:pathLst>
            </a:custGeom>
            <a:solidFill>
              <a:srgbClr val="01508E"/>
            </a:solidFill>
            <a:ln w="81756"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793E1DA9-D622-B763-7976-31A717560197}"/>
                </a:ext>
              </a:extLst>
            </p:cNvPr>
            <p:cNvSpPr/>
            <p:nvPr/>
          </p:nvSpPr>
          <p:spPr>
            <a:xfrm>
              <a:off x="2393675" y="2286782"/>
              <a:ext cx="6545310" cy="885969"/>
            </a:xfrm>
            <a:custGeom>
              <a:avLst/>
              <a:gdLst>
                <a:gd name="connsiteX0" fmla="*/ 6381678 w 6545310"/>
                <a:gd name="connsiteY0" fmla="*/ 659355 h 885969"/>
                <a:gd name="connsiteX1" fmla="*/ 1309062 w 6545310"/>
                <a:gd name="connsiteY1" fmla="*/ 659355 h 885969"/>
                <a:gd name="connsiteX2" fmla="*/ 1309062 w 6545310"/>
                <a:gd name="connsiteY2" fmla="*/ 438267 h 885969"/>
                <a:gd name="connsiteX3" fmla="*/ 1579056 w 6545310"/>
                <a:gd name="connsiteY3" fmla="*/ 222707 h 885969"/>
                <a:gd name="connsiteX4" fmla="*/ 1939048 w 6545310"/>
                <a:gd name="connsiteY4" fmla="*/ 366414 h 885969"/>
                <a:gd name="connsiteX5" fmla="*/ 2061773 w 6545310"/>
                <a:gd name="connsiteY5" fmla="*/ 443794 h 885969"/>
                <a:gd name="connsiteX6" fmla="*/ 2217224 w 6545310"/>
                <a:gd name="connsiteY6" fmla="*/ 405104 h 885969"/>
                <a:gd name="connsiteX7" fmla="*/ 2241769 w 6545310"/>
                <a:gd name="connsiteY7" fmla="*/ 294560 h 885969"/>
                <a:gd name="connsiteX8" fmla="*/ 1513603 w 6545310"/>
                <a:gd name="connsiteY8" fmla="*/ 7147 h 885969"/>
                <a:gd name="connsiteX9" fmla="*/ 973615 w 6545310"/>
                <a:gd name="connsiteY9" fmla="*/ 443794 h 885969"/>
                <a:gd name="connsiteX10" fmla="*/ 973615 w 6545310"/>
                <a:gd name="connsiteY10" fmla="*/ 664882 h 885969"/>
                <a:gd name="connsiteX11" fmla="*/ 163633 w 6545310"/>
                <a:gd name="connsiteY11" fmla="*/ 664882 h 885969"/>
                <a:gd name="connsiteX12" fmla="*/ 0 w 6545310"/>
                <a:gd name="connsiteY12" fmla="*/ 775425 h 885969"/>
                <a:gd name="connsiteX13" fmla="*/ 163633 w 6545310"/>
                <a:gd name="connsiteY13" fmla="*/ 885969 h 885969"/>
                <a:gd name="connsiteX14" fmla="*/ 6381678 w 6545310"/>
                <a:gd name="connsiteY14" fmla="*/ 885969 h 885969"/>
                <a:gd name="connsiteX15" fmla="*/ 6545311 w 6545310"/>
                <a:gd name="connsiteY15" fmla="*/ 775425 h 885969"/>
                <a:gd name="connsiteX16" fmla="*/ 6381678 w 6545310"/>
                <a:gd name="connsiteY16" fmla="*/ 659355 h 885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45310" h="885969">
                  <a:moveTo>
                    <a:pt x="6381678" y="659355"/>
                  </a:moveTo>
                  <a:lnTo>
                    <a:pt x="1309062" y="659355"/>
                  </a:lnTo>
                  <a:lnTo>
                    <a:pt x="1309062" y="438267"/>
                  </a:lnTo>
                  <a:cubicBezTo>
                    <a:pt x="1309062" y="333251"/>
                    <a:pt x="1423605" y="239289"/>
                    <a:pt x="1579056" y="222707"/>
                  </a:cubicBezTo>
                  <a:cubicBezTo>
                    <a:pt x="1734507" y="206125"/>
                    <a:pt x="1889959" y="266924"/>
                    <a:pt x="1939048" y="366414"/>
                  </a:cubicBezTo>
                  <a:cubicBezTo>
                    <a:pt x="1955412" y="405104"/>
                    <a:pt x="2004502" y="432740"/>
                    <a:pt x="2061773" y="443794"/>
                  </a:cubicBezTo>
                  <a:cubicBezTo>
                    <a:pt x="2119045" y="449322"/>
                    <a:pt x="2184498" y="438267"/>
                    <a:pt x="2217224" y="405104"/>
                  </a:cubicBezTo>
                  <a:cubicBezTo>
                    <a:pt x="2258132" y="371941"/>
                    <a:pt x="2266314" y="333251"/>
                    <a:pt x="2241769" y="294560"/>
                  </a:cubicBezTo>
                  <a:cubicBezTo>
                    <a:pt x="2135408" y="90054"/>
                    <a:pt x="1824505" y="-31544"/>
                    <a:pt x="1513603" y="7147"/>
                  </a:cubicBezTo>
                  <a:cubicBezTo>
                    <a:pt x="1202701" y="45837"/>
                    <a:pt x="973615" y="228234"/>
                    <a:pt x="973615" y="443794"/>
                  </a:cubicBezTo>
                  <a:lnTo>
                    <a:pt x="973615" y="664882"/>
                  </a:lnTo>
                  <a:lnTo>
                    <a:pt x="163633" y="664882"/>
                  </a:lnTo>
                  <a:cubicBezTo>
                    <a:pt x="73635" y="664882"/>
                    <a:pt x="0" y="714626"/>
                    <a:pt x="0" y="775425"/>
                  </a:cubicBezTo>
                  <a:cubicBezTo>
                    <a:pt x="0" y="836225"/>
                    <a:pt x="73635" y="885969"/>
                    <a:pt x="163633" y="885969"/>
                  </a:cubicBezTo>
                  <a:lnTo>
                    <a:pt x="6381678" y="885969"/>
                  </a:lnTo>
                  <a:cubicBezTo>
                    <a:pt x="6471676" y="885969"/>
                    <a:pt x="6545311" y="836225"/>
                    <a:pt x="6545311" y="775425"/>
                  </a:cubicBezTo>
                  <a:cubicBezTo>
                    <a:pt x="6545311" y="714626"/>
                    <a:pt x="6471676" y="659355"/>
                    <a:pt x="6381678" y="659355"/>
                  </a:cubicBezTo>
                  <a:close/>
                </a:path>
              </a:pathLst>
            </a:custGeom>
            <a:solidFill>
              <a:srgbClr val="01508E"/>
            </a:solidFill>
            <a:ln w="81756" cap="flat">
              <a:noFill/>
              <a:prstDash val="solid"/>
              <a:miter/>
            </a:ln>
          </p:spPr>
          <p:txBody>
            <a:bodyPr rtlCol="0" anchor="ctr"/>
            <a:lstStyle/>
            <a:p>
              <a:endParaRPr lang="en-US"/>
            </a:p>
          </p:txBody>
        </p:sp>
        <p:sp>
          <p:nvSpPr>
            <p:cNvPr id="7" name="TextBox 6">
              <a:extLst>
                <a:ext uri="{FF2B5EF4-FFF2-40B4-BE49-F238E27FC236}">
                  <a16:creationId xmlns:a16="http://schemas.microsoft.com/office/drawing/2014/main" id="{6F186482-47A2-574B-2CA8-C398ABF5B4F4}"/>
                </a:ext>
              </a:extLst>
            </p:cNvPr>
            <p:cNvSpPr txBox="1"/>
            <p:nvPr/>
          </p:nvSpPr>
          <p:spPr>
            <a:xfrm>
              <a:off x="678199" y="1622169"/>
              <a:ext cx="2192481" cy="817472"/>
            </a:xfrm>
            <a:prstGeom prst="rect">
              <a:avLst/>
            </a:prstGeom>
            <a:noFill/>
            <a:ln>
              <a:noFill/>
            </a:ln>
          </p:spPr>
          <p:txBody>
            <a:bodyPr wrap="square" rtlCol="0">
              <a:spAutoFit/>
            </a:bodyPr>
            <a:lstStyle/>
            <a:p>
              <a:pPr algn="ctr"/>
              <a:r>
                <a:rPr lang="en-US">
                  <a:latin typeface="Aptos" panose="020B0004020202020204" pitchFamily="34" charset="0"/>
                </a:rPr>
                <a:t>Inflow</a:t>
              </a:r>
            </a:p>
            <a:p>
              <a:pPr algn="ctr"/>
              <a:r>
                <a:rPr lang="en-US">
                  <a:latin typeface="Aptos" panose="020B0004020202020204" pitchFamily="34" charset="0"/>
                </a:rPr>
                <a:t>Newly homeless</a:t>
              </a:r>
            </a:p>
            <a:p>
              <a:pPr algn="ctr"/>
              <a:r>
                <a:rPr lang="en-US">
                  <a:latin typeface="Aptos" panose="020B0004020202020204" pitchFamily="34" charset="0"/>
                </a:rPr>
                <a:t>(4x)</a:t>
              </a:r>
            </a:p>
          </p:txBody>
        </p:sp>
        <p:sp>
          <p:nvSpPr>
            <p:cNvPr id="8" name="TextBox 7">
              <a:extLst>
                <a:ext uri="{FF2B5EF4-FFF2-40B4-BE49-F238E27FC236}">
                  <a16:creationId xmlns:a16="http://schemas.microsoft.com/office/drawing/2014/main" id="{BA8139D8-1122-134A-9160-C33F1B571A18}"/>
                </a:ext>
              </a:extLst>
            </p:cNvPr>
            <p:cNvSpPr txBox="1"/>
            <p:nvPr/>
          </p:nvSpPr>
          <p:spPr>
            <a:xfrm>
              <a:off x="7584541" y="4632269"/>
              <a:ext cx="1935119" cy="556833"/>
            </a:xfrm>
            <a:prstGeom prst="rect">
              <a:avLst/>
            </a:prstGeom>
            <a:noFill/>
            <a:ln>
              <a:noFill/>
            </a:ln>
          </p:spPr>
          <p:txBody>
            <a:bodyPr wrap="square" rtlCol="0">
              <a:spAutoFit/>
            </a:bodyPr>
            <a:lstStyle/>
            <a:p>
              <a:pPr algn="ctr"/>
              <a:r>
                <a:rPr lang="en-US">
                  <a:latin typeface="Aptos" panose="020B0004020202020204" pitchFamily="34" charset="0"/>
                </a:rPr>
                <a:t>Outflow</a:t>
              </a:r>
            </a:p>
            <a:p>
              <a:pPr algn="ctr"/>
              <a:r>
                <a:rPr lang="en-US">
                  <a:latin typeface="Aptos" panose="020B0004020202020204" pitchFamily="34" charset="0"/>
                </a:rPr>
                <a:t>Stable Housing</a:t>
              </a:r>
            </a:p>
          </p:txBody>
        </p:sp>
        <p:sp>
          <p:nvSpPr>
            <p:cNvPr id="9" name="TextBox 8">
              <a:extLst>
                <a:ext uri="{FF2B5EF4-FFF2-40B4-BE49-F238E27FC236}">
                  <a16:creationId xmlns:a16="http://schemas.microsoft.com/office/drawing/2014/main" id="{C0562B67-8A02-3DEE-6CC3-F1E5016F9748}"/>
                </a:ext>
              </a:extLst>
            </p:cNvPr>
            <p:cNvSpPr txBox="1"/>
            <p:nvPr/>
          </p:nvSpPr>
          <p:spPr>
            <a:xfrm>
              <a:off x="3748120" y="3446364"/>
              <a:ext cx="3836420" cy="556833"/>
            </a:xfrm>
            <a:prstGeom prst="rect">
              <a:avLst/>
            </a:prstGeom>
            <a:noFill/>
          </p:spPr>
          <p:txBody>
            <a:bodyPr wrap="square" rtlCol="0">
              <a:spAutoFit/>
            </a:bodyPr>
            <a:lstStyle/>
            <a:p>
              <a:pPr algn="ctr"/>
              <a:r>
                <a:rPr lang="en-US">
                  <a:solidFill>
                    <a:schemeClr val="bg1"/>
                  </a:solidFill>
                  <a:latin typeface="Aptos" panose="020B0004020202020204" pitchFamily="34" charset="0"/>
                </a:rPr>
                <a:t>Homelessness Emergency Response System</a:t>
              </a:r>
            </a:p>
          </p:txBody>
        </p:sp>
        <p:sp>
          <p:nvSpPr>
            <p:cNvPr id="10" name="Arrow: Bent 9">
              <a:extLst>
                <a:ext uri="{FF2B5EF4-FFF2-40B4-BE49-F238E27FC236}">
                  <a16:creationId xmlns:a16="http://schemas.microsoft.com/office/drawing/2014/main" id="{2EEA5AA8-4E5C-C11E-0D90-56333197F240}"/>
                </a:ext>
              </a:extLst>
            </p:cNvPr>
            <p:cNvSpPr/>
            <p:nvPr/>
          </p:nvSpPr>
          <p:spPr>
            <a:xfrm rot="5400000">
              <a:off x="2696318" y="1741802"/>
              <a:ext cx="800847" cy="822892"/>
            </a:xfrm>
            <a:prstGeom prst="bentArrow">
              <a:avLst/>
            </a:prstGeom>
            <a:solidFill>
              <a:srgbClr val="19AB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row: Bent 10">
              <a:extLst>
                <a:ext uri="{FF2B5EF4-FFF2-40B4-BE49-F238E27FC236}">
                  <a16:creationId xmlns:a16="http://schemas.microsoft.com/office/drawing/2014/main" id="{60F71B77-2322-777D-2980-B531E87F2DE8}"/>
                </a:ext>
              </a:extLst>
            </p:cNvPr>
            <p:cNvSpPr/>
            <p:nvPr/>
          </p:nvSpPr>
          <p:spPr>
            <a:xfrm rot="5400000">
              <a:off x="8045280" y="3949025"/>
              <a:ext cx="800847" cy="332780"/>
            </a:xfrm>
            <a:prstGeom prst="bentArrow">
              <a:avLst/>
            </a:prstGeom>
            <a:solidFill>
              <a:srgbClr val="19AB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3" name="TextBox 12">
            <a:extLst>
              <a:ext uri="{FF2B5EF4-FFF2-40B4-BE49-F238E27FC236}">
                <a16:creationId xmlns:a16="http://schemas.microsoft.com/office/drawing/2014/main" id="{9792E010-2EC7-BB23-8857-D2A352085C94}"/>
              </a:ext>
            </a:extLst>
          </p:cNvPr>
          <p:cNvSpPr txBox="1"/>
          <p:nvPr/>
        </p:nvSpPr>
        <p:spPr>
          <a:xfrm>
            <a:off x="730206" y="5939376"/>
            <a:ext cx="10748431" cy="276999"/>
          </a:xfrm>
          <a:prstGeom prst="rect">
            <a:avLst/>
          </a:prstGeom>
          <a:noFill/>
        </p:spPr>
        <p:txBody>
          <a:bodyPr wrap="square">
            <a:spAutoFit/>
          </a:bodyPr>
          <a:lstStyle/>
          <a:p>
            <a:r>
              <a:rPr lang="en-US" sz="1200">
                <a:latin typeface="Aptos" panose="020B0004020202020204" pitchFamily="34" charset="0"/>
              </a:rPr>
              <a:t>Source: “Solving Homelessness from a Complex Systems Perspective: Insights for Prevention Responses” Fowler, Hovmand, Marcal, and Das 2019</a:t>
            </a:r>
            <a:endParaRPr lang="en-US" sz="1200"/>
          </a:p>
        </p:txBody>
      </p:sp>
      <p:pic>
        <p:nvPicPr>
          <p:cNvPr id="1028" name="Picture 4" descr="Bill, cash, dollar, money, stack icon - Download on Iconfinder">
            <a:extLst>
              <a:ext uri="{FF2B5EF4-FFF2-40B4-BE49-F238E27FC236}">
                <a16:creationId xmlns:a16="http://schemas.microsoft.com/office/drawing/2014/main" id="{8CC003BC-8FBE-DA53-E4D7-93C4A75009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535" t="29787" r="14806" b="28666"/>
          <a:stretch>
            <a:fillRect/>
          </a:stretch>
        </p:blipFill>
        <p:spPr bwMode="auto">
          <a:xfrm>
            <a:off x="1217275" y="3103160"/>
            <a:ext cx="1538329" cy="9045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Bill, cash, dollar, money, stack icon - Download on Iconfinder">
            <a:extLst>
              <a:ext uri="{FF2B5EF4-FFF2-40B4-BE49-F238E27FC236}">
                <a16:creationId xmlns:a16="http://schemas.microsoft.com/office/drawing/2014/main" id="{57965C94-A134-ED8B-9E33-5039BD7E53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535" t="29787" r="14806" b="28666"/>
          <a:stretch>
            <a:fillRect/>
          </a:stretch>
        </p:blipFill>
        <p:spPr bwMode="auto">
          <a:xfrm>
            <a:off x="6568682" y="2182112"/>
            <a:ext cx="1538329" cy="90455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Bill, cash, dollar, money, stack icon - Download on Iconfinder">
            <a:extLst>
              <a:ext uri="{FF2B5EF4-FFF2-40B4-BE49-F238E27FC236}">
                <a16:creationId xmlns:a16="http://schemas.microsoft.com/office/drawing/2014/main" id="{5A859A60-5200-125D-6C2D-2DE431613C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535" t="29787" r="14806" b="28666"/>
          <a:stretch>
            <a:fillRect/>
          </a:stretch>
        </p:blipFill>
        <p:spPr bwMode="auto">
          <a:xfrm>
            <a:off x="6108012" y="2359002"/>
            <a:ext cx="1538329" cy="9045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Bill, cash, dollar, money, stack icon - Download on Iconfinder">
            <a:extLst>
              <a:ext uri="{FF2B5EF4-FFF2-40B4-BE49-F238E27FC236}">
                <a16:creationId xmlns:a16="http://schemas.microsoft.com/office/drawing/2014/main" id="{27B4CF22-1C3F-0BCA-DE6C-33A44A9F37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535" t="29787" r="14806" b="28666"/>
          <a:stretch>
            <a:fillRect/>
          </a:stretch>
        </p:blipFill>
        <p:spPr bwMode="auto">
          <a:xfrm>
            <a:off x="10236873" y="4436051"/>
            <a:ext cx="1538329" cy="90455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Bill, cash, dollar, money, stack icon - Download on Iconfinder">
            <a:extLst>
              <a:ext uri="{FF2B5EF4-FFF2-40B4-BE49-F238E27FC236}">
                <a16:creationId xmlns:a16="http://schemas.microsoft.com/office/drawing/2014/main" id="{C663592C-99EC-4AAF-7561-F4F6F2B5B6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535" t="29787" r="14806" b="28666"/>
          <a:stretch>
            <a:fillRect/>
          </a:stretch>
        </p:blipFill>
        <p:spPr bwMode="auto">
          <a:xfrm>
            <a:off x="10313712" y="4013428"/>
            <a:ext cx="1538329" cy="90455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Bill, cash, dollar, money, stack icon - Download on Iconfinder">
            <a:extLst>
              <a:ext uri="{FF2B5EF4-FFF2-40B4-BE49-F238E27FC236}">
                <a16:creationId xmlns:a16="http://schemas.microsoft.com/office/drawing/2014/main" id="{B69B23C5-EEAA-776F-EE9D-5059995131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535" t="29787" r="14806" b="28666"/>
          <a:stretch>
            <a:fillRect/>
          </a:stretch>
        </p:blipFill>
        <p:spPr bwMode="auto">
          <a:xfrm>
            <a:off x="5645164" y="2529153"/>
            <a:ext cx="1538329" cy="904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0018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F7EDF-9D6F-843C-C90C-00E89D85999B}"/>
            </a:ext>
          </a:extLst>
        </p:cNvPr>
        <p:cNvGrpSpPr/>
        <p:nvPr/>
      </p:nvGrpSpPr>
      <p:grpSpPr>
        <a:xfrm>
          <a:off x="0" y="0"/>
          <a:ext cx="0" cy="0"/>
          <a:chOff x="0" y="0"/>
          <a:chExt cx="0" cy="0"/>
        </a:xfrm>
      </p:grpSpPr>
      <p:graphicFrame>
        <p:nvGraphicFramePr>
          <p:cNvPr id="15" name="Content Placeholder 3">
            <a:extLst>
              <a:ext uri="{FF2B5EF4-FFF2-40B4-BE49-F238E27FC236}">
                <a16:creationId xmlns:a16="http://schemas.microsoft.com/office/drawing/2014/main" id="{95CAADC8-791C-844E-FB9E-637A8C485E9F}"/>
              </a:ext>
            </a:extLst>
          </p:cNvPr>
          <p:cNvGraphicFramePr>
            <a:graphicFrameLocks/>
          </p:cNvGraphicFramePr>
          <p:nvPr/>
        </p:nvGraphicFramePr>
        <p:xfrm>
          <a:off x="859277" y="740800"/>
          <a:ext cx="10219011" cy="5103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846829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A4DEE-4C79-9591-6CB4-47BC1C3C6CEA}"/>
              </a:ext>
            </a:extLst>
          </p:cNvPr>
          <p:cNvSpPr>
            <a:spLocks noGrp="1"/>
          </p:cNvSpPr>
          <p:nvPr>
            <p:ph type="title"/>
          </p:nvPr>
        </p:nvSpPr>
        <p:spPr>
          <a:xfrm>
            <a:off x="415599" y="740800"/>
            <a:ext cx="11402187" cy="994794"/>
          </a:xfrm>
        </p:spPr>
        <p:txBody>
          <a:bodyPr/>
          <a:lstStyle/>
          <a:p>
            <a:r>
              <a:rPr lang="en-US">
                <a:ea typeface="Calibri"/>
              </a:rPr>
              <a:t>                The Homelessness Response System</a:t>
            </a:r>
          </a:p>
        </p:txBody>
      </p:sp>
      <p:graphicFrame>
        <p:nvGraphicFramePr>
          <p:cNvPr id="5" name="Content Placeholder 4">
            <a:extLst>
              <a:ext uri="{FF2B5EF4-FFF2-40B4-BE49-F238E27FC236}">
                <a16:creationId xmlns:a16="http://schemas.microsoft.com/office/drawing/2014/main" id="{E33B0667-8D13-FD18-700F-3A7E1F1798EE}"/>
              </a:ext>
            </a:extLst>
          </p:cNvPr>
          <p:cNvGraphicFramePr>
            <a:graphicFrameLocks noGrp="1"/>
          </p:cNvGraphicFramePr>
          <p:nvPr>
            <p:ph sz="quarter" idx="10"/>
          </p:nvPr>
        </p:nvGraphicFramePr>
        <p:xfrm>
          <a:off x="238219" y="1965805"/>
          <a:ext cx="11579365" cy="36702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471734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08736-FB2F-7D37-1DCB-38226962CE2D}"/>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7BABA32A-C10F-75BC-6F9D-9E71F17A7E28}"/>
              </a:ext>
            </a:extLst>
          </p:cNvPr>
          <p:cNvGrpSpPr/>
          <p:nvPr/>
        </p:nvGrpSpPr>
        <p:grpSpPr>
          <a:xfrm>
            <a:off x="548805" y="1410511"/>
            <a:ext cx="10926996" cy="4761483"/>
            <a:chOff x="1093554" y="1432474"/>
            <a:chExt cx="10926996" cy="4761483"/>
          </a:xfrm>
        </p:grpSpPr>
        <p:graphicFrame>
          <p:nvGraphicFramePr>
            <p:cNvPr id="2" name="Content Placeholder 3">
              <a:extLst>
                <a:ext uri="{FF2B5EF4-FFF2-40B4-BE49-F238E27FC236}">
                  <a16:creationId xmlns:a16="http://schemas.microsoft.com/office/drawing/2014/main" id="{EA9D28DC-AD33-0FB3-A6C9-17531096489B}"/>
                </a:ext>
              </a:extLst>
            </p:cNvPr>
            <p:cNvGraphicFramePr>
              <a:graphicFrameLocks/>
            </p:cNvGraphicFramePr>
            <p:nvPr/>
          </p:nvGraphicFramePr>
          <p:xfrm>
            <a:off x="1976869" y="1432474"/>
            <a:ext cx="10043681" cy="4671897"/>
          </p:xfrm>
          <a:graphic>
            <a:graphicData uri="http://schemas.openxmlformats.org/drawingml/2006/table">
              <a:tbl>
                <a:tblPr firstRow="1" bandRow="1">
                  <a:tableStyleId>{6E25E649-3F16-4E02-A733-19D2CDBF48F0}</a:tableStyleId>
                </a:tblPr>
                <a:tblGrid>
                  <a:gridCol w="1064565">
                    <a:extLst>
                      <a:ext uri="{9D8B030D-6E8A-4147-A177-3AD203B41FA5}">
                        <a16:colId xmlns:a16="http://schemas.microsoft.com/office/drawing/2014/main" val="4007501618"/>
                      </a:ext>
                    </a:extLst>
                  </a:gridCol>
                  <a:gridCol w="1141460">
                    <a:extLst>
                      <a:ext uri="{9D8B030D-6E8A-4147-A177-3AD203B41FA5}">
                        <a16:colId xmlns:a16="http://schemas.microsoft.com/office/drawing/2014/main" val="4140600335"/>
                      </a:ext>
                    </a:extLst>
                  </a:gridCol>
                  <a:gridCol w="1011676">
                    <a:extLst>
                      <a:ext uri="{9D8B030D-6E8A-4147-A177-3AD203B41FA5}">
                        <a16:colId xmlns:a16="http://schemas.microsoft.com/office/drawing/2014/main" val="758515523"/>
                      </a:ext>
                    </a:extLst>
                  </a:gridCol>
                  <a:gridCol w="1021405">
                    <a:extLst>
                      <a:ext uri="{9D8B030D-6E8A-4147-A177-3AD203B41FA5}">
                        <a16:colId xmlns:a16="http://schemas.microsoft.com/office/drawing/2014/main" val="4225242831"/>
                      </a:ext>
                    </a:extLst>
                  </a:gridCol>
                  <a:gridCol w="1011676">
                    <a:extLst>
                      <a:ext uri="{9D8B030D-6E8A-4147-A177-3AD203B41FA5}">
                        <a16:colId xmlns:a16="http://schemas.microsoft.com/office/drawing/2014/main" val="2015930783"/>
                      </a:ext>
                    </a:extLst>
                  </a:gridCol>
                  <a:gridCol w="885217">
                    <a:extLst>
                      <a:ext uri="{9D8B030D-6E8A-4147-A177-3AD203B41FA5}">
                        <a16:colId xmlns:a16="http://schemas.microsoft.com/office/drawing/2014/main" val="2757109762"/>
                      </a:ext>
                    </a:extLst>
                  </a:gridCol>
                  <a:gridCol w="972766">
                    <a:extLst>
                      <a:ext uri="{9D8B030D-6E8A-4147-A177-3AD203B41FA5}">
                        <a16:colId xmlns:a16="http://schemas.microsoft.com/office/drawing/2014/main" val="3045951871"/>
                      </a:ext>
                    </a:extLst>
                  </a:gridCol>
                  <a:gridCol w="1040860">
                    <a:extLst>
                      <a:ext uri="{9D8B030D-6E8A-4147-A177-3AD203B41FA5}">
                        <a16:colId xmlns:a16="http://schemas.microsoft.com/office/drawing/2014/main" val="800901831"/>
                      </a:ext>
                    </a:extLst>
                  </a:gridCol>
                  <a:gridCol w="1016488">
                    <a:extLst>
                      <a:ext uri="{9D8B030D-6E8A-4147-A177-3AD203B41FA5}">
                        <a16:colId xmlns:a16="http://schemas.microsoft.com/office/drawing/2014/main" val="1828736723"/>
                      </a:ext>
                    </a:extLst>
                  </a:gridCol>
                  <a:gridCol w="877568">
                    <a:extLst>
                      <a:ext uri="{9D8B030D-6E8A-4147-A177-3AD203B41FA5}">
                        <a16:colId xmlns:a16="http://schemas.microsoft.com/office/drawing/2014/main" val="3788773656"/>
                      </a:ext>
                    </a:extLst>
                  </a:gridCol>
                </a:tblGrid>
                <a:tr h="868628">
                  <a:tc>
                    <a:txBody>
                      <a:bodyPr/>
                      <a:lstStyle/>
                      <a:p>
                        <a:r>
                          <a:rPr lang="en-US" err="1"/>
                          <a:t>ViSPDAT</a:t>
                        </a:r>
                        <a:endParaRPr lang="en-US"/>
                      </a:p>
                      <a:p>
                        <a:r>
                          <a:rPr lang="en-US"/>
                          <a:t>SCORE</a:t>
                        </a:r>
                      </a:p>
                    </a:txBody>
                    <a:tcPr anchor="ctr">
                      <a:solidFill>
                        <a:srgbClr val="006BA8"/>
                      </a:solidFill>
                    </a:tcPr>
                  </a:tc>
                  <a:tc>
                    <a:txBody>
                      <a:bodyPr/>
                      <a:lstStyle/>
                      <a:p>
                        <a:pPr algn="ctr"/>
                        <a:r>
                          <a:rPr lang="en-US" sz="1600"/>
                          <a:t>Prevention</a:t>
                        </a:r>
                      </a:p>
                    </a:txBody>
                    <a:tcPr anchor="ctr">
                      <a:solidFill>
                        <a:srgbClr val="7DB4D9"/>
                      </a:solidFill>
                    </a:tcPr>
                  </a:tc>
                  <a:tc>
                    <a:txBody>
                      <a:bodyPr/>
                      <a:lstStyle/>
                      <a:p>
                        <a:pPr algn="ctr"/>
                        <a:r>
                          <a:rPr lang="en-US" sz="1600"/>
                          <a:t>Diversion</a:t>
                        </a:r>
                      </a:p>
                    </a:txBody>
                    <a:tcPr anchor="ctr">
                      <a:solidFill>
                        <a:srgbClr val="7DB4D9"/>
                      </a:solidFill>
                    </a:tcPr>
                  </a:tc>
                  <a:tc>
                    <a:txBody>
                      <a:bodyPr/>
                      <a:lstStyle/>
                      <a:p>
                        <a:pPr algn="ctr"/>
                        <a:r>
                          <a:rPr lang="en-US" sz="1600" baseline="0"/>
                          <a:t>Street Outreach</a:t>
                        </a:r>
                        <a:endParaRPr lang="en-US" sz="1400" baseline="30000"/>
                      </a:p>
                    </a:txBody>
                    <a:tcPr anchor="ctr">
                      <a:solidFill>
                        <a:srgbClr val="006BA8"/>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aseline="0"/>
                          <a:t>Emerg.</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aseline="0"/>
                          <a:t>Shelter</a:t>
                        </a:r>
                        <a:endParaRPr lang="en-US" sz="1600"/>
                      </a:p>
                    </a:txBody>
                    <a:tcPr anchor="ctr">
                      <a:solidFill>
                        <a:srgbClr val="7DB4D9"/>
                      </a:solidFill>
                    </a:tcPr>
                  </a:tc>
                  <a:tc>
                    <a:txBody>
                      <a:bodyPr/>
                      <a:lstStyle/>
                      <a:p>
                        <a:pPr algn="ctr"/>
                        <a:r>
                          <a:rPr lang="en-US" sz="1600" baseline="0"/>
                          <a:t>M2H</a:t>
                        </a:r>
                      </a:p>
                    </a:txBody>
                    <a:tcPr anchor="ctr">
                      <a:solidFill>
                        <a:srgbClr val="7DB4D9"/>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aseline="0"/>
                          <a:t>Transit. Housing</a:t>
                        </a:r>
                        <a:endParaRPr lang="en-US" sz="1600"/>
                      </a:p>
                    </a:txBody>
                    <a:tcPr anchor="ctr">
                      <a:solidFill>
                        <a:srgbClr val="7DB4D9"/>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aseline="0"/>
                          <a:t>Rapid Re- Housing</a:t>
                        </a:r>
                        <a:endParaRPr lang="en-US" sz="1600"/>
                      </a:p>
                    </a:txBody>
                    <a:tcPr anchor="ctr">
                      <a:solidFill>
                        <a:srgbClr val="7DB4D9"/>
                      </a:solidFill>
                    </a:tcPr>
                  </a:tc>
                  <a:tc>
                    <a:txBody>
                      <a:bodyPr/>
                      <a:lstStyle/>
                      <a:p>
                        <a:pPr algn="ctr"/>
                        <a:r>
                          <a:rPr lang="en-US" sz="1600"/>
                          <a:t>Perm. Supp. Housing</a:t>
                        </a:r>
                      </a:p>
                    </a:txBody>
                    <a:tcPr anchor="ctr">
                      <a:solidFill>
                        <a:srgbClr val="006BA8"/>
                      </a:solidFill>
                    </a:tcPr>
                  </a:tc>
                  <a:tc>
                    <a:txBody>
                      <a:bodyPr/>
                      <a:lstStyle/>
                      <a:p>
                        <a:pPr algn="ctr"/>
                        <a:r>
                          <a:rPr lang="en-US" sz="1600" err="1"/>
                          <a:t>Afford.Housing</a:t>
                        </a:r>
                        <a:endParaRPr lang="en-US" sz="1600"/>
                      </a:p>
                    </a:txBody>
                    <a:tcPr anchor="ctr">
                      <a:solidFill>
                        <a:srgbClr val="006BA8"/>
                      </a:solidFill>
                    </a:tcPr>
                  </a:tc>
                  <a:extLst>
                    <a:ext uri="{0D108BD9-81ED-4DB2-BD59-A6C34878D82A}">
                      <a16:rowId xmlns:a16="http://schemas.microsoft.com/office/drawing/2014/main" val="2752493799"/>
                    </a:ext>
                  </a:extLst>
                </a:tr>
                <a:tr h="377602">
                  <a:tc>
                    <a:txBody>
                      <a:bodyPr/>
                      <a:lstStyle/>
                      <a:p>
                        <a:r>
                          <a:rPr lang="en-US"/>
                          <a:t>0</a:t>
                        </a:r>
                      </a:p>
                    </a:txBody>
                    <a:tcPr/>
                  </a:tc>
                  <a:tc>
                    <a:txBody>
                      <a:bodyPr/>
                      <a:lstStyle/>
                      <a:p>
                        <a:pPr algn="ctr"/>
                        <a:r>
                          <a:rPr lang="en-US"/>
                          <a:t>X</a:t>
                        </a:r>
                      </a:p>
                    </a:txBody>
                    <a:tcPr>
                      <a:solidFill>
                        <a:srgbClr val="7DB4D9"/>
                      </a:solidFill>
                    </a:tcPr>
                  </a:tc>
                  <a:tc>
                    <a:txBody>
                      <a:bodyPr/>
                      <a:lstStyle/>
                      <a:p>
                        <a:pPr algn="ctr"/>
                        <a:endParaRPr lang="en-US"/>
                      </a:p>
                    </a:txBody>
                    <a:tcPr>
                      <a:solidFill>
                        <a:srgbClr val="7DB4D9"/>
                      </a:solidFill>
                    </a:tcPr>
                  </a:tc>
                  <a:tc>
                    <a:txBody>
                      <a:bodyPr/>
                      <a:lstStyle/>
                      <a:p>
                        <a:pPr algn="ctr"/>
                        <a:endParaRPr lang="en-US"/>
                      </a:p>
                    </a:txBody>
                    <a:tcPr/>
                  </a:tc>
                  <a:tc>
                    <a:txBody>
                      <a:bodyPr/>
                      <a:lstStyle/>
                      <a:p>
                        <a:pPr algn="ctr"/>
                        <a:endParaRPr lang="en-US"/>
                      </a:p>
                    </a:txBody>
                    <a:tcPr>
                      <a:solidFill>
                        <a:srgbClr val="7DB4D9"/>
                      </a:solidFill>
                    </a:tcPr>
                  </a:tc>
                  <a:tc>
                    <a:txBody>
                      <a:bodyPr/>
                      <a:lstStyle/>
                      <a:p>
                        <a:pPr algn="ctr"/>
                        <a:endParaRPr lang="en-US"/>
                      </a:p>
                    </a:txBody>
                    <a:tcPr>
                      <a:solidFill>
                        <a:srgbClr val="7DB4D9"/>
                      </a:solidFill>
                    </a:tcPr>
                  </a:tc>
                  <a:tc>
                    <a:txBody>
                      <a:bodyPr/>
                      <a:lstStyle/>
                      <a:p>
                        <a:pPr algn="ctr"/>
                        <a:endParaRPr lang="en-US"/>
                      </a:p>
                    </a:txBody>
                    <a:tcPr>
                      <a:solidFill>
                        <a:srgbClr val="7DB4D9"/>
                      </a:solidFill>
                    </a:tcPr>
                  </a:tc>
                  <a:tc>
                    <a:txBody>
                      <a:bodyPr/>
                      <a:lstStyle/>
                      <a:p>
                        <a:pPr algn="ctr"/>
                        <a:endParaRPr lang="en-US"/>
                      </a:p>
                    </a:txBody>
                    <a:tcPr>
                      <a:solidFill>
                        <a:srgbClr val="7DB4D9"/>
                      </a:solidFill>
                    </a:tcPr>
                  </a:tc>
                  <a:tc>
                    <a:txBody>
                      <a:bodyPr/>
                      <a:lstStyle/>
                      <a:p>
                        <a:pPr algn="ctr"/>
                        <a:endParaRPr lang="en-US"/>
                      </a:p>
                    </a:txBody>
                    <a:tcPr/>
                  </a:tc>
                  <a:tc>
                    <a:txBody>
                      <a:bodyPr/>
                      <a:lstStyle/>
                      <a:p>
                        <a:pPr algn="ctr"/>
                        <a:r>
                          <a:rPr lang="en-US"/>
                          <a:t>X</a:t>
                        </a:r>
                      </a:p>
                    </a:txBody>
                    <a:tcPr/>
                  </a:tc>
                  <a:extLst>
                    <a:ext uri="{0D108BD9-81ED-4DB2-BD59-A6C34878D82A}">
                      <a16:rowId xmlns:a16="http://schemas.microsoft.com/office/drawing/2014/main" val="2091821763"/>
                    </a:ext>
                  </a:extLst>
                </a:tr>
                <a:tr h="377602">
                  <a:tc>
                    <a:txBody>
                      <a:bodyPr/>
                      <a:lstStyle/>
                      <a:p>
                        <a:r>
                          <a:rPr lang="en-US"/>
                          <a:t>1</a:t>
                        </a:r>
                      </a:p>
                    </a:txBody>
                    <a:tcPr/>
                  </a:tc>
                  <a:tc>
                    <a:txBody>
                      <a:bodyPr/>
                      <a:lstStyle/>
                      <a:p>
                        <a:pPr algn="ctr"/>
                        <a:r>
                          <a:rPr lang="en-US"/>
                          <a:t>X</a:t>
                        </a:r>
                      </a:p>
                    </a:txBody>
                    <a:tcPr>
                      <a:solidFill>
                        <a:srgbClr val="7DB4D9"/>
                      </a:solidFill>
                    </a:tcPr>
                  </a:tc>
                  <a:tc>
                    <a:txBody>
                      <a:bodyPr/>
                      <a:lstStyle/>
                      <a:p>
                        <a:pPr algn="ctr"/>
                        <a:r>
                          <a:rPr lang="en-US"/>
                          <a:t>X</a:t>
                        </a:r>
                      </a:p>
                    </a:txBody>
                    <a:tcPr>
                      <a:solidFill>
                        <a:srgbClr val="7DB4D9"/>
                      </a:solidFill>
                    </a:tcPr>
                  </a:tc>
                  <a:tc>
                    <a:txBody>
                      <a:bodyPr/>
                      <a:lstStyle/>
                      <a:p>
                        <a:pPr algn="ctr"/>
                        <a:endParaRPr lang="en-US"/>
                      </a:p>
                    </a:txBody>
                    <a:tcPr/>
                  </a:tc>
                  <a:tc>
                    <a:txBody>
                      <a:bodyPr/>
                      <a:lstStyle/>
                      <a:p>
                        <a:pPr algn="ctr"/>
                        <a:r>
                          <a:rPr lang="en-US"/>
                          <a:t>X</a:t>
                        </a:r>
                      </a:p>
                    </a:txBody>
                    <a:tcPr>
                      <a:solidFill>
                        <a:srgbClr val="7DB4D9"/>
                      </a:solidFill>
                    </a:tcPr>
                  </a:tc>
                  <a:tc>
                    <a:txBody>
                      <a:bodyPr/>
                      <a:lstStyle/>
                      <a:p>
                        <a:pPr algn="ctr"/>
                        <a:endParaRPr lang="en-US"/>
                      </a:p>
                    </a:txBody>
                    <a:tcPr>
                      <a:solidFill>
                        <a:srgbClr val="7DB4D9"/>
                      </a:solidFill>
                    </a:tcPr>
                  </a:tc>
                  <a:tc>
                    <a:txBody>
                      <a:bodyPr/>
                      <a:lstStyle/>
                      <a:p>
                        <a:pPr algn="ctr"/>
                        <a:endParaRPr lang="en-US"/>
                      </a:p>
                    </a:txBody>
                    <a:tcPr>
                      <a:solidFill>
                        <a:srgbClr val="7DB4D9"/>
                      </a:solidFill>
                    </a:tcPr>
                  </a:tc>
                  <a:tc>
                    <a:txBody>
                      <a:bodyPr/>
                      <a:lstStyle/>
                      <a:p>
                        <a:pPr algn="ctr"/>
                        <a:endParaRPr lang="en-US"/>
                      </a:p>
                    </a:txBody>
                    <a:tcPr>
                      <a:solidFill>
                        <a:srgbClr val="7DB4D9"/>
                      </a:solidFill>
                    </a:tcPr>
                  </a:tc>
                  <a:tc>
                    <a:txBody>
                      <a:bodyPr/>
                      <a:lstStyle/>
                      <a:p>
                        <a:pPr algn="ctr"/>
                        <a:endParaRPr lang="en-US"/>
                      </a:p>
                    </a:txBody>
                    <a:tcPr/>
                  </a:tc>
                  <a:tc>
                    <a:txBody>
                      <a:bodyPr/>
                      <a:lstStyle/>
                      <a:p>
                        <a:pPr algn="ctr"/>
                        <a:r>
                          <a:rPr lang="en-US"/>
                          <a:t>X</a:t>
                        </a:r>
                      </a:p>
                    </a:txBody>
                    <a:tcPr/>
                  </a:tc>
                  <a:extLst>
                    <a:ext uri="{0D108BD9-81ED-4DB2-BD59-A6C34878D82A}">
                      <a16:rowId xmlns:a16="http://schemas.microsoft.com/office/drawing/2014/main" val="3166931781"/>
                    </a:ext>
                  </a:extLst>
                </a:tr>
                <a:tr h="377602">
                  <a:tc>
                    <a:txBody>
                      <a:bodyPr/>
                      <a:lstStyle/>
                      <a:p>
                        <a:r>
                          <a:rPr lang="en-US"/>
                          <a:t>2</a:t>
                        </a:r>
                      </a:p>
                    </a:txBody>
                    <a:tcPr/>
                  </a:tc>
                  <a:tc>
                    <a:txBody>
                      <a:bodyPr/>
                      <a:lstStyle/>
                      <a:p>
                        <a:pPr algn="ctr"/>
                        <a:r>
                          <a:rPr lang="en-US"/>
                          <a:t>X</a:t>
                        </a:r>
                      </a:p>
                    </a:txBody>
                    <a:tcPr>
                      <a:solidFill>
                        <a:srgbClr val="7DB4D9"/>
                      </a:solidFill>
                    </a:tcPr>
                  </a:tc>
                  <a:tc>
                    <a:txBody>
                      <a:bodyPr/>
                      <a:lstStyle/>
                      <a:p>
                        <a:pPr algn="ctr"/>
                        <a:r>
                          <a:rPr lang="en-US"/>
                          <a:t>X</a:t>
                        </a:r>
                      </a:p>
                    </a:txBody>
                    <a:tcPr>
                      <a:solidFill>
                        <a:srgbClr val="7DB4D9"/>
                      </a:solidFill>
                    </a:tcPr>
                  </a:tc>
                  <a:tc>
                    <a:txBody>
                      <a:bodyPr/>
                      <a:lstStyle/>
                      <a:p>
                        <a:pPr algn="ctr"/>
                        <a:endParaRPr lang="en-US"/>
                      </a:p>
                    </a:txBody>
                    <a:tcPr/>
                  </a:tc>
                  <a:tc>
                    <a:txBody>
                      <a:bodyPr/>
                      <a:lstStyle/>
                      <a:p>
                        <a:pPr algn="ctr"/>
                        <a:r>
                          <a:rPr lang="en-US"/>
                          <a:t>X</a:t>
                        </a:r>
                      </a:p>
                    </a:txBody>
                    <a:tcPr>
                      <a:solidFill>
                        <a:srgbClr val="7DB4D9"/>
                      </a:solidFill>
                    </a:tcPr>
                  </a:tc>
                  <a:tc>
                    <a:txBody>
                      <a:bodyPr/>
                      <a:lstStyle/>
                      <a:p>
                        <a:pPr algn="ctr"/>
                        <a:r>
                          <a:rPr lang="en-US"/>
                          <a:t>X</a:t>
                        </a:r>
                      </a:p>
                    </a:txBody>
                    <a:tcPr>
                      <a:solidFill>
                        <a:srgbClr val="7DB4D9"/>
                      </a:solidFill>
                    </a:tcPr>
                  </a:tc>
                  <a:tc>
                    <a:txBody>
                      <a:bodyPr/>
                      <a:lstStyle/>
                      <a:p>
                        <a:pPr algn="ctr"/>
                        <a:endParaRPr lang="en-US"/>
                      </a:p>
                    </a:txBody>
                    <a:tcPr>
                      <a:solidFill>
                        <a:srgbClr val="7DB4D9"/>
                      </a:solidFill>
                    </a:tcPr>
                  </a:tc>
                  <a:tc>
                    <a:txBody>
                      <a:bodyPr/>
                      <a:lstStyle/>
                      <a:p>
                        <a:pPr algn="ctr"/>
                        <a:endParaRPr lang="en-US"/>
                      </a:p>
                    </a:txBody>
                    <a:tcPr>
                      <a:solidFill>
                        <a:srgbClr val="7DB4D9"/>
                      </a:solidFill>
                    </a:tcPr>
                  </a:tc>
                  <a:tc>
                    <a:txBody>
                      <a:bodyPr/>
                      <a:lstStyle/>
                      <a:p>
                        <a:pPr algn="ctr"/>
                        <a:endParaRPr lang="en-US"/>
                      </a:p>
                    </a:txBody>
                    <a:tcPr/>
                  </a:tc>
                  <a:tc>
                    <a:txBody>
                      <a:bodyPr/>
                      <a:lstStyle/>
                      <a:p>
                        <a:pPr algn="ctr"/>
                        <a:r>
                          <a:rPr lang="en-US"/>
                          <a:t>X</a:t>
                        </a:r>
                      </a:p>
                    </a:txBody>
                    <a:tcPr/>
                  </a:tc>
                  <a:extLst>
                    <a:ext uri="{0D108BD9-81ED-4DB2-BD59-A6C34878D82A}">
                      <a16:rowId xmlns:a16="http://schemas.microsoft.com/office/drawing/2014/main" val="3218779754"/>
                    </a:ext>
                  </a:extLst>
                </a:tr>
                <a:tr h="377602">
                  <a:tc>
                    <a:txBody>
                      <a:bodyPr/>
                      <a:lstStyle/>
                      <a:p>
                        <a:r>
                          <a:rPr lang="en-US"/>
                          <a:t>3</a:t>
                        </a:r>
                      </a:p>
                    </a:txBody>
                    <a:tcPr/>
                  </a:tc>
                  <a:tc>
                    <a:txBody>
                      <a:bodyPr/>
                      <a:lstStyle/>
                      <a:p>
                        <a:pPr algn="ctr"/>
                        <a:r>
                          <a:rPr lang="en-US"/>
                          <a:t>X</a:t>
                        </a:r>
                      </a:p>
                    </a:txBody>
                    <a:tcPr>
                      <a:solidFill>
                        <a:srgbClr val="7DB4D9"/>
                      </a:solidFill>
                    </a:tcPr>
                  </a:tc>
                  <a:tc>
                    <a:txBody>
                      <a:bodyPr/>
                      <a:lstStyle/>
                      <a:p>
                        <a:pPr algn="ctr"/>
                        <a:r>
                          <a:rPr lang="en-US"/>
                          <a:t>X</a:t>
                        </a:r>
                      </a:p>
                    </a:txBody>
                    <a:tcPr>
                      <a:solidFill>
                        <a:srgbClr val="7DB4D9"/>
                      </a:solidFill>
                    </a:tcPr>
                  </a:tc>
                  <a:tc>
                    <a:txBody>
                      <a:bodyPr/>
                      <a:lstStyle/>
                      <a:p>
                        <a:pPr algn="ctr"/>
                        <a:r>
                          <a:rPr lang="en-US"/>
                          <a:t>X</a:t>
                        </a:r>
                      </a:p>
                    </a:txBody>
                    <a:tcPr/>
                  </a:tc>
                  <a:tc>
                    <a:txBody>
                      <a:bodyPr/>
                      <a:lstStyle/>
                      <a:p>
                        <a:pPr algn="ctr"/>
                        <a:r>
                          <a:rPr lang="en-US"/>
                          <a:t>X</a:t>
                        </a:r>
                      </a:p>
                    </a:txBody>
                    <a:tcPr>
                      <a:solidFill>
                        <a:srgbClr val="7DB4D9"/>
                      </a:solidFill>
                    </a:tcPr>
                  </a:tc>
                  <a:tc>
                    <a:txBody>
                      <a:bodyPr/>
                      <a:lstStyle/>
                      <a:p>
                        <a:pPr algn="ctr"/>
                        <a:r>
                          <a:rPr lang="en-US"/>
                          <a:t>X</a:t>
                        </a:r>
                      </a:p>
                    </a:txBody>
                    <a:tcPr>
                      <a:solidFill>
                        <a:srgbClr val="7DB4D9"/>
                      </a:solidFill>
                    </a:tcPr>
                  </a:tc>
                  <a:tc>
                    <a:txBody>
                      <a:bodyPr/>
                      <a:lstStyle/>
                      <a:p>
                        <a:pPr algn="ctr"/>
                        <a:r>
                          <a:rPr lang="en-US"/>
                          <a:t>   </a:t>
                        </a:r>
                      </a:p>
                    </a:txBody>
                    <a:tcPr>
                      <a:solidFill>
                        <a:srgbClr val="7DB4D9"/>
                      </a:solidFill>
                    </a:tcPr>
                  </a:tc>
                  <a:tc>
                    <a:txBody>
                      <a:bodyPr/>
                      <a:lstStyle/>
                      <a:p>
                        <a:pPr algn="ctr"/>
                        <a:endParaRPr lang="en-US"/>
                      </a:p>
                    </a:txBody>
                    <a:tcPr>
                      <a:solidFill>
                        <a:srgbClr val="7DB4D9"/>
                      </a:solidFill>
                    </a:tcPr>
                  </a:tc>
                  <a:tc>
                    <a:txBody>
                      <a:bodyPr/>
                      <a:lstStyle/>
                      <a:p>
                        <a:pPr algn="ctr"/>
                        <a:endParaRPr lang="en-US"/>
                      </a:p>
                    </a:txBody>
                    <a:tcPr/>
                  </a:tc>
                  <a:tc>
                    <a:txBody>
                      <a:bodyPr/>
                      <a:lstStyle/>
                      <a:p>
                        <a:pPr algn="ctr"/>
                        <a:r>
                          <a:rPr lang="en-US"/>
                          <a:t>X</a:t>
                        </a:r>
                      </a:p>
                    </a:txBody>
                    <a:tcPr/>
                  </a:tc>
                  <a:extLst>
                    <a:ext uri="{0D108BD9-81ED-4DB2-BD59-A6C34878D82A}">
                      <a16:rowId xmlns:a16="http://schemas.microsoft.com/office/drawing/2014/main" val="118010733"/>
                    </a:ext>
                  </a:extLst>
                </a:tr>
                <a:tr h="377602">
                  <a:tc>
                    <a:txBody>
                      <a:bodyPr/>
                      <a:lstStyle/>
                      <a:p>
                        <a:r>
                          <a:rPr lang="en-US"/>
                          <a:t>4</a:t>
                        </a:r>
                      </a:p>
                    </a:txBody>
                    <a:tcPr/>
                  </a:tc>
                  <a:tc>
                    <a:txBody>
                      <a:bodyPr/>
                      <a:lstStyle/>
                      <a:p>
                        <a:pPr algn="ctr"/>
                        <a:endParaRPr lang="en-US"/>
                      </a:p>
                    </a:txBody>
                    <a:tcPr>
                      <a:solidFill>
                        <a:srgbClr val="7DB4D9"/>
                      </a:solidFill>
                    </a:tcPr>
                  </a:tc>
                  <a:tc>
                    <a:txBody>
                      <a:bodyPr/>
                      <a:lstStyle/>
                      <a:p>
                        <a:pPr algn="ctr"/>
                        <a:endParaRPr lang="en-US"/>
                      </a:p>
                    </a:txBody>
                    <a:tcPr>
                      <a:solidFill>
                        <a:srgbClr val="7DB4D9"/>
                      </a:solidFill>
                    </a:tcPr>
                  </a:tc>
                  <a:tc>
                    <a:txBody>
                      <a:bodyPr/>
                      <a:lstStyle/>
                      <a:p>
                        <a:pPr algn="ctr"/>
                        <a:r>
                          <a:rPr lang="en-US"/>
                          <a:t>X</a:t>
                        </a:r>
                      </a:p>
                    </a:txBody>
                    <a:tcPr/>
                  </a:tc>
                  <a:tc>
                    <a:txBody>
                      <a:bodyPr/>
                      <a:lstStyle/>
                      <a:p>
                        <a:pPr algn="ctr"/>
                        <a:r>
                          <a:rPr lang="en-US"/>
                          <a:t>X</a:t>
                        </a:r>
                      </a:p>
                    </a:txBody>
                    <a:tcPr>
                      <a:solidFill>
                        <a:srgbClr val="7DB4D9"/>
                      </a:solidFill>
                    </a:tcPr>
                  </a:tc>
                  <a:tc>
                    <a:txBody>
                      <a:bodyPr/>
                      <a:lstStyle/>
                      <a:p>
                        <a:pPr algn="ctr"/>
                        <a:r>
                          <a:rPr lang="en-US"/>
                          <a:t>X</a:t>
                        </a:r>
                      </a:p>
                    </a:txBody>
                    <a:tcPr>
                      <a:solidFill>
                        <a:srgbClr val="7DB4D9"/>
                      </a:solidFill>
                    </a:tcPr>
                  </a:tc>
                  <a:tc>
                    <a:txBody>
                      <a:bodyPr/>
                      <a:lstStyle/>
                      <a:p>
                        <a:pPr algn="ctr"/>
                        <a:r>
                          <a:rPr lang="en-US"/>
                          <a:t> X</a:t>
                        </a:r>
                      </a:p>
                    </a:txBody>
                    <a:tcPr>
                      <a:solidFill>
                        <a:srgbClr val="7DB4D9"/>
                      </a:solidFill>
                    </a:tcPr>
                  </a:tc>
                  <a:tc>
                    <a:txBody>
                      <a:bodyPr/>
                      <a:lstStyle/>
                      <a:p>
                        <a:pPr algn="ctr"/>
                        <a:r>
                          <a:rPr lang="en-US"/>
                          <a:t>X</a:t>
                        </a:r>
                      </a:p>
                    </a:txBody>
                    <a:tcPr>
                      <a:solidFill>
                        <a:srgbClr val="7DB4D9"/>
                      </a:solidFill>
                    </a:tcPr>
                  </a:tc>
                  <a:tc>
                    <a:txBody>
                      <a:bodyPr/>
                      <a:lstStyle/>
                      <a:p>
                        <a:pPr algn="ctr"/>
                        <a:endParaRPr lang="en-US"/>
                      </a:p>
                    </a:txBody>
                    <a:tcPr/>
                  </a:tc>
                  <a:tc>
                    <a:txBody>
                      <a:bodyPr/>
                      <a:lstStyle/>
                      <a:p>
                        <a:pPr algn="ctr"/>
                        <a:r>
                          <a:rPr lang="en-US"/>
                          <a:t>X</a:t>
                        </a:r>
                      </a:p>
                    </a:txBody>
                    <a:tcPr/>
                  </a:tc>
                  <a:extLst>
                    <a:ext uri="{0D108BD9-81ED-4DB2-BD59-A6C34878D82A}">
                      <a16:rowId xmlns:a16="http://schemas.microsoft.com/office/drawing/2014/main" val="3859785799"/>
                    </a:ext>
                  </a:extLst>
                </a:tr>
                <a:tr h="404851">
                  <a:tc>
                    <a:txBody>
                      <a:bodyPr/>
                      <a:lstStyle/>
                      <a:p>
                        <a:r>
                          <a:rPr lang="en-US"/>
                          <a:t>5</a:t>
                        </a:r>
                      </a:p>
                    </a:txBody>
                    <a:tcPr/>
                  </a:tc>
                  <a:tc>
                    <a:txBody>
                      <a:bodyPr/>
                      <a:lstStyle/>
                      <a:p>
                        <a:pPr algn="ctr"/>
                        <a:endParaRPr lang="en-US"/>
                      </a:p>
                    </a:txBody>
                    <a:tcPr>
                      <a:solidFill>
                        <a:srgbClr val="7DB4D9"/>
                      </a:solidFill>
                    </a:tcPr>
                  </a:tc>
                  <a:tc>
                    <a:txBody>
                      <a:bodyPr/>
                      <a:lstStyle/>
                      <a:p>
                        <a:pPr algn="ctr"/>
                        <a:endParaRPr lang="en-US"/>
                      </a:p>
                    </a:txBody>
                    <a:tcPr>
                      <a:solidFill>
                        <a:srgbClr val="7DB4D9"/>
                      </a:solidFill>
                    </a:tcPr>
                  </a:tc>
                  <a:tc>
                    <a:txBody>
                      <a:bodyPr/>
                      <a:lstStyle/>
                      <a:p>
                        <a:pPr algn="ctr"/>
                        <a:r>
                          <a:rPr lang="en-US"/>
                          <a:t>X</a:t>
                        </a:r>
                      </a:p>
                    </a:txBody>
                    <a:tcPr/>
                  </a:tc>
                  <a:tc>
                    <a:txBody>
                      <a:bodyPr/>
                      <a:lstStyle/>
                      <a:p>
                        <a:pPr algn="ctr"/>
                        <a:r>
                          <a:rPr lang="en-US"/>
                          <a:t>X</a:t>
                        </a:r>
                      </a:p>
                    </a:txBody>
                    <a:tcPr>
                      <a:solidFill>
                        <a:srgbClr val="7DB4D9"/>
                      </a:solidFill>
                    </a:tcPr>
                  </a:tc>
                  <a:tc>
                    <a:txBody>
                      <a:bodyPr/>
                      <a:lstStyle/>
                      <a:p>
                        <a:pPr algn="ctr"/>
                        <a:r>
                          <a:rPr lang="en-US"/>
                          <a:t>X</a:t>
                        </a:r>
                      </a:p>
                    </a:txBody>
                    <a:tcPr>
                      <a:solidFill>
                        <a:srgbClr val="7DB4D9"/>
                      </a:solidFill>
                    </a:tcPr>
                  </a:tc>
                  <a:tc>
                    <a:txBody>
                      <a:bodyPr/>
                      <a:lstStyle/>
                      <a:p>
                        <a:pPr algn="ctr"/>
                        <a:r>
                          <a:rPr lang="en-US"/>
                          <a:t> X</a:t>
                        </a:r>
                      </a:p>
                    </a:txBody>
                    <a:tcPr>
                      <a:solidFill>
                        <a:srgbClr val="7DB4D9"/>
                      </a:solidFill>
                    </a:tcPr>
                  </a:tc>
                  <a:tc>
                    <a:txBody>
                      <a:bodyPr/>
                      <a:lstStyle/>
                      <a:p>
                        <a:pPr algn="ctr"/>
                        <a:r>
                          <a:rPr lang="en-US"/>
                          <a:t>X</a:t>
                        </a:r>
                      </a:p>
                    </a:txBody>
                    <a:tcPr>
                      <a:solidFill>
                        <a:srgbClr val="7DB4D9"/>
                      </a:solidFill>
                    </a:tcPr>
                  </a:tc>
                  <a:tc>
                    <a:txBody>
                      <a:bodyPr/>
                      <a:lstStyle/>
                      <a:p>
                        <a:pPr algn="ctr"/>
                        <a:endParaRPr lang="en-US"/>
                      </a:p>
                    </a:txBody>
                    <a:tcPr/>
                  </a:tc>
                  <a:tc>
                    <a:txBody>
                      <a:bodyPr/>
                      <a:lstStyle/>
                      <a:p>
                        <a:pPr algn="ctr"/>
                        <a:r>
                          <a:rPr lang="en-US"/>
                          <a:t>X</a:t>
                        </a:r>
                      </a:p>
                    </a:txBody>
                    <a:tcPr/>
                  </a:tc>
                  <a:extLst>
                    <a:ext uri="{0D108BD9-81ED-4DB2-BD59-A6C34878D82A}">
                      <a16:rowId xmlns:a16="http://schemas.microsoft.com/office/drawing/2014/main" val="4258884729"/>
                    </a:ext>
                  </a:extLst>
                </a:tr>
                <a:tr h="377602">
                  <a:tc>
                    <a:txBody>
                      <a:bodyPr/>
                      <a:lstStyle/>
                      <a:p>
                        <a:r>
                          <a:rPr lang="en-US"/>
                          <a:t>6</a:t>
                        </a:r>
                      </a:p>
                    </a:txBody>
                    <a:tcPr/>
                  </a:tc>
                  <a:tc>
                    <a:txBody>
                      <a:bodyPr/>
                      <a:lstStyle/>
                      <a:p>
                        <a:pPr algn="ctr"/>
                        <a:endParaRPr lang="en-US"/>
                      </a:p>
                    </a:txBody>
                    <a:tcPr>
                      <a:solidFill>
                        <a:srgbClr val="7DB4D9"/>
                      </a:solidFill>
                    </a:tcPr>
                  </a:tc>
                  <a:tc>
                    <a:txBody>
                      <a:bodyPr/>
                      <a:lstStyle/>
                      <a:p>
                        <a:pPr algn="ctr"/>
                        <a:endParaRPr lang="en-US"/>
                      </a:p>
                    </a:txBody>
                    <a:tcPr>
                      <a:solidFill>
                        <a:srgbClr val="7DB4D9"/>
                      </a:solidFill>
                    </a:tcPr>
                  </a:tc>
                  <a:tc>
                    <a:txBody>
                      <a:bodyPr/>
                      <a:lstStyle/>
                      <a:p>
                        <a:pPr algn="ctr"/>
                        <a:r>
                          <a:rPr lang="en-US"/>
                          <a:t>X</a:t>
                        </a:r>
                      </a:p>
                    </a:txBody>
                    <a:tcPr/>
                  </a:tc>
                  <a:tc>
                    <a:txBody>
                      <a:bodyPr/>
                      <a:lstStyle/>
                      <a:p>
                        <a:pPr algn="ctr"/>
                        <a:r>
                          <a:rPr lang="en-US"/>
                          <a:t>X</a:t>
                        </a:r>
                      </a:p>
                    </a:txBody>
                    <a:tcPr>
                      <a:solidFill>
                        <a:srgbClr val="7DB4D9"/>
                      </a:solidFill>
                    </a:tcPr>
                  </a:tc>
                  <a:tc>
                    <a:txBody>
                      <a:bodyPr/>
                      <a:lstStyle/>
                      <a:p>
                        <a:pPr algn="ctr"/>
                        <a:r>
                          <a:rPr lang="en-US"/>
                          <a:t>X</a:t>
                        </a:r>
                      </a:p>
                    </a:txBody>
                    <a:tcPr>
                      <a:solidFill>
                        <a:srgbClr val="7DB4D9"/>
                      </a:solidFill>
                    </a:tcPr>
                  </a:tc>
                  <a:tc>
                    <a:txBody>
                      <a:bodyPr/>
                      <a:lstStyle/>
                      <a:p>
                        <a:pPr algn="ctr"/>
                        <a:r>
                          <a:rPr lang="en-US"/>
                          <a:t> X</a:t>
                        </a:r>
                      </a:p>
                    </a:txBody>
                    <a:tcPr>
                      <a:solidFill>
                        <a:srgbClr val="7DB4D9"/>
                      </a:solidFill>
                    </a:tcPr>
                  </a:tc>
                  <a:tc>
                    <a:txBody>
                      <a:bodyPr/>
                      <a:lstStyle/>
                      <a:p>
                        <a:pPr algn="ctr"/>
                        <a:r>
                          <a:rPr lang="en-US"/>
                          <a:t>X</a:t>
                        </a:r>
                      </a:p>
                    </a:txBody>
                    <a:tcPr>
                      <a:solidFill>
                        <a:srgbClr val="7DB4D9"/>
                      </a:solidFill>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3666172652"/>
                    </a:ext>
                  </a:extLst>
                </a:tr>
                <a:tr h="377602">
                  <a:tc>
                    <a:txBody>
                      <a:bodyPr/>
                      <a:lstStyle/>
                      <a:p>
                        <a:r>
                          <a:rPr lang="en-US"/>
                          <a:t>7</a:t>
                        </a:r>
                      </a:p>
                    </a:txBody>
                    <a:tcPr/>
                  </a:tc>
                  <a:tc>
                    <a:txBody>
                      <a:bodyPr/>
                      <a:lstStyle/>
                      <a:p>
                        <a:pPr algn="ctr"/>
                        <a:endParaRPr lang="en-US"/>
                      </a:p>
                    </a:txBody>
                    <a:tcPr>
                      <a:solidFill>
                        <a:srgbClr val="7DB4D9"/>
                      </a:solidFill>
                    </a:tcPr>
                  </a:tc>
                  <a:tc>
                    <a:txBody>
                      <a:bodyPr/>
                      <a:lstStyle/>
                      <a:p>
                        <a:pPr algn="ctr"/>
                        <a:endParaRPr lang="en-US"/>
                      </a:p>
                    </a:txBody>
                    <a:tcPr>
                      <a:solidFill>
                        <a:srgbClr val="7DB4D9"/>
                      </a:solidFill>
                    </a:tcPr>
                  </a:tc>
                  <a:tc>
                    <a:txBody>
                      <a:bodyPr/>
                      <a:lstStyle/>
                      <a:p>
                        <a:pPr algn="ctr"/>
                        <a:r>
                          <a:rPr lang="en-US"/>
                          <a:t>X</a:t>
                        </a:r>
                      </a:p>
                    </a:txBody>
                    <a:tcPr/>
                  </a:tc>
                  <a:tc>
                    <a:txBody>
                      <a:bodyPr/>
                      <a:lstStyle/>
                      <a:p>
                        <a:pPr algn="ctr"/>
                        <a:r>
                          <a:rPr lang="en-US"/>
                          <a:t>X</a:t>
                        </a:r>
                      </a:p>
                    </a:txBody>
                    <a:tcPr>
                      <a:solidFill>
                        <a:srgbClr val="7DB4D9"/>
                      </a:solidFill>
                    </a:tcPr>
                  </a:tc>
                  <a:tc>
                    <a:txBody>
                      <a:bodyPr/>
                      <a:lstStyle/>
                      <a:p>
                        <a:pPr algn="ctr"/>
                        <a:endParaRPr lang="en-US"/>
                      </a:p>
                    </a:txBody>
                    <a:tcPr>
                      <a:solidFill>
                        <a:srgbClr val="7DB4D9"/>
                      </a:solidFill>
                    </a:tcPr>
                  </a:tc>
                  <a:tc>
                    <a:txBody>
                      <a:bodyPr/>
                      <a:lstStyle/>
                      <a:p>
                        <a:pPr algn="ctr"/>
                        <a:r>
                          <a:rPr lang="en-US"/>
                          <a:t> X</a:t>
                        </a:r>
                      </a:p>
                    </a:txBody>
                    <a:tcPr>
                      <a:solidFill>
                        <a:srgbClr val="7DB4D9"/>
                      </a:solidFill>
                    </a:tcPr>
                  </a:tc>
                  <a:tc>
                    <a:txBody>
                      <a:bodyPr/>
                      <a:lstStyle/>
                      <a:p>
                        <a:pPr algn="ctr"/>
                        <a:r>
                          <a:rPr lang="en-US"/>
                          <a:t>X</a:t>
                        </a:r>
                      </a:p>
                    </a:txBody>
                    <a:tcPr>
                      <a:solidFill>
                        <a:srgbClr val="7DB4D9"/>
                      </a:solidFill>
                    </a:tcPr>
                  </a:tc>
                  <a:tc>
                    <a:txBody>
                      <a:bodyPr/>
                      <a:lstStyle/>
                      <a:p>
                        <a:pPr algn="ctr"/>
                        <a:r>
                          <a:rPr lang="en-US"/>
                          <a:t>X</a:t>
                        </a:r>
                      </a:p>
                    </a:txBody>
                    <a:tcPr/>
                  </a:tc>
                  <a:tc>
                    <a:txBody>
                      <a:bodyPr/>
                      <a:lstStyle/>
                      <a:p>
                        <a:pPr algn="ctr"/>
                        <a:endParaRPr lang="en-US"/>
                      </a:p>
                    </a:txBody>
                    <a:tcPr/>
                  </a:tc>
                  <a:extLst>
                    <a:ext uri="{0D108BD9-81ED-4DB2-BD59-A6C34878D82A}">
                      <a16:rowId xmlns:a16="http://schemas.microsoft.com/office/drawing/2014/main" val="2560685408"/>
                    </a:ext>
                  </a:extLst>
                </a:tr>
                <a:tr h="377602">
                  <a:tc>
                    <a:txBody>
                      <a:bodyPr/>
                      <a:lstStyle/>
                      <a:p>
                        <a:r>
                          <a:rPr lang="en-US"/>
                          <a:t>8</a:t>
                        </a:r>
                      </a:p>
                    </a:txBody>
                    <a:tcPr/>
                  </a:tc>
                  <a:tc>
                    <a:txBody>
                      <a:bodyPr/>
                      <a:lstStyle/>
                      <a:p>
                        <a:pPr algn="ctr"/>
                        <a:endParaRPr lang="en-US"/>
                      </a:p>
                    </a:txBody>
                    <a:tcPr>
                      <a:solidFill>
                        <a:srgbClr val="7DB4D9"/>
                      </a:solidFill>
                    </a:tcPr>
                  </a:tc>
                  <a:tc>
                    <a:txBody>
                      <a:bodyPr/>
                      <a:lstStyle/>
                      <a:p>
                        <a:pPr algn="ctr"/>
                        <a:endParaRPr lang="en-US"/>
                      </a:p>
                    </a:txBody>
                    <a:tcPr>
                      <a:solidFill>
                        <a:srgbClr val="7DB4D9"/>
                      </a:solidFill>
                    </a:tcPr>
                  </a:tc>
                  <a:tc>
                    <a:txBody>
                      <a:bodyPr/>
                      <a:lstStyle/>
                      <a:p>
                        <a:pPr algn="ctr"/>
                        <a:r>
                          <a:rPr lang="en-US"/>
                          <a:t>X</a:t>
                        </a:r>
                      </a:p>
                    </a:txBody>
                    <a:tcPr/>
                  </a:tc>
                  <a:tc>
                    <a:txBody>
                      <a:bodyPr/>
                      <a:lstStyle/>
                      <a:p>
                        <a:pPr algn="ctr"/>
                        <a:endParaRPr lang="en-US"/>
                      </a:p>
                    </a:txBody>
                    <a:tcPr>
                      <a:solidFill>
                        <a:srgbClr val="7DB4D9"/>
                      </a:solidFill>
                    </a:tcPr>
                  </a:tc>
                  <a:tc>
                    <a:txBody>
                      <a:bodyPr/>
                      <a:lstStyle/>
                      <a:p>
                        <a:pPr algn="ctr"/>
                        <a:endParaRPr lang="en-US"/>
                      </a:p>
                    </a:txBody>
                    <a:tcPr>
                      <a:solidFill>
                        <a:srgbClr val="7DB4D9"/>
                      </a:solidFill>
                    </a:tcPr>
                  </a:tc>
                  <a:tc>
                    <a:txBody>
                      <a:bodyPr/>
                      <a:lstStyle/>
                      <a:p>
                        <a:pPr algn="ctr"/>
                        <a:endParaRPr lang="en-US"/>
                      </a:p>
                    </a:txBody>
                    <a:tcPr>
                      <a:solidFill>
                        <a:srgbClr val="7DB4D9"/>
                      </a:solidFill>
                    </a:tcPr>
                  </a:tc>
                  <a:tc>
                    <a:txBody>
                      <a:bodyPr/>
                      <a:lstStyle/>
                      <a:p>
                        <a:pPr algn="ctr"/>
                        <a:endParaRPr lang="en-US"/>
                      </a:p>
                    </a:txBody>
                    <a:tcPr>
                      <a:solidFill>
                        <a:srgbClr val="7DB4D9"/>
                      </a:solidFill>
                    </a:tcPr>
                  </a:tc>
                  <a:tc>
                    <a:txBody>
                      <a:bodyPr/>
                      <a:lstStyle/>
                      <a:p>
                        <a:pPr algn="ctr"/>
                        <a:r>
                          <a:rPr lang="en-US"/>
                          <a:t>X</a:t>
                        </a:r>
                      </a:p>
                    </a:txBody>
                    <a:tcPr/>
                  </a:tc>
                  <a:tc>
                    <a:txBody>
                      <a:bodyPr/>
                      <a:lstStyle/>
                      <a:p>
                        <a:pPr algn="ctr"/>
                        <a:endParaRPr lang="en-US"/>
                      </a:p>
                    </a:txBody>
                    <a:tcPr/>
                  </a:tc>
                  <a:extLst>
                    <a:ext uri="{0D108BD9-81ED-4DB2-BD59-A6C34878D82A}">
                      <a16:rowId xmlns:a16="http://schemas.microsoft.com/office/drawing/2014/main" val="4192083571"/>
                    </a:ext>
                  </a:extLst>
                </a:tr>
                <a:tr h="377602">
                  <a:tc>
                    <a:txBody>
                      <a:bodyPr/>
                      <a:lstStyle/>
                      <a:p>
                        <a:r>
                          <a:rPr lang="en-US"/>
                          <a:t>9</a:t>
                        </a:r>
                      </a:p>
                    </a:txBody>
                    <a:tcPr/>
                  </a:tc>
                  <a:tc>
                    <a:txBody>
                      <a:bodyPr/>
                      <a:lstStyle/>
                      <a:p>
                        <a:pPr algn="ctr"/>
                        <a:endParaRPr lang="en-US"/>
                      </a:p>
                    </a:txBody>
                    <a:tcPr>
                      <a:solidFill>
                        <a:srgbClr val="7DB4D9"/>
                      </a:solidFill>
                    </a:tcPr>
                  </a:tc>
                  <a:tc>
                    <a:txBody>
                      <a:bodyPr/>
                      <a:lstStyle/>
                      <a:p>
                        <a:pPr algn="ctr"/>
                        <a:endParaRPr lang="en-US"/>
                      </a:p>
                    </a:txBody>
                    <a:tcPr>
                      <a:solidFill>
                        <a:srgbClr val="7DB4D9"/>
                      </a:solidFill>
                    </a:tcPr>
                  </a:tc>
                  <a:tc>
                    <a:txBody>
                      <a:bodyPr/>
                      <a:lstStyle/>
                      <a:p>
                        <a:pPr algn="ctr"/>
                        <a:r>
                          <a:rPr lang="en-US"/>
                          <a:t>X</a:t>
                        </a:r>
                      </a:p>
                    </a:txBody>
                    <a:tcPr/>
                  </a:tc>
                  <a:tc>
                    <a:txBody>
                      <a:bodyPr/>
                      <a:lstStyle/>
                      <a:p>
                        <a:pPr algn="ctr"/>
                        <a:endParaRPr lang="en-US"/>
                      </a:p>
                    </a:txBody>
                    <a:tcPr>
                      <a:solidFill>
                        <a:srgbClr val="7DB4D9"/>
                      </a:solidFill>
                    </a:tcPr>
                  </a:tc>
                  <a:tc>
                    <a:txBody>
                      <a:bodyPr/>
                      <a:lstStyle/>
                      <a:p>
                        <a:pPr algn="ctr"/>
                        <a:endParaRPr lang="en-US"/>
                      </a:p>
                    </a:txBody>
                    <a:tcPr>
                      <a:solidFill>
                        <a:srgbClr val="7DB4D9"/>
                      </a:solidFill>
                    </a:tcPr>
                  </a:tc>
                  <a:tc>
                    <a:txBody>
                      <a:bodyPr/>
                      <a:lstStyle/>
                      <a:p>
                        <a:pPr algn="ctr"/>
                        <a:endParaRPr lang="en-US"/>
                      </a:p>
                    </a:txBody>
                    <a:tcPr>
                      <a:solidFill>
                        <a:srgbClr val="7DB4D9"/>
                      </a:solidFill>
                    </a:tcPr>
                  </a:tc>
                  <a:tc>
                    <a:txBody>
                      <a:bodyPr/>
                      <a:lstStyle/>
                      <a:p>
                        <a:pPr algn="ctr"/>
                        <a:endParaRPr lang="en-US"/>
                      </a:p>
                    </a:txBody>
                    <a:tcPr>
                      <a:solidFill>
                        <a:srgbClr val="7DB4D9"/>
                      </a:solidFill>
                    </a:tcPr>
                  </a:tc>
                  <a:tc>
                    <a:txBody>
                      <a:bodyPr/>
                      <a:lstStyle/>
                      <a:p>
                        <a:pPr algn="ctr"/>
                        <a:r>
                          <a:rPr lang="en-US"/>
                          <a:t>X</a:t>
                        </a:r>
                      </a:p>
                    </a:txBody>
                    <a:tcPr/>
                  </a:tc>
                  <a:tc>
                    <a:txBody>
                      <a:bodyPr/>
                      <a:lstStyle/>
                      <a:p>
                        <a:pPr algn="ctr"/>
                        <a:endParaRPr lang="en-US"/>
                      </a:p>
                    </a:txBody>
                    <a:tcPr/>
                  </a:tc>
                  <a:extLst>
                    <a:ext uri="{0D108BD9-81ED-4DB2-BD59-A6C34878D82A}">
                      <a16:rowId xmlns:a16="http://schemas.microsoft.com/office/drawing/2014/main" val="897077133"/>
                    </a:ext>
                  </a:extLst>
                </a:tr>
              </a:tbl>
            </a:graphicData>
          </a:graphic>
        </p:graphicFrame>
        <p:sp>
          <p:nvSpPr>
            <p:cNvPr id="3" name="TextBox 2">
              <a:extLst>
                <a:ext uri="{FF2B5EF4-FFF2-40B4-BE49-F238E27FC236}">
                  <a16:creationId xmlns:a16="http://schemas.microsoft.com/office/drawing/2014/main" id="{D9A76FA8-36DB-6B8B-BF06-1BF5E1280261}"/>
                </a:ext>
              </a:extLst>
            </p:cNvPr>
            <p:cNvSpPr txBox="1"/>
            <p:nvPr/>
          </p:nvSpPr>
          <p:spPr>
            <a:xfrm rot="16200000">
              <a:off x="1226921" y="5581479"/>
              <a:ext cx="917179" cy="307777"/>
            </a:xfrm>
            <a:prstGeom prst="rect">
              <a:avLst/>
            </a:prstGeom>
            <a:noFill/>
          </p:spPr>
          <p:txBody>
            <a:bodyPr wrap="square" rtlCol="0">
              <a:spAutoFit/>
            </a:bodyPr>
            <a:lstStyle/>
            <a:p>
              <a:pPr algn="r"/>
              <a:r>
                <a:rPr lang="en-US" sz="1400"/>
                <a:t>Chronic</a:t>
              </a:r>
            </a:p>
          </p:txBody>
        </p:sp>
        <p:sp>
          <p:nvSpPr>
            <p:cNvPr id="4" name="TextBox 3">
              <a:extLst>
                <a:ext uri="{FF2B5EF4-FFF2-40B4-BE49-F238E27FC236}">
                  <a16:creationId xmlns:a16="http://schemas.microsoft.com/office/drawing/2014/main" id="{5FF97876-6FD3-4FD0-009A-D5D18CD1B8A1}"/>
                </a:ext>
              </a:extLst>
            </p:cNvPr>
            <p:cNvSpPr txBox="1"/>
            <p:nvPr/>
          </p:nvSpPr>
          <p:spPr>
            <a:xfrm rot="16200000">
              <a:off x="1053161" y="2715789"/>
              <a:ext cx="1264704" cy="307777"/>
            </a:xfrm>
            <a:prstGeom prst="rect">
              <a:avLst/>
            </a:prstGeom>
            <a:noFill/>
          </p:spPr>
          <p:txBody>
            <a:bodyPr wrap="square" rtlCol="0">
              <a:spAutoFit/>
            </a:bodyPr>
            <a:lstStyle/>
            <a:p>
              <a:pPr algn="r"/>
              <a:r>
                <a:rPr lang="en-US" sz="1400"/>
                <a:t>Transitional</a:t>
              </a:r>
            </a:p>
          </p:txBody>
        </p:sp>
        <p:sp>
          <p:nvSpPr>
            <p:cNvPr id="5" name="TextBox 4">
              <a:extLst>
                <a:ext uri="{FF2B5EF4-FFF2-40B4-BE49-F238E27FC236}">
                  <a16:creationId xmlns:a16="http://schemas.microsoft.com/office/drawing/2014/main" id="{B6BDE3B4-2817-D071-6F5E-F8293F5FEF74}"/>
                </a:ext>
              </a:extLst>
            </p:cNvPr>
            <p:cNvSpPr txBox="1"/>
            <p:nvPr/>
          </p:nvSpPr>
          <p:spPr>
            <a:xfrm rot="16200000">
              <a:off x="77117" y="3891009"/>
              <a:ext cx="2402205" cy="369332"/>
            </a:xfrm>
            <a:prstGeom prst="rect">
              <a:avLst/>
            </a:prstGeom>
            <a:noFill/>
          </p:spPr>
          <p:txBody>
            <a:bodyPr wrap="square" rtlCol="0">
              <a:spAutoFit/>
            </a:bodyPr>
            <a:lstStyle/>
            <a:p>
              <a:pPr algn="r"/>
              <a:r>
                <a:rPr lang="en-US" b="1">
                  <a:solidFill>
                    <a:srgbClr val="006BA8"/>
                  </a:solidFill>
                </a:rPr>
                <a:t>Types of Homelessness</a:t>
              </a:r>
            </a:p>
          </p:txBody>
        </p:sp>
        <p:sp>
          <p:nvSpPr>
            <p:cNvPr id="6" name="TextBox 5">
              <a:extLst>
                <a:ext uri="{FF2B5EF4-FFF2-40B4-BE49-F238E27FC236}">
                  <a16:creationId xmlns:a16="http://schemas.microsoft.com/office/drawing/2014/main" id="{0B3E3B08-D444-8B88-ECF1-212E0CA4E3DF}"/>
                </a:ext>
              </a:extLst>
            </p:cNvPr>
            <p:cNvSpPr txBox="1"/>
            <p:nvPr/>
          </p:nvSpPr>
          <p:spPr>
            <a:xfrm rot="16200000">
              <a:off x="1195614" y="4809029"/>
              <a:ext cx="979792" cy="307777"/>
            </a:xfrm>
            <a:prstGeom prst="rect">
              <a:avLst/>
            </a:prstGeom>
            <a:noFill/>
          </p:spPr>
          <p:txBody>
            <a:bodyPr wrap="square" rtlCol="0">
              <a:spAutoFit/>
            </a:bodyPr>
            <a:lstStyle/>
            <a:p>
              <a:pPr algn="r"/>
              <a:r>
                <a:rPr lang="en-US" sz="1400"/>
                <a:t>Episodic</a:t>
              </a:r>
            </a:p>
          </p:txBody>
        </p:sp>
        <p:sp>
          <p:nvSpPr>
            <p:cNvPr id="7" name="TextBox 6">
              <a:extLst>
                <a:ext uri="{FF2B5EF4-FFF2-40B4-BE49-F238E27FC236}">
                  <a16:creationId xmlns:a16="http://schemas.microsoft.com/office/drawing/2014/main" id="{E312F55B-8309-B669-2D70-BD6A0819F85F}"/>
                </a:ext>
              </a:extLst>
            </p:cNvPr>
            <p:cNvSpPr txBox="1"/>
            <p:nvPr/>
          </p:nvSpPr>
          <p:spPr>
            <a:xfrm rot="16200000">
              <a:off x="1226921" y="3939466"/>
              <a:ext cx="917181" cy="307777"/>
            </a:xfrm>
            <a:prstGeom prst="rect">
              <a:avLst/>
            </a:prstGeom>
            <a:noFill/>
          </p:spPr>
          <p:txBody>
            <a:bodyPr wrap="square" rtlCol="0">
              <a:spAutoFit/>
            </a:bodyPr>
            <a:lstStyle/>
            <a:p>
              <a:pPr algn="r"/>
              <a:r>
                <a:rPr lang="en-US" sz="1400"/>
                <a:t>Hidden</a:t>
              </a:r>
            </a:p>
          </p:txBody>
        </p:sp>
      </p:grpSp>
      <p:sp>
        <p:nvSpPr>
          <p:cNvPr id="8" name="Title 1">
            <a:extLst>
              <a:ext uri="{FF2B5EF4-FFF2-40B4-BE49-F238E27FC236}">
                <a16:creationId xmlns:a16="http://schemas.microsoft.com/office/drawing/2014/main" id="{4CA78D12-2BEF-0B18-EE19-C9D525B100C5}"/>
              </a:ext>
            </a:extLst>
          </p:cNvPr>
          <p:cNvSpPr>
            <a:spLocks noGrp="1"/>
          </p:cNvSpPr>
          <p:nvPr>
            <p:ph type="title"/>
          </p:nvPr>
        </p:nvSpPr>
        <p:spPr>
          <a:xfrm>
            <a:off x="415599" y="593388"/>
            <a:ext cx="10917124" cy="817124"/>
          </a:xfrm>
        </p:spPr>
        <p:txBody>
          <a:bodyPr anchor="t"/>
          <a:lstStyle/>
          <a:p>
            <a:r>
              <a:rPr lang="en-US" i="1"/>
              <a:t>How the System Works</a:t>
            </a:r>
            <a:endParaRPr lang="en-US"/>
          </a:p>
        </p:txBody>
      </p:sp>
    </p:spTree>
    <p:extLst>
      <p:ext uri="{BB962C8B-B14F-4D97-AF65-F5344CB8AC3E}">
        <p14:creationId xmlns:p14="http://schemas.microsoft.com/office/powerpoint/2010/main" val="25869627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B9816F0-8A03-955B-CD7D-6181FC4120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4A9F01-568A-3189-75B7-A6893CB35D77}"/>
              </a:ext>
            </a:extLst>
          </p:cNvPr>
          <p:cNvSpPr>
            <a:spLocks noGrp="1"/>
          </p:cNvSpPr>
          <p:nvPr>
            <p:ph type="title"/>
          </p:nvPr>
        </p:nvSpPr>
        <p:spPr>
          <a:xfrm>
            <a:off x="415599" y="740800"/>
            <a:ext cx="10917124" cy="669711"/>
          </a:xfrm>
        </p:spPr>
        <p:txBody>
          <a:bodyPr anchor="t"/>
          <a:lstStyle/>
          <a:p>
            <a:r>
              <a:rPr lang="en-US" i="1"/>
              <a:t>The Vincentian Rationale for Serving Homeless – The Rule</a:t>
            </a:r>
            <a:endParaRPr lang="en-US"/>
          </a:p>
        </p:txBody>
      </p:sp>
      <p:sp>
        <p:nvSpPr>
          <p:cNvPr id="5" name="Content Placeholder 2">
            <a:extLst>
              <a:ext uri="{FF2B5EF4-FFF2-40B4-BE49-F238E27FC236}">
                <a16:creationId xmlns:a16="http://schemas.microsoft.com/office/drawing/2014/main" id="{7EE0457A-F044-8884-B358-8A827956CAC3}"/>
              </a:ext>
            </a:extLst>
          </p:cNvPr>
          <p:cNvSpPr txBox="1">
            <a:spLocks/>
          </p:cNvSpPr>
          <p:nvPr/>
        </p:nvSpPr>
        <p:spPr>
          <a:xfrm>
            <a:off x="561623" y="1985232"/>
            <a:ext cx="10625076" cy="4131968"/>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Calibri" panose="020F050202020403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a:solidFill>
                  <a:srgbClr val="016699"/>
                </a:solidFill>
                <a:latin typeface="+mn-lt"/>
                <a:ea typeface="Calibri"/>
              </a:rPr>
              <a:t>1.3 	Any form of personal help</a:t>
            </a:r>
            <a:endParaRPr lang="en-US" sz="3200">
              <a:solidFill>
                <a:srgbClr val="016699"/>
              </a:solidFill>
              <a:latin typeface="+mn-lt"/>
              <a:ea typeface="Calibri"/>
              <a:cs typeface="Calibri"/>
            </a:endParaRPr>
          </a:p>
          <a:p>
            <a:pPr marL="0" indent="0">
              <a:buFont typeface="Arial" panose="020B0604020202020204" pitchFamily="34" charset="0"/>
              <a:buNone/>
            </a:pPr>
            <a:r>
              <a:rPr lang="en-US" sz="3200">
                <a:solidFill>
                  <a:srgbClr val="016699"/>
                </a:solidFill>
                <a:latin typeface="+mn-lt"/>
                <a:ea typeface="Calibri"/>
              </a:rPr>
              <a:t>1.8 	Reverence for the Poor  </a:t>
            </a:r>
            <a:endParaRPr lang="en-US" sz="3200">
              <a:solidFill>
                <a:srgbClr val="016699"/>
              </a:solidFill>
              <a:latin typeface="+mn-lt"/>
              <a:ea typeface="Calibri"/>
              <a:cs typeface="Calibri"/>
            </a:endParaRPr>
          </a:p>
          <a:p>
            <a:pPr marL="0" indent="0">
              <a:buFont typeface="Arial" panose="020B0604020202020204" pitchFamily="34" charset="0"/>
              <a:buNone/>
            </a:pPr>
            <a:r>
              <a:rPr lang="en-US" sz="3200">
                <a:solidFill>
                  <a:srgbClr val="016699"/>
                </a:solidFill>
                <a:latin typeface="+mn-lt"/>
                <a:ea typeface="Calibri"/>
              </a:rPr>
              <a:t>7.2 	Affirming the dignity of each human being  </a:t>
            </a:r>
            <a:endParaRPr lang="en-US" sz="3200">
              <a:solidFill>
                <a:srgbClr val="016699"/>
              </a:solidFill>
              <a:latin typeface="+mn-lt"/>
              <a:ea typeface="Calibri"/>
              <a:cs typeface="Calibri"/>
            </a:endParaRPr>
          </a:p>
          <a:p>
            <a:pPr marL="0" indent="0">
              <a:buFont typeface="Arial" panose="020B0604020202020204" pitchFamily="34" charset="0"/>
              <a:buNone/>
            </a:pPr>
            <a:r>
              <a:rPr lang="en-US" sz="3200">
                <a:solidFill>
                  <a:srgbClr val="016699"/>
                </a:solidFill>
                <a:latin typeface="+mn-lt"/>
                <a:ea typeface="Calibri"/>
              </a:rPr>
              <a:t>7.7 	Vincentians oppose discrimination </a:t>
            </a:r>
            <a:endParaRPr lang="en-US" sz="3200">
              <a:solidFill>
                <a:srgbClr val="016699"/>
              </a:solidFill>
              <a:latin typeface="+mn-lt"/>
              <a:ea typeface="Calibri"/>
              <a:cs typeface="Calibri"/>
            </a:endParaRPr>
          </a:p>
          <a:p>
            <a:pPr marL="0" indent="0">
              <a:buFont typeface="Arial" panose="020B0604020202020204" pitchFamily="34" charset="0"/>
              <a:buNone/>
            </a:pPr>
            <a:r>
              <a:rPr lang="en-US" sz="3200">
                <a:solidFill>
                  <a:srgbClr val="016699"/>
                </a:solidFill>
                <a:latin typeface="+mn-lt"/>
                <a:ea typeface="Calibri"/>
              </a:rPr>
              <a:t>7.9 	The Society should work not only with individuals in 			need but also with families and communities</a:t>
            </a:r>
            <a:endParaRPr lang="en-US" sz="3200">
              <a:solidFill>
                <a:srgbClr val="016699"/>
              </a:solidFill>
              <a:latin typeface="+mn-lt"/>
              <a:ea typeface="Calibri"/>
              <a:cs typeface="Calibri"/>
            </a:endParaRPr>
          </a:p>
        </p:txBody>
      </p:sp>
    </p:spTree>
    <p:extLst>
      <p:ext uri="{BB962C8B-B14F-4D97-AF65-F5344CB8AC3E}">
        <p14:creationId xmlns:p14="http://schemas.microsoft.com/office/powerpoint/2010/main" val="1571771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F89AE-FAF3-709E-3770-9CB4C03B712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581236C-3F12-B3A7-1919-9C27D6094775}"/>
              </a:ext>
            </a:extLst>
          </p:cNvPr>
          <p:cNvSpPr>
            <a:spLocks noGrp="1"/>
          </p:cNvSpPr>
          <p:nvPr>
            <p:ph type="title"/>
          </p:nvPr>
        </p:nvSpPr>
        <p:spPr>
          <a:xfrm>
            <a:off x="838200" y="2766218"/>
            <a:ext cx="10515600" cy="1325563"/>
          </a:xfrm>
        </p:spPr>
        <p:txBody>
          <a:bodyPr>
            <a:noAutofit/>
          </a:bodyPr>
          <a:lstStyle/>
          <a:p>
            <a:r>
              <a:rPr lang="en-US" sz="4800"/>
              <a:t>What is Servant Leadership</a:t>
            </a:r>
            <a:br>
              <a:rPr lang="en-US" sz="4800"/>
            </a:br>
            <a:r>
              <a:rPr lang="en-US" sz="4800"/>
              <a:t>And Am I Called?</a:t>
            </a:r>
          </a:p>
        </p:txBody>
      </p:sp>
    </p:spTree>
    <p:extLst>
      <p:ext uri="{BB962C8B-B14F-4D97-AF65-F5344CB8AC3E}">
        <p14:creationId xmlns:p14="http://schemas.microsoft.com/office/powerpoint/2010/main" val="38795887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F1E1768-8CBD-89B7-E938-01E2BADB3A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F9CDA7-1F40-0F54-2CA5-DA5908871FAB}"/>
              </a:ext>
            </a:extLst>
          </p:cNvPr>
          <p:cNvSpPr>
            <a:spLocks noGrp="1"/>
          </p:cNvSpPr>
          <p:nvPr>
            <p:ph type="title"/>
          </p:nvPr>
        </p:nvSpPr>
        <p:spPr>
          <a:xfrm>
            <a:off x="415599" y="740800"/>
            <a:ext cx="10917124" cy="669711"/>
          </a:xfrm>
        </p:spPr>
        <p:txBody>
          <a:bodyPr anchor="t"/>
          <a:lstStyle/>
          <a:p>
            <a:r>
              <a:rPr lang="en-US" i="1"/>
              <a:t>The Vincentian Rationale for Serving Homeless – The Manual</a:t>
            </a:r>
            <a:endParaRPr lang="en-US"/>
          </a:p>
        </p:txBody>
      </p:sp>
      <p:sp>
        <p:nvSpPr>
          <p:cNvPr id="3" name="Content Placeholder 2">
            <a:extLst>
              <a:ext uri="{FF2B5EF4-FFF2-40B4-BE49-F238E27FC236}">
                <a16:creationId xmlns:a16="http://schemas.microsoft.com/office/drawing/2014/main" id="{B2570916-722C-2181-44A3-345791DA38A5}"/>
              </a:ext>
            </a:extLst>
          </p:cNvPr>
          <p:cNvSpPr txBox="1">
            <a:spLocks/>
          </p:cNvSpPr>
          <p:nvPr/>
        </p:nvSpPr>
        <p:spPr>
          <a:xfrm>
            <a:off x="603115" y="1780162"/>
            <a:ext cx="10917124" cy="4062497"/>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Calibri" panose="020F050202020403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9600" b="1">
                <a:solidFill>
                  <a:srgbClr val="006BA8"/>
                </a:solidFill>
                <a:latin typeface="Aptos" panose="020B0004020202020204" pitchFamily="34" charset="0"/>
              </a:rPr>
              <a:t>Charity and Justice</a:t>
            </a:r>
          </a:p>
          <a:p>
            <a:pPr lvl="1">
              <a:lnSpc>
                <a:spcPct val="120000"/>
              </a:lnSpc>
            </a:pPr>
            <a:r>
              <a:rPr lang="en-US" sz="8000">
                <a:solidFill>
                  <a:srgbClr val="006BA8"/>
                </a:solidFill>
                <a:latin typeface="Aptos" panose="020B0004020202020204" pitchFamily="34" charset="0"/>
              </a:rPr>
              <a:t>The poor have the right to shelter: Vincentians welcome strangers and the homeless and provide temporary shelter. We build and administer housing, providing furnishings and household items</a:t>
            </a:r>
            <a:r>
              <a:rPr lang="en-US" sz="7200">
                <a:solidFill>
                  <a:srgbClr val="006BA8"/>
                </a:solidFill>
                <a:latin typeface="Aptos" panose="020B0004020202020204" pitchFamily="34" charset="0"/>
              </a:rPr>
              <a:t>.  </a:t>
            </a:r>
          </a:p>
          <a:p>
            <a:pPr>
              <a:lnSpc>
                <a:spcPct val="120000"/>
              </a:lnSpc>
              <a:spcBef>
                <a:spcPts val="1200"/>
              </a:spcBef>
            </a:pPr>
            <a:r>
              <a:rPr lang="en-US" sz="9600" b="1">
                <a:solidFill>
                  <a:srgbClr val="006BA8"/>
                </a:solidFill>
                <a:latin typeface="Aptos" panose="020B0004020202020204" pitchFamily="34" charset="0"/>
              </a:rPr>
              <a:t>Poverty Services e.g. Housing Rehabilitation</a:t>
            </a:r>
          </a:p>
          <a:p>
            <a:pPr lvl="1">
              <a:lnSpc>
                <a:spcPct val="120000"/>
              </a:lnSpc>
            </a:pPr>
            <a:r>
              <a:rPr lang="en-US" sz="8000">
                <a:solidFill>
                  <a:srgbClr val="006BA8"/>
                </a:solidFill>
                <a:latin typeface="Aptos" panose="020B0004020202020204" pitchFamily="34" charset="0"/>
              </a:rPr>
              <a:t>Self-help programs such as food and repair co-ops, credit unions, home services for the aged and infirm, housing rehabilitation, legal services, and adult education. These can alleviate the need for recurrent handouts, which can undermine human dignity.</a:t>
            </a:r>
            <a:endParaRPr lang="en-US" sz="8000">
              <a:latin typeface="Aptos" panose="020B0004020202020204" pitchFamily="34" charset="0"/>
            </a:endParaRPr>
          </a:p>
          <a:p>
            <a:pPr>
              <a:lnSpc>
                <a:spcPct val="120000"/>
              </a:lnSpc>
              <a:spcBef>
                <a:spcPts val="1200"/>
              </a:spcBef>
            </a:pPr>
            <a:r>
              <a:rPr lang="en-US" sz="9600" b="1">
                <a:solidFill>
                  <a:srgbClr val="006BA8"/>
                </a:solidFill>
                <a:latin typeface="Aptos" panose="020B0004020202020204" pitchFamily="34" charset="0"/>
              </a:rPr>
              <a:t>Services to Promote Social Justice</a:t>
            </a:r>
          </a:p>
          <a:p>
            <a:pPr lvl="1">
              <a:lnSpc>
                <a:spcPct val="120000"/>
              </a:lnSpc>
            </a:pPr>
            <a:r>
              <a:rPr lang="en-US" sz="8000">
                <a:solidFill>
                  <a:srgbClr val="006BA8"/>
                </a:solidFill>
                <a:latin typeface="Aptos" panose="020B0004020202020204" pitchFamily="34" charset="0"/>
              </a:rPr>
              <a:t>Promotion of social justice requires advocacy, and the establishment and operation of programs, benefits, and services that address the root causes of want and encourage respect for human life and dignity.  </a:t>
            </a:r>
          </a:p>
          <a:p>
            <a:pPr>
              <a:lnSpc>
                <a:spcPct val="120000"/>
              </a:lnSpc>
            </a:pPr>
            <a:endParaRPr lang="en-US" sz="7200">
              <a:latin typeface="Aptos" panose="020B0004020202020204" pitchFamily="34" charset="0"/>
            </a:endParaRPr>
          </a:p>
          <a:p>
            <a:pPr marL="0" indent="0">
              <a:lnSpc>
                <a:spcPct val="120000"/>
              </a:lnSpc>
              <a:buFont typeface="Arial" panose="020B0604020202020204" pitchFamily="34" charset="0"/>
              <a:buNone/>
            </a:pPr>
            <a:r>
              <a:rPr lang="en-US" sz="7200">
                <a:latin typeface="Aptos" panose="020B0004020202020204" pitchFamily="34" charset="0"/>
              </a:rPr>
              <a:t> </a:t>
            </a:r>
          </a:p>
          <a:p>
            <a:pPr marL="0" indent="0">
              <a:lnSpc>
                <a:spcPct val="120000"/>
              </a:lnSpc>
              <a:buFont typeface="Arial" panose="020B0604020202020204" pitchFamily="34" charset="0"/>
              <a:buNone/>
            </a:pPr>
            <a:r>
              <a:rPr lang="en-US"/>
              <a:t> </a:t>
            </a:r>
            <a:br>
              <a:rPr lang="en-US"/>
            </a:br>
            <a:endParaRPr lang="en-US"/>
          </a:p>
          <a:p>
            <a:pPr>
              <a:lnSpc>
                <a:spcPct val="120000"/>
              </a:lnSpc>
            </a:pPr>
            <a:endParaRPr lang="en-US"/>
          </a:p>
        </p:txBody>
      </p:sp>
    </p:spTree>
    <p:extLst>
      <p:ext uri="{BB962C8B-B14F-4D97-AF65-F5344CB8AC3E}">
        <p14:creationId xmlns:p14="http://schemas.microsoft.com/office/powerpoint/2010/main" val="27772297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025F2-3318-E07D-B211-3BEB65EB5B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CCCAF1-0245-9C87-DD5E-9BE56BA6DE02}"/>
              </a:ext>
            </a:extLst>
          </p:cNvPr>
          <p:cNvSpPr>
            <a:spLocks noGrp="1"/>
          </p:cNvSpPr>
          <p:nvPr>
            <p:ph type="title"/>
          </p:nvPr>
        </p:nvSpPr>
        <p:spPr>
          <a:xfrm>
            <a:off x="415599" y="740800"/>
            <a:ext cx="10917124" cy="669711"/>
          </a:xfrm>
        </p:spPr>
        <p:txBody>
          <a:bodyPr anchor="t"/>
          <a:lstStyle/>
          <a:p>
            <a:r>
              <a:rPr lang="en-US" i="1">
                <a:ea typeface="Calibri"/>
              </a:rPr>
              <a:t>Be Intentional – not accidental – in responding to housing instability and homelessness</a:t>
            </a:r>
            <a:endParaRPr lang="en-US">
              <a:ea typeface="Calibri"/>
            </a:endParaRPr>
          </a:p>
        </p:txBody>
      </p:sp>
      <p:graphicFrame>
        <p:nvGraphicFramePr>
          <p:cNvPr id="3" name="Content Placeholder 3">
            <a:extLst>
              <a:ext uri="{FF2B5EF4-FFF2-40B4-BE49-F238E27FC236}">
                <a16:creationId xmlns:a16="http://schemas.microsoft.com/office/drawing/2014/main" id="{066E7290-5FDE-C6BE-2398-438C7524AC40}"/>
              </a:ext>
            </a:extLst>
          </p:cNvPr>
          <p:cNvGraphicFramePr>
            <a:graphicFrameLocks/>
          </p:cNvGraphicFramePr>
          <p:nvPr/>
        </p:nvGraphicFramePr>
        <p:xfrm>
          <a:off x="3134563" y="1906962"/>
          <a:ext cx="5922874" cy="40730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39052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3AB0D-7E39-18FE-FE45-25AA594CF0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B1716D-4C5A-EDA5-0015-E273E1B6DA58}"/>
              </a:ext>
            </a:extLst>
          </p:cNvPr>
          <p:cNvSpPr>
            <a:spLocks noGrp="1"/>
          </p:cNvSpPr>
          <p:nvPr>
            <p:ph type="title"/>
          </p:nvPr>
        </p:nvSpPr>
        <p:spPr>
          <a:xfrm>
            <a:off x="415599" y="740800"/>
            <a:ext cx="10917124" cy="669711"/>
          </a:xfrm>
        </p:spPr>
        <p:txBody>
          <a:bodyPr anchor="t"/>
          <a:lstStyle/>
          <a:p>
            <a:r>
              <a:rPr lang="en-US" i="1"/>
              <a:t>Target those most at risk</a:t>
            </a:r>
            <a:endParaRPr lang="en-US"/>
          </a:p>
        </p:txBody>
      </p:sp>
      <p:pic>
        <p:nvPicPr>
          <p:cNvPr id="4" name="Content Placeholder 12" descr="Bullseye with solid fill">
            <a:extLst>
              <a:ext uri="{FF2B5EF4-FFF2-40B4-BE49-F238E27FC236}">
                <a16:creationId xmlns:a16="http://schemas.microsoft.com/office/drawing/2014/main" id="{097006AC-CF89-F777-27CF-0D9D2AAEBD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8575" y="1985723"/>
            <a:ext cx="2886554" cy="2886554"/>
          </a:xfrm>
          <a:prstGeom prst="rect">
            <a:avLst/>
          </a:prstGeom>
        </p:spPr>
      </p:pic>
      <p:sp>
        <p:nvSpPr>
          <p:cNvPr id="5" name="TextBox 4">
            <a:extLst>
              <a:ext uri="{FF2B5EF4-FFF2-40B4-BE49-F238E27FC236}">
                <a16:creationId xmlns:a16="http://schemas.microsoft.com/office/drawing/2014/main" id="{CE517364-5936-FC47-879C-88E03A576740}"/>
              </a:ext>
            </a:extLst>
          </p:cNvPr>
          <p:cNvSpPr txBox="1"/>
          <p:nvPr/>
        </p:nvSpPr>
        <p:spPr>
          <a:xfrm>
            <a:off x="3805129" y="1667354"/>
            <a:ext cx="7139836" cy="3970318"/>
          </a:xfrm>
          <a:prstGeom prst="rect">
            <a:avLst/>
          </a:prstGeom>
          <a:noFill/>
        </p:spPr>
        <p:txBody>
          <a:bodyPr wrap="square" rtlCol="0">
            <a:spAutoFit/>
          </a:bodyPr>
          <a:lstStyle/>
          <a:p>
            <a:pPr marL="457200" indent="-457200">
              <a:buFont typeface="Arial" panose="020B0604020202020204" pitchFamily="34" charset="0"/>
              <a:buChar char="•"/>
            </a:pPr>
            <a:r>
              <a:rPr lang="en-US" sz="2800"/>
              <a:t>Previous experiences with homelessness and/or eviction</a:t>
            </a:r>
          </a:p>
          <a:p>
            <a:pPr marL="457200" indent="-457200">
              <a:buFont typeface="Arial" panose="020B0604020202020204" pitchFamily="34" charset="0"/>
              <a:buChar char="•"/>
            </a:pPr>
            <a:r>
              <a:rPr lang="en-US" sz="2800"/>
              <a:t>Frequent moves</a:t>
            </a:r>
          </a:p>
          <a:p>
            <a:pPr marL="457200" indent="-457200">
              <a:buFont typeface="Arial" panose="020B0604020202020204" pitchFamily="34" charset="0"/>
              <a:buChar char="•"/>
            </a:pPr>
            <a:r>
              <a:rPr lang="en-US" sz="2800"/>
              <a:t>High amount of past due rent or high housing cost burden</a:t>
            </a:r>
          </a:p>
          <a:p>
            <a:pPr marL="457200" indent="-457200">
              <a:buFont typeface="Arial" panose="020B0604020202020204" pitchFamily="34" charset="0"/>
              <a:buChar char="•"/>
            </a:pPr>
            <a:r>
              <a:rPr lang="en-US" sz="2800"/>
              <a:t>Experiencing violence</a:t>
            </a:r>
          </a:p>
          <a:p>
            <a:pPr marL="457200" indent="-457200">
              <a:buFont typeface="Arial" panose="020B0604020202020204" pitchFamily="34" charset="0"/>
              <a:buChar char="•"/>
            </a:pPr>
            <a:r>
              <a:rPr lang="en-US" sz="2800"/>
              <a:t>Child welfare involvement</a:t>
            </a:r>
          </a:p>
          <a:p>
            <a:pPr marL="457200" indent="-457200">
              <a:buFont typeface="Arial" panose="020B0604020202020204" pitchFamily="34" charset="0"/>
              <a:buChar char="•"/>
            </a:pPr>
            <a:r>
              <a:rPr lang="en-US" sz="2800"/>
              <a:t>Carceral involvement</a:t>
            </a:r>
          </a:p>
          <a:p>
            <a:pPr marL="457200" indent="-457200">
              <a:buFont typeface="Arial" panose="020B0604020202020204" pitchFamily="34" charset="0"/>
              <a:buChar char="•"/>
            </a:pPr>
            <a:r>
              <a:rPr lang="en-US" sz="2800"/>
              <a:t>Lack of GED or HS diploma</a:t>
            </a:r>
          </a:p>
        </p:txBody>
      </p:sp>
    </p:spTree>
    <p:extLst>
      <p:ext uri="{BB962C8B-B14F-4D97-AF65-F5344CB8AC3E}">
        <p14:creationId xmlns:p14="http://schemas.microsoft.com/office/powerpoint/2010/main" val="19343580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B79DD-CCF4-00D0-38FD-8898A35C40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9C4FA9-063E-4A85-19FD-51F46306D892}"/>
              </a:ext>
            </a:extLst>
          </p:cNvPr>
          <p:cNvSpPr>
            <a:spLocks noGrp="1"/>
          </p:cNvSpPr>
          <p:nvPr>
            <p:ph type="title"/>
          </p:nvPr>
        </p:nvSpPr>
        <p:spPr>
          <a:xfrm>
            <a:off x="415599" y="740800"/>
            <a:ext cx="10917124" cy="669711"/>
          </a:xfrm>
        </p:spPr>
        <p:txBody>
          <a:bodyPr anchor="t"/>
          <a:lstStyle/>
          <a:p>
            <a:r>
              <a:rPr lang="en-US" i="1"/>
              <a:t>Re-examine Conference Guidelines and Procedures</a:t>
            </a:r>
            <a:endParaRPr lang="en-US"/>
          </a:p>
        </p:txBody>
      </p:sp>
      <p:pic>
        <p:nvPicPr>
          <p:cNvPr id="24" name="Content Placeholder 4" descr="Microscope with solid fill">
            <a:extLst>
              <a:ext uri="{FF2B5EF4-FFF2-40B4-BE49-F238E27FC236}">
                <a16:creationId xmlns:a16="http://schemas.microsoft.com/office/drawing/2014/main" id="{CCFFDD78-B2C6-8292-203C-A562C6F174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1479" y="2095871"/>
            <a:ext cx="3204575" cy="3204575"/>
          </a:xfrm>
          <a:prstGeom prst="rect">
            <a:avLst/>
          </a:prstGeom>
        </p:spPr>
      </p:pic>
      <p:sp>
        <p:nvSpPr>
          <p:cNvPr id="25" name="TextBox 24">
            <a:extLst>
              <a:ext uri="{FF2B5EF4-FFF2-40B4-BE49-F238E27FC236}">
                <a16:creationId xmlns:a16="http://schemas.microsoft.com/office/drawing/2014/main" id="{1F560BC0-A50A-0E00-4B83-9C44DB617A98}"/>
              </a:ext>
            </a:extLst>
          </p:cNvPr>
          <p:cNvSpPr txBox="1"/>
          <p:nvPr/>
        </p:nvSpPr>
        <p:spPr>
          <a:xfrm>
            <a:off x="3576054" y="2174664"/>
            <a:ext cx="8106862" cy="4154984"/>
          </a:xfrm>
          <a:prstGeom prst="rect">
            <a:avLst/>
          </a:prstGeom>
          <a:noFill/>
        </p:spPr>
        <p:txBody>
          <a:bodyPr wrap="square" rtlCol="0">
            <a:spAutoFit/>
          </a:bodyPr>
          <a:lstStyle/>
          <a:p>
            <a:pPr marL="457200" indent="-457200">
              <a:buFont typeface="Arial" panose="020B0604020202020204" pitchFamily="34" charset="0"/>
              <a:buChar char="•"/>
            </a:pPr>
            <a:r>
              <a:rPr lang="en-US" sz="2400">
                <a:solidFill>
                  <a:srgbClr val="01508E"/>
                </a:solidFill>
              </a:rPr>
              <a:t>Conference guidelines exist to provide wisdom and fair play</a:t>
            </a:r>
          </a:p>
          <a:p>
            <a:pPr marL="457200" indent="-457200">
              <a:buFont typeface="Arial" panose="020B0604020202020204" pitchFamily="34" charset="0"/>
              <a:buChar char="•"/>
            </a:pPr>
            <a:r>
              <a:rPr lang="en-US" sz="2400">
                <a:solidFill>
                  <a:srgbClr val="01508E"/>
                </a:solidFill>
              </a:rPr>
              <a:t>Many guidelines were created years (decades!) ago and no longer address today’s needs</a:t>
            </a:r>
          </a:p>
          <a:p>
            <a:pPr marL="457200" indent="-457200">
              <a:buFont typeface="Arial" panose="020B0604020202020204" pitchFamily="34" charset="0"/>
              <a:buChar char="•"/>
            </a:pPr>
            <a:r>
              <a:rPr lang="en-US" sz="2400">
                <a:solidFill>
                  <a:srgbClr val="01508E"/>
                </a:solidFill>
              </a:rPr>
              <a:t>Examples to reconsider:</a:t>
            </a:r>
          </a:p>
          <a:p>
            <a:pPr marL="914400" lvl="1" indent="-457200">
              <a:buFont typeface="Arial" panose="020B0604020202020204" pitchFamily="34" charset="0"/>
              <a:buChar char="•"/>
            </a:pPr>
            <a:r>
              <a:rPr lang="en-US" sz="2400">
                <a:solidFill>
                  <a:srgbClr val="01508E"/>
                </a:solidFill>
              </a:rPr>
              <a:t>Funding deposits</a:t>
            </a:r>
          </a:p>
          <a:p>
            <a:pPr marL="914400" lvl="1" indent="-457200">
              <a:buFont typeface="Arial" panose="020B0604020202020204" pitchFamily="34" charset="0"/>
              <a:buChar char="•"/>
            </a:pPr>
            <a:r>
              <a:rPr lang="en-US" sz="2400">
                <a:solidFill>
                  <a:srgbClr val="01508E"/>
                </a:solidFill>
              </a:rPr>
              <a:t>Limits on # of times served/year</a:t>
            </a:r>
          </a:p>
          <a:p>
            <a:pPr marL="914400" lvl="1" indent="-457200">
              <a:buFont typeface="Arial" panose="020B0604020202020204" pitchFamily="34" charset="0"/>
              <a:buChar char="•"/>
            </a:pPr>
            <a:r>
              <a:rPr lang="en-US" sz="2400">
                <a:solidFill>
                  <a:srgbClr val="01508E"/>
                </a:solidFill>
              </a:rPr>
              <a:t>Dollar limits</a:t>
            </a:r>
          </a:p>
          <a:p>
            <a:pPr marL="914400" lvl="1" indent="-457200">
              <a:buFont typeface="Arial" panose="020B0604020202020204" pitchFamily="34" charset="0"/>
              <a:buChar char="•"/>
            </a:pPr>
            <a:r>
              <a:rPr lang="en-US" sz="2400">
                <a:solidFill>
                  <a:srgbClr val="01508E"/>
                </a:solidFill>
              </a:rPr>
              <a:t>Requiring eviction filing</a:t>
            </a:r>
          </a:p>
          <a:p>
            <a:pPr marL="914400" lvl="1" indent="-457200">
              <a:buFont typeface="Arial" panose="020B0604020202020204" pitchFamily="34" charset="0"/>
              <a:buChar char="•"/>
            </a:pPr>
            <a:r>
              <a:rPr lang="en-US" sz="2400">
                <a:solidFill>
                  <a:srgbClr val="01508E"/>
                </a:solidFill>
              </a:rPr>
              <a:t>Decision process</a:t>
            </a:r>
          </a:p>
          <a:p>
            <a:pPr marL="914400" lvl="1" indent="-457200">
              <a:buFont typeface="Arial" panose="020B0604020202020204" pitchFamily="34" charset="0"/>
              <a:buChar char="•"/>
            </a:pPr>
            <a:endParaRPr lang="en-US" sz="2400">
              <a:solidFill>
                <a:srgbClr val="01508E"/>
              </a:solidFill>
            </a:endParaRPr>
          </a:p>
          <a:p>
            <a:pPr lvl="1" algn="ctr"/>
            <a:r>
              <a:rPr lang="en-US" sz="2400">
                <a:solidFill>
                  <a:srgbClr val="01508E"/>
                </a:solidFill>
              </a:rPr>
              <a:t>All guidelines are arbitrary!</a:t>
            </a:r>
          </a:p>
        </p:txBody>
      </p:sp>
      <p:sp>
        <p:nvSpPr>
          <p:cNvPr id="26" name="Content Placeholder 2">
            <a:extLst>
              <a:ext uri="{FF2B5EF4-FFF2-40B4-BE49-F238E27FC236}">
                <a16:creationId xmlns:a16="http://schemas.microsoft.com/office/drawing/2014/main" id="{91DE5C9F-FB99-3953-6CB4-A1E684B577AF}"/>
              </a:ext>
            </a:extLst>
          </p:cNvPr>
          <p:cNvSpPr>
            <a:spLocks noGrp="1"/>
          </p:cNvSpPr>
          <p:nvPr>
            <p:ph sz="quarter" idx="10"/>
          </p:nvPr>
        </p:nvSpPr>
        <p:spPr>
          <a:xfrm>
            <a:off x="496111" y="1410511"/>
            <a:ext cx="11199779" cy="505838"/>
          </a:xfrm>
        </p:spPr>
        <p:txBody>
          <a:bodyPr>
            <a:normAutofit fontScale="92500" lnSpcReduction="10000"/>
          </a:bodyPr>
          <a:lstStyle/>
          <a:p>
            <a:pPr>
              <a:lnSpc>
                <a:spcPct val="120000"/>
              </a:lnSpc>
            </a:pPr>
            <a:r>
              <a:rPr lang="en-US" sz="2800">
                <a:solidFill>
                  <a:srgbClr val="01508E"/>
                </a:solidFill>
              </a:rPr>
              <a:t>Are they helping or getting in the way?</a:t>
            </a:r>
          </a:p>
        </p:txBody>
      </p:sp>
    </p:spTree>
    <p:extLst>
      <p:ext uri="{BB962C8B-B14F-4D97-AF65-F5344CB8AC3E}">
        <p14:creationId xmlns:p14="http://schemas.microsoft.com/office/powerpoint/2010/main" val="190935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1000"/>
                                        <p:tgtEl>
                                          <p:spTgt spid="26">
                                            <p:txEl>
                                              <p:pRg st="0" end="0"/>
                                            </p:txEl>
                                          </p:spTgt>
                                        </p:tgtEl>
                                      </p:cBhvr>
                                    </p:animEffect>
                                    <p:anim calcmode="lin" valueType="num">
                                      <p:cBhvr>
                                        <p:cTn id="8"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2B6AB-FFDB-78B0-74CF-C1A65AEABE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11E3D0-B99D-53D1-02C2-F0E9761A1C66}"/>
              </a:ext>
            </a:extLst>
          </p:cNvPr>
          <p:cNvSpPr>
            <a:spLocks noGrp="1"/>
          </p:cNvSpPr>
          <p:nvPr>
            <p:ph type="title"/>
          </p:nvPr>
        </p:nvSpPr>
        <p:spPr>
          <a:xfrm>
            <a:off x="415599" y="740800"/>
            <a:ext cx="10917124" cy="669711"/>
          </a:xfrm>
        </p:spPr>
        <p:txBody>
          <a:bodyPr anchor="t"/>
          <a:lstStyle/>
          <a:p>
            <a:r>
              <a:rPr lang="en-US" i="1"/>
              <a:t>What Causes Homelessness?</a:t>
            </a:r>
            <a:endParaRPr lang="en-US"/>
          </a:p>
        </p:txBody>
      </p:sp>
      <p:graphicFrame>
        <p:nvGraphicFramePr>
          <p:cNvPr id="10" name="Content Placeholder 3">
            <a:extLst>
              <a:ext uri="{FF2B5EF4-FFF2-40B4-BE49-F238E27FC236}">
                <a16:creationId xmlns:a16="http://schemas.microsoft.com/office/drawing/2014/main" id="{DA343CF3-DAD2-E674-4C9C-DFC9F0F77085}"/>
              </a:ext>
            </a:extLst>
          </p:cNvPr>
          <p:cNvGraphicFramePr>
            <a:graphicFrameLocks/>
          </p:cNvGraphicFramePr>
          <p:nvPr/>
        </p:nvGraphicFramePr>
        <p:xfrm>
          <a:off x="998244" y="1410511"/>
          <a:ext cx="10537370" cy="43846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A81EBDAD-BABA-D13A-FCC9-6986F6D4E708}"/>
              </a:ext>
            </a:extLst>
          </p:cNvPr>
          <p:cNvSpPr txBox="1"/>
          <p:nvPr/>
        </p:nvSpPr>
        <p:spPr>
          <a:xfrm>
            <a:off x="2430583" y="5795152"/>
            <a:ext cx="7672692" cy="307777"/>
          </a:xfrm>
          <a:prstGeom prst="rect">
            <a:avLst/>
          </a:prstGeom>
          <a:noFill/>
        </p:spPr>
        <p:txBody>
          <a:bodyPr wrap="square">
            <a:spAutoFit/>
          </a:bodyPr>
          <a:lstStyle/>
          <a:p>
            <a:pPr algn="ctr"/>
            <a:r>
              <a:rPr lang="en-US" sz="1400">
                <a:latin typeface="Aptos" panose="020B0004020202020204" pitchFamily="34" charset="0"/>
              </a:rPr>
              <a:t>Source: </a:t>
            </a:r>
            <a:r>
              <a:rPr lang="en-US" sz="1400" u="sng">
                <a:latin typeface="Aptos" panose="020B0004020202020204" pitchFamily="34" charset="0"/>
              </a:rPr>
              <a:t>Homelessness is a housing problem</a:t>
            </a:r>
            <a:r>
              <a:rPr lang="en-US" sz="1400">
                <a:latin typeface="Aptos" panose="020B0004020202020204" pitchFamily="34" charset="0"/>
              </a:rPr>
              <a:t>, Colburn and </a:t>
            </a:r>
            <a:r>
              <a:rPr lang="en-US" sz="1400" err="1">
                <a:latin typeface="Aptos" panose="020B0004020202020204" pitchFamily="34" charset="0"/>
              </a:rPr>
              <a:t>Aldern</a:t>
            </a:r>
            <a:endParaRPr lang="en-US" sz="1400"/>
          </a:p>
        </p:txBody>
      </p:sp>
      <p:sp>
        <p:nvSpPr>
          <p:cNvPr id="7" name="Speech Bubble: Rectangle 6">
            <a:extLst>
              <a:ext uri="{FF2B5EF4-FFF2-40B4-BE49-F238E27FC236}">
                <a16:creationId xmlns:a16="http://schemas.microsoft.com/office/drawing/2014/main" id="{92569F6D-3405-ED21-0F39-29E3436BC5E2}"/>
              </a:ext>
            </a:extLst>
          </p:cNvPr>
          <p:cNvSpPr/>
          <p:nvPr/>
        </p:nvSpPr>
        <p:spPr>
          <a:xfrm>
            <a:off x="142557" y="3151761"/>
            <a:ext cx="758758" cy="554477"/>
          </a:xfrm>
          <a:prstGeom prst="wedgeRectCallout">
            <a:avLst>
              <a:gd name="adj1" fmla="val 89360"/>
              <a:gd name="adj2" fmla="val -40417"/>
            </a:avLst>
          </a:prstGeom>
          <a:ln>
            <a:headEnd type="none" w="med" len="med"/>
            <a:tailEnd type="none" w="med" len="med"/>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a:t>LEAP</a:t>
            </a:r>
          </a:p>
        </p:txBody>
      </p:sp>
      <p:sp>
        <p:nvSpPr>
          <p:cNvPr id="8" name="Speech Bubble: Rectangle 7">
            <a:extLst>
              <a:ext uri="{FF2B5EF4-FFF2-40B4-BE49-F238E27FC236}">
                <a16:creationId xmlns:a16="http://schemas.microsoft.com/office/drawing/2014/main" id="{251BFD7F-0A61-3EDF-1345-BCB663E75945}"/>
              </a:ext>
            </a:extLst>
          </p:cNvPr>
          <p:cNvSpPr/>
          <p:nvPr/>
        </p:nvSpPr>
        <p:spPr>
          <a:xfrm>
            <a:off x="45627" y="3839614"/>
            <a:ext cx="998244" cy="554477"/>
          </a:xfrm>
          <a:prstGeom prst="wedgeRectCallout">
            <a:avLst>
              <a:gd name="adj1" fmla="val 57064"/>
              <a:gd name="adj2" fmla="val -37500"/>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a:t>OneApp</a:t>
            </a:r>
          </a:p>
        </p:txBody>
      </p:sp>
      <p:sp>
        <p:nvSpPr>
          <p:cNvPr id="9" name="Speech Bubble: Rectangle 8">
            <a:extLst>
              <a:ext uri="{FF2B5EF4-FFF2-40B4-BE49-F238E27FC236}">
                <a16:creationId xmlns:a16="http://schemas.microsoft.com/office/drawing/2014/main" id="{51CB0704-E436-49FA-5D09-6C29916EB012}"/>
              </a:ext>
            </a:extLst>
          </p:cNvPr>
          <p:cNvSpPr/>
          <p:nvPr/>
        </p:nvSpPr>
        <p:spPr>
          <a:xfrm>
            <a:off x="3946187" y="2285999"/>
            <a:ext cx="758758" cy="554477"/>
          </a:xfrm>
          <a:prstGeom prst="wedgeRectCallout">
            <a:avLst>
              <a:gd name="adj1" fmla="val 56090"/>
              <a:gd name="adj2" fmla="val 87061"/>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a:t>IAP</a:t>
            </a:r>
          </a:p>
        </p:txBody>
      </p:sp>
      <p:sp>
        <p:nvSpPr>
          <p:cNvPr id="13" name="Speech Bubble: Rectangle 12">
            <a:extLst>
              <a:ext uri="{FF2B5EF4-FFF2-40B4-BE49-F238E27FC236}">
                <a16:creationId xmlns:a16="http://schemas.microsoft.com/office/drawing/2014/main" id="{207CF9CE-7499-A9F1-A110-C6017747062E}"/>
              </a:ext>
            </a:extLst>
          </p:cNvPr>
          <p:cNvSpPr/>
          <p:nvPr/>
        </p:nvSpPr>
        <p:spPr>
          <a:xfrm>
            <a:off x="3946185" y="3217044"/>
            <a:ext cx="758759" cy="554477"/>
          </a:xfrm>
          <a:prstGeom prst="wedgeRectCallout">
            <a:avLst>
              <a:gd name="adj1" fmla="val 65475"/>
              <a:gd name="adj2" fmla="val -16447"/>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a:t>MMI</a:t>
            </a:r>
          </a:p>
        </p:txBody>
      </p:sp>
      <p:sp>
        <p:nvSpPr>
          <p:cNvPr id="14" name="Speech Bubble: Rectangle 13">
            <a:extLst>
              <a:ext uri="{FF2B5EF4-FFF2-40B4-BE49-F238E27FC236}">
                <a16:creationId xmlns:a16="http://schemas.microsoft.com/office/drawing/2014/main" id="{B92CC35A-146A-378B-A5DF-73ABB30D0457}"/>
              </a:ext>
            </a:extLst>
          </p:cNvPr>
          <p:cNvSpPr/>
          <p:nvPr/>
        </p:nvSpPr>
        <p:spPr>
          <a:xfrm>
            <a:off x="7726540" y="5192443"/>
            <a:ext cx="888460" cy="554477"/>
          </a:xfrm>
          <a:prstGeom prst="wedgeRectCallout">
            <a:avLst>
              <a:gd name="adj1" fmla="val 51710"/>
              <a:gd name="adj2" fmla="val -79606"/>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a:t>HANDS</a:t>
            </a:r>
          </a:p>
        </p:txBody>
      </p:sp>
      <p:sp>
        <p:nvSpPr>
          <p:cNvPr id="15" name="Speech Bubble: Rectangle 14">
            <a:extLst>
              <a:ext uri="{FF2B5EF4-FFF2-40B4-BE49-F238E27FC236}">
                <a16:creationId xmlns:a16="http://schemas.microsoft.com/office/drawing/2014/main" id="{5E10ACF9-E029-5BFF-EF81-11D6B5E30032}"/>
              </a:ext>
            </a:extLst>
          </p:cNvPr>
          <p:cNvSpPr/>
          <p:nvPr/>
        </p:nvSpPr>
        <p:spPr>
          <a:xfrm>
            <a:off x="7652888" y="2333372"/>
            <a:ext cx="758758" cy="554477"/>
          </a:xfrm>
          <a:prstGeom prst="wedgeRectCallout">
            <a:avLst>
              <a:gd name="adj1" fmla="val 56090"/>
              <a:gd name="adj2" fmla="val 87061"/>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a:t>IAP</a:t>
            </a:r>
          </a:p>
        </p:txBody>
      </p:sp>
      <p:sp>
        <p:nvSpPr>
          <p:cNvPr id="16" name="Speech Bubble: Rectangle 15">
            <a:extLst>
              <a:ext uri="{FF2B5EF4-FFF2-40B4-BE49-F238E27FC236}">
                <a16:creationId xmlns:a16="http://schemas.microsoft.com/office/drawing/2014/main" id="{B8B4F8CB-03FC-C724-D8BA-CC303EB0A603}"/>
              </a:ext>
            </a:extLst>
          </p:cNvPr>
          <p:cNvSpPr/>
          <p:nvPr/>
        </p:nvSpPr>
        <p:spPr>
          <a:xfrm>
            <a:off x="11156235" y="3602831"/>
            <a:ext cx="758758" cy="442122"/>
          </a:xfrm>
          <a:prstGeom prst="wedgeRectCallout">
            <a:avLst>
              <a:gd name="adj1" fmla="val -84936"/>
              <a:gd name="adj2" fmla="val 6574"/>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a:t>Rx</a:t>
            </a:r>
          </a:p>
        </p:txBody>
      </p:sp>
      <p:sp>
        <p:nvSpPr>
          <p:cNvPr id="17" name="Speech Bubble: Rectangle 16">
            <a:extLst>
              <a:ext uri="{FF2B5EF4-FFF2-40B4-BE49-F238E27FC236}">
                <a16:creationId xmlns:a16="http://schemas.microsoft.com/office/drawing/2014/main" id="{0360205B-CF73-19BC-09D1-073770D59DC6}"/>
              </a:ext>
            </a:extLst>
          </p:cNvPr>
          <p:cNvSpPr/>
          <p:nvPr/>
        </p:nvSpPr>
        <p:spPr>
          <a:xfrm>
            <a:off x="10416006" y="2278720"/>
            <a:ext cx="960721" cy="554477"/>
          </a:xfrm>
          <a:prstGeom prst="wedgeRectCallout">
            <a:avLst>
              <a:gd name="adj1" fmla="val -58012"/>
              <a:gd name="adj2" fmla="val 81798"/>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a:t>Peer Support</a:t>
            </a:r>
          </a:p>
        </p:txBody>
      </p:sp>
      <p:sp>
        <p:nvSpPr>
          <p:cNvPr id="18" name="Speech Bubble: Rectangle 17">
            <a:extLst>
              <a:ext uri="{FF2B5EF4-FFF2-40B4-BE49-F238E27FC236}">
                <a16:creationId xmlns:a16="http://schemas.microsoft.com/office/drawing/2014/main" id="{5E470635-B1E2-4542-DE31-808B2124E042}"/>
              </a:ext>
            </a:extLst>
          </p:cNvPr>
          <p:cNvSpPr/>
          <p:nvPr/>
        </p:nvSpPr>
        <p:spPr>
          <a:xfrm>
            <a:off x="10778247" y="4444629"/>
            <a:ext cx="1031132" cy="554477"/>
          </a:xfrm>
          <a:prstGeom prst="wedgeRectCallout">
            <a:avLst>
              <a:gd name="adj1" fmla="val -62778"/>
              <a:gd name="adj2" fmla="val 27412"/>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a:t>Money Matters</a:t>
            </a:r>
          </a:p>
        </p:txBody>
      </p:sp>
      <p:sp>
        <p:nvSpPr>
          <p:cNvPr id="19" name="Speech Bubble: Rectangle 18">
            <a:extLst>
              <a:ext uri="{FF2B5EF4-FFF2-40B4-BE49-F238E27FC236}">
                <a16:creationId xmlns:a16="http://schemas.microsoft.com/office/drawing/2014/main" id="{53934376-31D9-DC00-9067-FAC0314E52BA}"/>
              </a:ext>
            </a:extLst>
          </p:cNvPr>
          <p:cNvSpPr/>
          <p:nvPr/>
        </p:nvSpPr>
        <p:spPr>
          <a:xfrm>
            <a:off x="3845205" y="4742271"/>
            <a:ext cx="960721" cy="554477"/>
          </a:xfrm>
          <a:prstGeom prst="wedgeRectCallout">
            <a:avLst>
              <a:gd name="adj1" fmla="val 58430"/>
              <a:gd name="adj2" fmla="val -167325"/>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a:t>Life Skills</a:t>
            </a:r>
          </a:p>
        </p:txBody>
      </p:sp>
      <p:sp>
        <p:nvSpPr>
          <p:cNvPr id="20" name="Speech Bubble: Rectangle 19">
            <a:extLst>
              <a:ext uri="{FF2B5EF4-FFF2-40B4-BE49-F238E27FC236}">
                <a16:creationId xmlns:a16="http://schemas.microsoft.com/office/drawing/2014/main" id="{5CFBFB4B-9037-C7A2-B9FF-AB5FC4C4C04F}"/>
              </a:ext>
            </a:extLst>
          </p:cNvPr>
          <p:cNvSpPr/>
          <p:nvPr/>
        </p:nvSpPr>
        <p:spPr>
          <a:xfrm>
            <a:off x="142557" y="2463908"/>
            <a:ext cx="758758" cy="554477"/>
          </a:xfrm>
          <a:prstGeom prst="wedgeRectCallout">
            <a:avLst>
              <a:gd name="adj1" fmla="val 68171"/>
              <a:gd name="adj2" fmla="val 30016"/>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a:t>M2H</a:t>
            </a:r>
          </a:p>
        </p:txBody>
      </p:sp>
      <p:sp>
        <p:nvSpPr>
          <p:cNvPr id="21" name="Speech Bubble: Rectangle 20">
            <a:extLst>
              <a:ext uri="{FF2B5EF4-FFF2-40B4-BE49-F238E27FC236}">
                <a16:creationId xmlns:a16="http://schemas.microsoft.com/office/drawing/2014/main" id="{696B36FE-A836-2348-6C7F-77D76236F0E8}"/>
              </a:ext>
            </a:extLst>
          </p:cNvPr>
          <p:cNvSpPr/>
          <p:nvPr/>
        </p:nvSpPr>
        <p:spPr>
          <a:xfrm>
            <a:off x="3817876" y="3992686"/>
            <a:ext cx="960721" cy="554477"/>
          </a:xfrm>
          <a:prstGeom prst="wedgeRectCallout">
            <a:avLst>
              <a:gd name="adj1" fmla="val 52355"/>
              <a:gd name="adj2" fmla="val -79606"/>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a:t>Marillac Moms</a:t>
            </a:r>
          </a:p>
        </p:txBody>
      </p:sp>
      <p:sp>
        <p:nvSpPr>
          <p:cNvPr id="22" name="Speech Bubble: Rectangle 21">
            <a:extLst>
              <a:ext uri="{FF2B5EF4-FFF2-40B4-BE49-F238E27FC236}">
                <a16:creationId xmlns:a16="http://schemas.microsoft.com/office/drawing/2014/main" id="{CEC224B6-2767-263D-CB6B-140C7644746A}"/>
              </a:ext>
            </a:extLst>
          </p:cNvPr>
          <p:cNvSpPr/>
          <p:nvPr/>
        </p:nvSpPr>
        <p:spPr>
          <a:xfrm>
            <a:off x="7652888" y="3945030"/>
            <a:ext cx="888460" cy="554477"/>
          </a:xfrm>
          <a:prstGeom prst="wedgeRectCallout">
            <a:avLst>
              <a:gd name="adj1" fmla="val -66538"/>
              <a:gd name="adj2" fmla="val -55044"/>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a:t>STABLE</a:t>
            </a:r>
          </a:p>
        </p:txBody>
      </p:sp>
      <p:sp>
        <p:nvSpPr>
          <p:cNvPr id="3" name="Speech Bubble: Rectangle 2">
            <a:extLst>
              <a:ext uri="{FF2B5EF4-FFF2-40B4-BE49-F238E27FC236}">
                <a16:creationId xmlns:a16="http://schemas.microsoft.com/office/drawing/2014/main" id="{7C84E8BD-925A-A17D-44E9-B7B804B55C0A}"/>
              </a:ext>
            </a:extLst>
          </p:cNvPr>
          <p:cNvSpPr/>
          <p:nvPr/>
        </p:nvSpPr>
        <p:spPr>
          <a:xfrm>
            <a:off x="10398868" y="5192443"/>
            <a:ext cx="1173804" cy="554477"/>
          </a:xfrm>
          <a:prstGeom prst="wedgeRectCallout">
            <a:avLst>
              <a:gd name="adj1" fmla="val -63607"/>
              <a:gd name="adj2" fmla="val -55044"/>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a:t>Loan Refinance</a:t>
            </a:r>
          </a:p>
        </p:txBody>
      </p:sp>
      <p:sp>
        <p:nvSpPr>
          <p:cNvPr id="4" name="Speech Bubble: Rectangle 3">
            <a:extLst>
              <a:ext uri="{FF2B5EF4-FFF2-40B4-BE49-F238E27FC236}">
                <a16:creationId xmlns:a16="http://schemas.microsoft.com/office/drawing/2014/main" id="{FA0B001D-D100-5270-E7FF-153A35A7432A}"/>
              </a:ext>
            </a:extLst>
          </p:cNvPr>
          <p:cNvSpPr/>
          <p:nvPr/>
        </p:nvSpPr>
        <p:spPr>
          <a:xfrm>
            <a:off x="7652885" y="3202504"/>
            <a:ext cx="888460" cy="554477"/>
          </a:xfrm>
          <a:prstGeom prst="wedgeRectCallout">
            <a:avLst>
              <a:gd name="adj1" fmla="val -66538"/>
              <a:gd name="adj2" fmla="val -55044"/>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a:t>Food</a:t>
            </a:r>
          </a:p>
        </p:txBody>
      </p:sp>
      <p:sp>
        <p:nvSpPr>
          <p:cNvPr id="5" name="Speech Bubble: Rectangle 4">
            <a:extLst>
              <a:ext uri="{FF2B5EF4-FFF2-40B4-BE49-F238E27FC236}">
                <a16:creationId xmlns:a16="http://schemas.microsoft.com/office/drawing/2014/main" id="{1B8BAAF2-97D2-57BF-C654-A976ABC4CF34}"/>
              </a:ext>
            </a:extLst>
          </p:cNvPr>
          <p:cNvSpPr/>
          <p:nvPr/>
        </p:nvSpPr>
        <p:spPr>
          <a:xfrm>
            <a:off x="10567481" y="2925266"/>
            <a:ext cx="1452664" cy="554477"/>
          </a:xfrm>
          <a:prstGeom prst="wedgeRectCallout">
            <a:avLst>
              <a:gd name="adj1" fmla="val -64277"/>
              <a:gd name="adj2" fmla="val 8114"/>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a:t>Walking with Neighbors</a:t>
            </a:r>
          </a:p>
        </p:txBody>
      </p:sp>
      <p:sp>
        <p:nvSpPr>
          <p:cNvPr id="37" name="Speech Bubble: Rectangle 36">
            <a:extLst>
              <a:ext uri="{FF2B5EF4-FFF2-40B4-BE49-F238E27FC236}">
                <a16:creationId xmlns:a16="http://schemas.microsoft.com/office/drawing/2014/main" id="{2EDEBDCA-08EA-7EFA-8A58-212CB05F6E28}"/>
              </a:ext>
            </a:extLst>
          </p:cNvPr>
          <p:cNvSpPr/>
          <p:nvPr/>
        </p:nvSpPr>
        <p:spPr>
          <a:xfrm>
            <a:off x="9115277" y="5191834"/>
            <a:ext cx="758758" cy="554477"/>
          </a:xfrm>
          <a:prstGeom prst="wedgeRectCallout">
            <a:avLst>
              <a:gd name="adj1" fmla="val 36128"/>
              <a:gd name="adj2" fmla="val -70769"/>
            </a:avLst>
          </a:prstGeom>
        </p:spPr>
        <p:style>
          <a:lnRef idx="2">
            <a:schemeClr val="accent4">
              <a:shade val="15000"/>
            </a:schemeClr>
          </a:lnRef>
          <a:fillRef idx="1">
            <a:schemeClr val="accent4"/>
          </a:fillRef>
          <a:effectRef idx="0">
            <a:schemeClr val="accent4"/>
          </a:effectRef>
          <a:fontRef idx="minor">
            <a:schemeClr val="lt1"/>
          </a:fontRef>
        </p:style>
        <p:txBody>
          <a:bodyPr lIns="91440" tIns="45720" rIns="91440" bIns="45720" rtlCol="0" anchor="ctr"/>
          <a:lstStyle/>
          <a:p>
            <a:pPr algn="ctr"/>
            <a:r>
              <a:rPr lang="en-US"/>
              <a:t>VITA</a:t>
            </a:r>
          </a:p>
        </p:txBody>
      </p:sp>
    </p:spTree>
    <p:extLst>
      <p:ext uri="{BB962C8B-B14F-4D97-AF65-F5344CB8AC3E}">
        <p14:creationId xmlns:p14="http://schemas.microsoft.com/office/powerpoint/2010/main" val="30037163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85C1D-C52F-CDE0-7AD1-86FD83F474A5}"/>
            </a:ext>
          </a:extLst>
        </p:cNvPr>
        <p:cNvGrpSpPr/>
        <p:nvPr/>
      </p:nvGrpSpPr>
      <p:grpSpPr>
        <a:xfrm>
          <a:off x="0" y="0"/>
          <a:ext cx="0" cy="0"/>
          <a:chOff x="0" y="0"/>
          <a:chExt cx="0" cy="0"/>
        </a:xfrm>
      </p:grpSpPr>
      <p:sp>
        <p:nvSpPr>
          <p:cNvPr id="551939" name="Rectangle 3">
            <a:extLst>
              <a:ext uri="{FF2B5EF4-FFF2-40B4-BE49-F238E27FC236}">
                <a16:creationId xmlns:a16="http://schemas.microsoft.com/office/drawing/2014/main" id="{B8EA8624-9698-D60C-519E-11BA6AAB92CF}"/>
              </a:ext>
            </a:extLst>
          </p:cNvPr>
          <p:cNvSpPr txBox="1">
            <a:spLocks noChangeArrowheads="1"/>
          </p:cNvSpPr>
          <p:nvPr/>
        </p:nvSpPr>
        <p:spPr>
          <a:xfrm>
            <a:off x="446098" y="3001818"/>
            <a:ext cx="4030709" cy="15827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Calibri" panose="020F0502020204030204" pitchFamily="34" charset="0"/>
                <a:ea typeface="Calibri" panose="020F050202020403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Calibri" panose="020F0502020204030204" pitchFamily="34" charset="0"/>
                <a:ea typeface="Calibri" panose="020F050202020403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altLang="en-US" sz="4400">
                <a:solidFill>
                  <a:schemeClr val="bg1"/>
                </a:solidFill>
                <a:latin typeface="+mj-lt"/>
              </a:rPr>
              <a:t>Group Sharing</a:t>
            </a:r>
            <a:endParaRPr lang="en-US" altLang="en-US" sz="4400" kern="1200">
              <a:solidFill>
                <a:schemeClr val="bg1"/>
              </a:solidFill>
              <a:latin typeface="+mj-lt"/>
              <a:ea typeface="Calibri" panose="020F0502020204030204" pitchFamily="34" charset="0"/>
              <a:cs typeface="+mn-cs"/>
            </a:endParaRPr>
          </a:p>
          <a:p>
            <a:pPr marL="0" indent="0">
              <a:buNone/>
            </a:pPr>
            <a:endParaRPr lang="en-US" altLang="en-US" sz="3200" kern="1200">
              <a:latin typeface="Calibri" panose="020F0502020204030204" pitchFamily="34" charset="0"/>
              <a:ea typeface="Calibri" panose="020F0502020204030204" pitchFamily="34" charset="0"/>
              <a:cs typeface="+mn-cs"/>
            </a:endParaRPr>
          </a:p>
        </p:txBody>
      </p:sp>
      <p:sp>
        <p:nvSpPr>
          <p:cNvPr id="2" name="Title 1">
            <a:extLst>
              <a:ext uri="{FF2B5EF4-FFF2-40B4-BE49-F238E27FC236}">
                <a16:creationId xmlns:a16="http://schemas.microsoft.com/office/drawing/2014/main" id="{1B5128CB-4580-EED1-66C0-2349678EE8A9}"/>
              </a:ext>
            </a:extLst>
          </p:cNvPr>
          <p:cNvSpPr>
            <a:spLocks noGrp="1"/>
          </p:cNvSpPr>
          <p:nvPr>
            <p:ph type="body" sz="quarter" idx="15"/>
          </p:nvPr>
        </p:nvSpPr>
        <p:spPr>
          <a:xfrm>
            <a:off x="844550" y="536358"/>
            <a:ext cx="8012067" cy="704850"/>
          </a:xfrm>
        </p:spPr>
        <p:txBody>
          <a:bodyPr vert="horz" lIns="91440" tIns="45720" rIns="91440" bIns="45720" rtlCol="0">
            <a:normAutofit/>
          </a:bodyPr>
          <a:lstStyle/>
          <a:p>
            <a:r>
              <a:rPr lang="en-US" b="1" kern="1200">
                <a:latin typeface="+mj-lt"/>
                <a:ea typeface="Calibri" panose="020F0502020204030204" pitchFamily="34" charset="0"/>
                <a:cs typeface="+mn-cs"/>
              </a:rPr>
              <a:t>Table Talk</a:t>
            </a:r>
            <a:r>
              <a:rPr lang="en-US" b="1"/>
              <a:t> Exercise Two</a:t>
            </a:r>
            <a:endParaRPr lang="en-US" kern="1200">
              <a:latin typeface="+mj-lt"/>
              <a:ea typeface="Calibri" panose="020F0502020204030204" pitchFamily="34" charset="0"/>
              <a:cs typeface="+mn-cs"/>
            </a:endParaRPr>
          </a:p>
        </p:txBody>
      </p:sp>
      <p:pic>
        <p:nvPicPr>
          <p:cNvPr id="4" name="Picture 16" descr="See related image detail. Download Conference - Board Of Directors Icons PNG Image with No ...">
            <a:extLst>
              <a:ext uri="{FF2B5EF4-FFF2-40B4-BE49-F238E27FC236}">
                <a16:creationId xmlns:a16="http://schemas.microsoft.com/office/drawing/2014/main" id="{520DA647-40BC-61E3-5F56-E8038B155AE9}"/>
              </a:ext>
            </a:extLst>
          </p:cNvPr>
          <p:cNvPicPr>
            <a:picLocks noChangeAspect="1" noChangeArrowheads="1"/>
          </p:cNvPicPr>
          <p:nvPr/>
        </p:nvPicPr>
        <p:blipFill>
          <a:blip r:embed="rId4" cstate="email">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31841" y="3356768"/>
            <a:ext cx="1524000" cy="1524000"/>
          </a:xfrm>
          <a:prstGeom prst="flowChartConnector">
            <a:avLst/>
          </a:prstGeom>
          <a:solidFill>
            <a:schemeClr val="accent2"/>
          </a:solidFill>
          <a:ln>
            <a:noFill/>
          </a:ln>
        </p:spPr>
      </p:pic>
    </p:spTree>
    <p:custDataLst>
      <p:tags r:id="rId1"/>
    </p:custDataLst>
    <p:extLst>
      <p:ext uri="{BB962C8B-B14F-4D97-AF65-F5344CB8AC3E}">
        <p14:creationId xmlns:p14="http://schemas.microsoft.com/office/powerpoint/2010/main" val="40408926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Shape 998">
          <a:extLst>
            <a:ext uri="{FF2B5EF4-FFF2-40B4-BE49-F238E27FC236}">
              <a16:creationId xmlns:a16="http://schemas.microsoft.com/office/drawing/2014/main" id="{FB5AEB7A-A749-2C74-A02D-6CC1F88249E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91A9046-0212-9E5E-F0D1-5EF3AEA5B2AB}"/>
              </a:ext>
            </a:extLst>
          </p:cNvPr>
          <p:cNvSpPr/>
          <p:nvPr/>
        </p:nvSpPr>
        <p:spPr>
          <a:xfrm>
            <a:off x="1372121" y="1920960"/>
            <a:ext cx="7570694" cy="3052184"/>
          </a:xfrm>
          <a:prstGeom prst="rect">
            <a:avLst/>
          </a:prstGeom>
          <a:solidFill>
            <a:srgbClr val="005584"/>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i="1">
                <a:solidFill>
                  <a:schemeClr val="bg1"/>
                </a:solidFill>
                <a:ea typeface="Cambria"/>
                <a:cs typeface="Times New Roman"/>
              </a:rPr>
              <a:t> Switch Tables </a:t>
            </a:r>
            <a:endParaRPr lang="en-US" sz="5400" i="1">
              <a:solidFill>
                <a:schemeClr val="bg1"/>
              </a:solidFill>
              <a:ea typeface="Cambria"/>
              <a:cs typeface="Times New Roman"/>
            </a:endParaRPr>
          </a:p>
        </p:txBody>
      </p:sp>
      <p:grpSp>
        <p:nvGrpSpPr>
          <p:cNvPr id="15" name="Group 14">
            <a:extLst>
              <a:ext uri="{FF2B5EF4-FFF2-40B4-BE49-F238E27FC236}">
                <a16:creationId xmlns:a16="http://schemas.microsoft.com/office/drawing/2014/main" id="{2221AD57-E669-FA12-1383-F31AF17F7239}"/>
              </a:ext>
            </a:extLst>
          </p:cNvPr>
          <p:cNvGrpSpPr/>
          <p:nvPr/>
        </p:nvGrpSpPr>
        <p:grpSpPr>
          <a:xfrm>
            <a:off x="8440998" y="1923783"/>
            <a:ext cx="3028832" cy="3067173"/>
            <a:chOff x="6575536" y="2406912"/>
            <a:chExt cx="3952273" cy="4184343"/>
          </a:xfrm>
        </p:grpSpPr>
        <p:sp>
          <p:nvSpPr>
            <p:cNvPr id="9" name="Freeform: Shape 8">
              <a:extLst>
                <a:ext uri="{FF2B5EF4-FFF2-40B4-BE49-F238E27FC236}">
                  <a16:creationId xmlns:a16="http://schemas.microsoft.com/office/drawing/2014/main" id="{FA18A94F-295C-071C-11F4-5AB4C6ABDB7A}"/>
                </a:ext>
              </a:extLst>
            </p:cNvPr>
            <p:cNvSpPr/>
            <p:nvPr/>
          </p:nvSpPr>
          <p:spPr>
            <a:xfrm>
              <a:off x="8044871" y="4253951"/>
              <a:ext cx="2067690" cy="2067690"/>
            </a:xfrm>
            <a:custGeom>
              <a:avLst/>
              <a:gdLst>
                <a:gd name="connsiteX0" fmla="*/ 1467655 w 2067690"/>
                <a:gd name="connsiteY0" fmla="*/ 329669 h 2067690"/>
                <a:gd name="connsiteX1" fmla="*/ 1628489 w 2067690"/>
                <a:gd name="connsiteY1" fmla="*/ 194707 h 2067690"/>
                <a:gd name="connsiteX2" fmla="*/ 1756976 w 2067690"/>
                <a:gd name="connsiteY2" fmla="*/ 302520 h 2067690"/>
                <a:gd name="connsiteX3" fmla="*/ 1651992 w 2067690"/>
                <a:gd name="connsiteY3" fmla="*/ 484347 h 2067690"/>
                <a:gd name="connsiteX4" fmla="*/ 1818798 w 2067690"/>
                <a:gd name="connsiteY4" fmla="*/ 773263 h 2067690"/>
                <a:gd name="connsiteX5" fmla="*/ 2028756 w 2067690"/>
                <a:gd name="connsiteY5" fmla="*/ 773257 h 2067690"/>
                <a:gd name="connsiteX6" fmla="*/ 2057882 w 2067690"/>
                <a:gd name="connsiteY6" fmla="*/ 938438 h 2067690"/>
                <a:gd name="connsiteX7" fmla="*/ 1860584 w 2067690"/>
                <a:gd name="connsiteY7" fmla="*/ 1010242 h 2067690"/>
                <a:gd name="connsiteX8" fmla="*/ 1802653 w 2067690"/>
                <a:gd name="connsiteY8" fmla="*/ 1338786 h 2067690"/>
                <a:gd name="connsiteX9" fmla="*/ 1963494 w 2067690"/>
                <a:gd name="connsiteY9" fmla="*/ 1473740 h 2067690"/>
                <a:gd name="connsiteX10" fmla="*/ 1879629 w 2067690"/>
                <a:gd name="connsiteY10" fmla="*/ 1618997 h 2067690"/>
                <a:gd name="connsiteX11" fmla="*/ 1682336 w 2067690"/>
                <a:gd name="connsiteY11" fmla="*/ 1547182 h 2067690"/>
                <a:gd name="connsiteX12" fmla="*/ 1426774 w 2067690"/>
                <a:gd name="connsiteY12" fmla="*/ 1761624 h 2067690"/>
                <a:gd name="connsiteX13" fmla="*/ 1463238 w 2067690"/>
                <a:gd name="connsiteY13" fmla="*/ 1968391 h 2067690"/>
                <a:gd name="connsiteX14" fmla="*/ 1305625 w 2067690"/>
                <a:gd name="connsiteY14" fmla="*/ 2025757 h 2067690"/>
                <a:gd name="connsiteX15" fmla="*/ 1200651 w 2067690"/>
                <a:gd name="connsiteY15" fmla="*/ 1843926 h 2067690"/>
                <a:gd name="connsiteX16" fmla="*/ 867039 w 2067690"/>
                <a:gd name="connsiteY16" fmla="*/ 1843926 h 2067690"/>
                <a:gd name="connsiteX17" fmla="*/ 762065 w 2067690"/>
                <a:gd name="connsiteY17" fmla="*/ 2025757 h 2067690"/>
                <a:gd name="connsiteX18" fmla="*/ 604452 w 2067690"/>
                <a:gd name="connsiteY18" fmla="*/ 1968391 h 2067690"/>
                <a:gd name="connsiteX19" fmla="*/ 640916 w 2067690"/>
                <a:gd name="connsiteY19" fmla="*/ 1761624 h 2067690"/>
                <a:gd name="connsiteX20" fmla="*/ 385354 w 2067690"/>
                <a:gd name="connsiteY20" fmla="*/ 1547182 h 2067690"/>
                <a:gd name="connsiteX21" fmla="*/ 188061 w 2067690"/>
                <a:gd name="connsiteY21" fmla="*/ 1618997 h 2067690"/>
                <a:gd name="connsiteX22" fmla="*/ 104196 w 2067690"/>
                <a:gd name="connsiteY22" fmla="*/ 1473740 h 2067690"/>
                <a:gd name="connsiteX23" fmla="*/ 265037 w 2067690"/>
                <a:gd name="connsiteY23" fmla="*/ 1338786 h 2067690"/>
                <a:gd name="connsiteX24" fmla="*/ 207106 w 2067690"/>
                <a:gd name="connsiteY24" fmla="*/ 1010242 h 2067690"/>
                <a:gd name="connsiteX25" fmla="*/ 9808 w 2067690"/>
                <a:gd name="connsiteY25" fmla="*/ 938438 h 2067690"/>
                <a:gd name="connsiteX26" fmla="*/ 38934 w 2067690"/>
                <a:gd name="connsiteY26" fmla="*/ 773257 h 2067690"/>
                <a:gd name="connsiteX27" fmla="*/ 248892 w 2067690"/>
                <a:gd name="connsiteY27" fmla="*/ 773263 h 2067690"/>
                <a:gd name="connsiteX28" fmla="*/ 415698 w 2067690"/>
                <a:gd name="connsiteY28" fmla="*/ 484347 h 2067690"/>
                <a:gd name="connsiteX29" fmla="*/ 310714 w 2067690"/>
                <a:gd name="connsiteY29" fmla="*/ 302520 h 2067690"/>
                <a:gd name="connsiteX30" fmla="*/ 439201 w 2067690"/>
                <a:gd name="connsiteY30" fmla="*/ 194707 h 2067690"/>
                <a:gd name="connsiteX31" fmla="*/ 600035 w 2067690"/>
                <a:gd name="connsiteY31" fmla="*/ 329669 h 2067690"/>
                <a:gd name="connsiteX32" fmla="*/ 913528 w 2067690"/>
                <a:gd name="connsiteY32" fmla="*/ 215567 h 2067690"/>
                <a:gd name="connsiteX33" fmla="*/ 949981 w 2067690"/>
                <a:gd name="connsiteY33" fmla="*/ 8798 h 2067690"/>
                <a:gd name="connsiteX34" fmla="*/ 1117709 w 2067690"/>
                <a:gd name="connsiteY34" fmla="*/ 8798 h 2067690"/>
                <a:gd name="connsiteX35" fmla="*/ 1154163 w 2067690"/>
                <a:gd name="connsiteY35" fmla="*/ 215567 h 2067690"/>
                <a:gd name="connsiteX36" fmla="*/ 1467656 w 2067690"/>
                <a:gd name="connsiteY36" fmla="*/ 329669 h 2067690"/>
                <a:gd name="connsiteX37" fmla="*/ 1467655 w 2067690"/>
                <a:gd name="connsiteY37" fmla="*/ 329669 h 206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67690" h="2067690">
                  <a:moveTo>
                    <a:pt x="1467655" y="329669"/>
                  </a:moveTo>
                  <a:lnTo>
                    <a:pt x="1628489" y="194707"/>
                  </a:lnTo>
                  <a:lnTo>
                    <a:pt x="1756976" y="302520"/>
                  </a:lnTo>
                  <a:lnTo>
                    <a:pt x="1651992" y="484347"/>
                  </a:lnTo>
                  <a:cubicBezTo>
                    <a:pt x="1726641" y="568322"/>
                    <a:pt x="1783398" y="666627"/>
                    <a:pt x="1818798" y="773263"/>
                  </a:cubicBezTo>
                  <a:lnTo>
                    <a:pt x="2028756" y="773257"/>
                  </a:lnTo>
                  <a:lnTo>
                    <a:pt x="2057882" y="938438"/>
                  </a:lnTo>
                  <a:lnTo>
                    <a:pt x="1860584" y="1010242"/>
                  </a:lnTo>
                  <a:cubicBezTo>
                    <a:pt x="1863790" y="1122555"/>
                    <a:pt x="1844079" y="1234343"/>
                    <a:pt x="1802653" y="1338786"/>
                  </a:cubicBezTo>
                  <a:lnTo>
                    <a:pt x="1963494" y="1473740"/>
                  </a:lnTo>
                  <a:lnTo>
                    <a:pt x="1879629" y="1618997"/>
                  </a:lnTo>
                  <a:lnTo>
                    <a:pt x="1682336" y="1547182"/>
                  </a:lnTo>
                  <a:cubicBezTo>
                    <a:pt x="1612599" y="1635280"/>
                    <a:pt x="1525643" y="1708244"/>
                    <a:pt x="1426774" y="1761624"/>
                  </a:cubicBezTo>
                  <a:lnTo>
                    <a:pt x="1463238" y="1968391"/>
                  </a:lnTo>
                  <a:lnTo>
                    <a:pt x="1305625" y="2025757"/>
                  </a:lnTo>
                  <a:lnTo>
                    <a:pt x="1200651" y="1843926"/>
                  </a:lnTo>
                  <a:cubicBezTo>
                    <a:pt x="1090601" y="1866587"/>
                    <a:pt x="977089" y="1866587"/>
                    <a:pt x="867039" y="1843926"/>
                  </a:cubicBezTo>
                  <a:lnTo>
                    <a:pt x="762065" y="2025757"/>
                  </a:lnTo>
                  <a:lnTo>
                    <a:pt x="604452" y="1968391"/>
                  </a:lnTo>
                  <a:lnTo>
                    <a:pt x="640916" y="1761624"/>
                  </a:lnTo>
                  <a:cubicBezTo>
                    <a:pt x="542047" y="1708245"/>
                    <a:pt x="455091" y="1635280"/>
                    <a:pt x="385354" y="1547182"/>
                  </a:cubicBezTo>
                  <a:lnTo>
                    <a:pt x="188061" y="1618997"/>
                  </a:lnTo>
                  <a:lnTo>
                    <a:pt x="104196" y="1473740"/>
                  </a:lnTo>
                  <a:lnTo>
                    <a:pt x="265037" y="1338786"/>
                  </a:lnTo>
                  <a:cubicBezTo>
                    <a:pt x="223611" y="1234343"/>
                    <a:pt x="203899" y="1122555"/>
                    <a:pt x="207106" y="1010242"/>
                  </a:cubicBezTo>
                  <a:lnTo>
                    <a:pt x="9808" y="938438"/>
                  </a:lnTo>
                  <a:lnTo>
                    <a:pt x="38934" y="773257"/>
                  </a:lnTo>
                  <a:lnTo>
                    <a:pt x="248892" y="773263"/>
                  </a:lnTo>
                  <a:cubicBezTo>
                    <a:pt x="284292" y="666627"/>
                    <a:pt x="341048" y="568322"/>
                    <a:pt x="415698" y="484347"/>
                  </a:cubicBezTo>
                  <a:lnTo>
                    <a:pt x="310714" y="302520"/>
                  </a:lnTo>
                  <a:lnTo>
                    <a:pt x="439201" y="194707"/>
                  </a:lnTo>
                  <a:lnTo>
                    <a:pt x="600035" y="329669"/>
                  </a:lnTo>
                  <a:cubicBezTo>
                    <a:pt x="695697" y="270736"/>
                    <a:pt x="802365" y="231912"/>
                    <a:pt x="913528" y="215567"/>
                  </a:cubicBezTo>
                  <a:lnTo>
                    <a:pt x="949981" y="8798"/>
                  </a:lnTo>
                  <a:lnTo>
                    <a:pt x="1117709" y="8798"/>
                  </a:lnTo>
                  <a:lnTo>
                    <a:pt x="1154163" y="215567"/>
                  </a:lnTo>
                  <a:cubicBezTo>
                    <a:pt x="1265326" y="231912"/>
                    <a:pt x="1371993" y="270736"/>
                    <a:pt x="1467656" y="329669"/>
                  </a:cubicBezTo>
                  <a:lnTo>
                    <a:pt x="1467655" y="329669"/>
                  </a:lnTo>
                  <a:close/>
                </a:path>
              </a:pathLst>
            </a:custGeom>
            <a:solidFill>
              <a:srgbClr val="00558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32208" tIns="500857" rIns="432208" bIns="537018" numCol="1" spcCol="1270" anchor="ctr" anchorCtr="0">
              <a:noAutofit/>
            </a:bodyPr>
            <a:lstStyle/>
            <a:p>
              <a:pPr marL="0" lvl="0" indent="0" algn="ctr" defTabSz="577850">
                <a:lnSpc>
                  <a:spcPct val="90000"/>
                </a:lnSpc>
                <a:spcBef>
                  <a:spcPct val="0"/>
                </a:spcBef>
                <a:spcAft>
                  <a:spcPct val="35000"/>
                </a:spcAft>
                <a:buNone/>
              </a:pPr>
              <a:endParaRPr lang="en-US" sz="1300" kern="1200">
                <a:ea typeface="Calibri"/>
                <a:cs typeface="Calibri"/>
              </a:endParaRPr>
            </a:p>
          </p:txBody>
        </p:sp>
        <p:sp>
          <p:nvSpPr>
            <p:cNvPr id="10" name="Freeform: Shape 9">
              <a:extLst>
                <a:ext uri="{FF2B5EF4-FFF2-40B4-BE49-F238E27FC236}">
                  <a16:creationId xmlns:a16="http://schemas.microsoft.com/office/drawing/2014/main" id="{D10A8FD6-7960-50D1-64B1-F8447781B85D}"/>
                </a:ext>
              </a:extLst>
            </p:cNvPr>
            <p:cNvSpPr/>
            <p:nvPr/>
          </p:nvSpPr>
          <p:spPr>
            <a:xfrm>
              <a:off x="6841851" y="3765224"/>
              <a:ext cx="1503774" cy="1503774"/>
            </a:xfrm>
            <a:custGeom>
              <a:avLst/>
              <a:gdLst>
                <a:gd name="connsiteX0" fmla="*/ 1125194 w 1503774"/>
                <a:gd name="connsiteY0" fmla="*/ 380868 h 1503774"/>
                <a:gd name="connsiteX1" fmla="*/ 1347052 w 1503774"/>
                <a:gd name="connsiteY1" fmla="*/ 314004 h 1503774"/>
                <a:gd name="connsiteX2" fmla="*/ 1428687 w 1503774"/>
                <a:gd name="connsiteY2" fmla="*/ 455401 h 1503774"/>
                <a:gd name="connsiteX3" fmla="*/ 1259853 w 1503774"/>
                <a:gd name="connsiteY3" fmla="*/ 614103 h 1503774"/>
                <a:gd name="connsiteX4" fmla="*/ 1259853 w 1503774"/>
                <a:gd name="connsiteY4" fmla="*/ 889671 h 1503774"/>
                <a:gd name="connsiteX5" fmla="*/ 1428687 w 1503774"/>
                <a:gd name="connsiteY5" fmla="*/ 1048373 h 1503774"/>
                <a:gd name="connsiteX6" fmla="*/ 1347052 w 1503774"/>
                <a:gd name="connsiteY6" fmla="*/ 1189770 h 1503774"/>
                <a:gd name="connsiteX7" fmla="*/ 1125194 w 1503774"/>
                <a:gd name="connsiteY7" fmla="*/ 1122906 h 1503774"/>
                <a:gd name="connsiteX8" fmla="*/ 886545 w 1503774"/>
                <a:gd name="connsiteY8" fmla="*/ 1260690 h 1503774"/>
                <a:gd name="connsiteX9" fmla="*/ 833522 w 1503774"/>
                <a:gd name="connsiteY9" fmla="*/ 1486256 h 1503774"/>
                <a:gd name="connsiteX10" fmla="*/ 670252 w 1503774"/>
                <a:gd name="connsiteY10" fmla="*/ 1486256 h 1503774"/>
                <a:gd name="connsiteX11" fmla="*/ 617229 w 1503774"/>
                <a:gd name="connsiteY11" fmla="*/ 1260690 h 1503774"/>
                <a:gd name="connsiteX12" fmla="*/ 378580 w 1503774"/>
                <a:gd name="connsiteY12" fmla="*/ 1122906 h 1503774"/>
                <a:gd name="connsiteX13" fmla="*/ 156722 w 1503774"/>
                <a:gd name="connsiteY13" fmla="*/ 1189770 h 1503774"/>
                <a:gd name="connsiteX14" fmla="*/ 75087 w 1503774"/>
                <a:gd name="connsiteY14" fmla="*/ 1048373 h 1503774"/>
                <a:gd name="connsiteX15" fmla="*/ 243921 w 1503774"/>
                <a:gd name="connsiteY15" fmla="*/ 889671 h 1503774"/>
                <a:gd name="connsiteX16" fmla="*/ 243921 w 1503774"/>
                <a:gd name="connsiteY16" fmla="*/ 614103 h 1503774"/>
                <a:gd name="connsiteX17" fmla="*/ 75087 w 1503774"/>
                <a:gd name="connsiteY17" fmla="*/ 455401 h 1503774"/>
                <a:gd name="connsiteX18" fmla="*/ 156722 w 1503774"/>
                <a:gd name="connsiteY18" fmla="*/ 314004 h 1503774"/>
                <a:gd name="connsiteX19" fmla="*/ 378580 w 1503774"/>
                <a:gd name="connsiteY19" fmla="*/ 380868 h 1503774"/>
                <a:gd name="connsiteX20" fmla="*/ 617229 w 1503774"/>
                <a:gd name="connsiteY20" fmla="*/ 243084 h 1503774"/>
                <a:gd name="connsiteX21" fmla="*/ 670252 w 1503774"/>
                <a:gd name="connsiteY21" fmla="*/ 17518 h 1503774"/>
                <a:gd name="connsiteX22" fmla="*/ 833522 w 1503774"/>
                <a:gd name="connsiteY22" fmla="*/ 17518 h 1503774"/>
                <a:gd name="connsiteX23" fmla="*/ 886545 w 1503774"/>
                <a:gd name="connsiteY23" fmla="*/ 243084 h 1503774"/>
                <a:gd name="connsiteX24" fmla="*/ 1125194 w 1503774"/>
                <a:gd name="connsiteY24" fmla="*/ 380868 h 150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03774" h="1503774">
                  <a:moveTo>
                    <a:pt x="1125194" y="380868"/>
                  </a:moveTo>
                  <a:lnTo>
                    <a:pt x="1347052" y="314004"/>
                  </a:lnTo>
                  <a:lnTo>
                    <a:pt x="1428687" y="455401"/>
                  </a:lnTo>
                  <a:lnTo>
                    <a:pt x="1259853" y="614103"/>
                  </a:lnTo>
                  <a:cubicBezTo>
                    <a:pt x="1284326" y="704329"/>
                    <a:pt x="1284326" y="799445"/>
                    <a:pt x="1259853" y="889671"/>
                  </a:cubicBezTo>
                  <a:lnTo>
                    <a:pt x="1428687" y="1048373"/>
                  </a:lnTo>
                  <a:lnTo>
                    <a:pt x="1347052" y="1189770"/>
                  </a:lnTo>
                  <a:lnTo>
                    <a:pt x="1125194" y="1122906"/>
                  </a:lnTo>
                  <a:cubicBezTo>
                    <a:pt x="1059293" y="1189214"/>
                    <a:pt x="976920" y="1236772"/>
                    <a:pt x="886545" y="1260690"/>
                  </a:cubicBezTo>
                  <a:lnTo>
                    <a:pt x="833522" y="1486256"/>
                  </a:lnTo>
                  <a:lnTo>
                    <a:pt x="670252" y="1486256"/>
                  </a:lnTo>
                  <a:lnTo>
                    <a:pt x="617229" y="1260690"/>
                  </a:lnTo>
                  <a:cubicBezTo>
                    <a:pt x="526854" y="1236772"/>
                    <a:pt x="444481" y="1189214"/>
                    <a:pt x="378580" y="1122906"/>
                  </a:cubicBezTo>
                  <a:lnTo>
                    <a:pt x="156722" y="1189770"/>
                  </a:lnTo>
                  <a:lnTo>
                    <a:pt x="75087" y="1048373"/>
                  </a:lnTo>
                  <a:lnTo>
                    <a:pt x="243921" y="889671"/>
                  </a:lnTo>
                  <a:cubicBezTo>
                    <a:pt x="219448" y="799445"/>
                    <a:pt x="219448" y="704329"/>
                    <a:pt x="243921" y="614103"/>
                  </a:cubicBezTo>
                  <a:lnTo>
                    <a:pt x="75087" y="455401"/>
                  </a:lnTo>
                  <a:lnTo>
                    <a:pt x="156722" y="314004"/>
                  </a:lnTo>
                  <a:lnTo>
                    <a:pt x="378580" y="380868"/>
                  </a:lnTo>
                  <a:cubicBezTo>
                    <a:pt x="444481" y="314560"/>
                    <a:pt x="526854" y="267002"/>
                    <a:pt x="617229" y="243084"/>
                  </a:cubicBezTo>
                  <a:lnTo>
                    <a:pt x="670252" y="17518"/>
                  </a:lnTo>
                  <a:lnTo>
                    <a:pt x="833522" y="17518"/>
                  </a:lnTo>
                  <a:lnTo>
                    <a:pt x="886545" y="243084"/>
                  </a:lnTo>
                  <a:cubicBezTo>
                    <a:pt x="976920" y="267002"/>
                    <a:pt x="1059293" y="314560"/>
                    <a:pt x="1125194" y="380868"/>
                  </a:cubicBezTo>
                  <a:close/>
                </a:path>
              </a:pathLst>
            </a:custGeom>
            <a:solidFill>
              <a:srgbClr val="7DB4D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95090" tIns="397378" rIns="395090" bIns="397378" numCol="1" spcCol="1270" anchor="ctr" anchorCtr="0">
              <a:noAutofit/>
            </a:bodyPr>
            <a:lstStyle/>
            <a:p>
              <a:pPr marL="0" lvl="0" indent="0" algn="ctr" defTabSz="577850">
                <a:lnSpc>
                  <a:spcPct val="90000"/>
                </a:lnSpc>
                <a:spcBef>
                  <a:spcPct val="0"/>
                </a:spcBef>
                <a:spcAft>
                  <a:spcPct val="35000"/>
                </a:spcAft>
                <a:buNone/>
              </a:pPr>
              <a:endParaRPr lang="en-US" sz="1300" kern="1200">
                <a:ea typeface="Calibri"/>
                <a:cs typeface="Calibri"/>
              </a:endParaRPr>
            </a:p>
          </p:txBody>
        </p:sp>
        <p:sp>
          <p:nvSpPr>
            <p:cNvPr id="11" name="Freeform: Shape 10">
              <a:extLst>
                <a:ext uri="{FF2B5EF4-FFF2-40B4-BE49-F238E27FC236}">
                  <a16:creationId xmlns:a16="http://schemas.microsoft.com/office/drawing/2014/main" id="{3F8E6E4E-D812-CDA2-E436-70CEAD25C7C3}"/>
                </a:ext>
              </a:extLst>
            </p:cNvPr>
            <p:cNvSpPr/>
            <p:nvPr/>
          </p:nvSpPr>
          <p:spPr>
            <a:xfrm>
              <a:off x="7518550" y="2562204"/>
              <a:ext cx="1804530" cy="1804530"/>
            </a:xfrm>
            <a:custGeom>
              <a:avLst/>
              <a:gdLst>
                <a:gd name="connsiteX0" fmla="*/ 1102461 w 1473392"/>
                <a:gd name="connsiteY0" fmla="*/ 373173 h 1473392"/>
                <a:gd name="connsiteX1" fmla="*/ 1319836 w 1473392"/>
                <a:gd name="connsiteY1" fmla="*/ 307660 h 1473392"/>
                <a:gd name="connsiteX2" fmla="*/ 1399822 w 1473392"/>
                <a:gd name="connsiteY2" fmla="*/ 446200 h 1473392"/>
                <a:gd name="connsiteX3" fmla="*/ 1234399 w 1473392"/>
                <a:gd name="connsiteY3" fmla="*/ 601696 h 1473392"/>
                <a:gd name="connsiteX4" fmla="*/ 1234399 w 1473392"/>
                <a:gd name="connsiteY4" fmla="*/ 871696 h 1473392"/>
                <a:gd name="connsiteX5" fmla="*/ 1399822 w 1473392"/>
                <a:gd name="connsiteY5" fmla="*/ 1027192 h 1473392"/>
                <a:gd name="connsiteX6" fmla="*/ 1319836 w 1473392"/>
                <a:gd name="connsiteY6" fmla="*/ 1165732 h 1473392"/>
                <a:gd name="connsiteX7" fmla="*/ 1102461 w 1473392"/>
                <a:gd name="connsiteY7" fmla="*/ 1100219 h 1473392"/>
                <a:gd name="connsiteX8" fmla="*/ 868634 w 1473392"/>
                <a:gd name="connsiteY8" fmla="*/ 1235219 h 1473392"/>
                <a:gd name="connsiteX9" fmla="*/ 816682 w 1473392"/>
                <a:gd name="connsiteY9" fmla="*/ 1456228 h 1473392"/>
                <a:gd name="connsiteX10" fmla="*/ 656710 w 1473392"/>
                <a:gd name="connsiteY10" fmla="*/ 1456228 h 1473392"/>
                <a:gd name="connsiteX11" fmla="*/ 604758 w 1473392"/>
                <a:gd name="connsiteY11" fmla="*/ 1235220 h 1473392"/>
                <a:gd name="connsiteX12" fmla="*/ 370931 w 1473392"/>
                <a:gd name="connsiteY12" fmla="*/ 1100220 h 1473392"/>
                <a:gd name="connsiteX13" fmla="*/ 153556 w 1473392"/>
                <a:gd name="connsiteY13" fmla="*/ 1165732 h 1473392"/>
                <a:gd name="connsiteX14" fmla="*/ 73570 w 1473392"/>
                <a:gd name="connsiteY14" fmla="*/ 1027192 h 1473392"/>
                <a:gd name="connsiteX15" fmla="*/ 238993 w 1473392"/>
                <a:gd name="connsiteY15" fmla="*/ 871696 h 1473392"/>
                <a:gd name="connsiteX16" fmla="*/ 238993 w 1473392"/>
                <a:gd name="connsiteY16" fmla="*/ 601696 h 1473392"/>
                <a:gd name="connsiteX17" fmla="*/ 73570 w 1473392"/>
                <a:gd name="connsiteY17" fmla="*/ 446200 h 1473392"/>
                <a:gd name="connsiteX18" fmla="*/ 153556 w 1473392"/>
                <a:gd name="connsiteY18" fmla="*/ 307660 h 1473392"/>
                <a:gd name="connsiteX19" fmla="*/ 370931 w 1473392"/>
                <a:gd name="connsiteY19" fmla="*/ 373173 h 1473392"/>
                <a:gd name="connsiteX20" fmla="*/ 604758 w 1473392"/>
                <a:gd name="connsiteY20" fmla="*/ 238173 h 1473392"/>
                <a:gd name="connsiteX21" fmla="*/ 656710 w 1473392"/>
                <a:gd name="connsiteY21" fmla="*/ 17164 h 1473392"/>
                <a:gd name="connsiteX22" fmla="*/ 816682 w 1473392"/>
                <a:gd name="connsiteY22" fmla="*/ 17164 h 1473392"/>
                <a:gd name="connsiteX23" fmla="*/ 868634 w 1473392"/>
                <a:gd name="connsiteY23" fmla="*/ 238172 h 1473392"/>
                <a:gd name="connsiteX24" fmla="*/ 1102461 w 1473392"/>
                <a:gd name="connsiteY24" fmla="*/ 373172 h 1473392"/>
                <a:gd name="connsiteX25" fmla="*/ 1102461 w 1473392"/>
                <a:gd name="connsiteY25" fmla="*/ 373173 h 147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73392" h="1473392">
                  <a:moveTo>
                    <a:pt x="948344" y="372699"/>
                  </a:moveTo>
                  <a:lnTo>
                    <a:pt x="1105938" y="275094"/>
                  </a:lnTo>
                  <a:lnTo>
                    <a:pt x="1198298" y="367454"/>
                  </a:lnTo>
                  <a:lnTo>
                    <a:pt x="1100693" y="525048"/>
                  </a:lnTo>
                  <a:cubicBezTo>
                    <a:pt x="1138286" y="589702"/>
                    <a:pt x="1157981" y="663202"/>
                    <a:pt x="1157751" y="737990"/>
                  </a:cubicBezTo>
                  <a:lnTo>
                    <a:pt x="1321076" y="825668"/>
                  </a:lnTo>
                  <a:lnTo>
                    <a:pt x="1287270" y="951834"/>
                  </a:lnTo>
                  <a:lnTo>
                    <a:pt x="1101987" y="946102"/>
                  </a:lnTo>
                  <a:cubicBezTo>
                    <a:pt x="1064792" y="1010986"/>
                    <a:pt x="1010986" y="1064792"/>
                    <a:pt x="946102" y="1101987"/>
                  </a:cubicBezTo>
                  <a:lnTo>
                    <a:pt x="951834" y="1287270"/>
                  </a:lnTo>
                  <a:lnTo>
                    <a:pt x="825668" y="1321076"/>
                  </a:lnTo>
                  <a:lnTo>
                    <a:pt x="737990" y="1157751"/>
                  </a:lnTo>
                  <a:cubicBezTo>
                    <a:pt x="663202" y="1157981"/>
                    <a:pt x="589701" y="1138287"/>
                    <a:pt x="525048" y="1100693"/>
                  </a:cubicBezTo>
                  <a:lnTo>
                    <a:pt x="367454" y="1198298"/>
                  </a:lnTo>
                  <a:lnTo>
                    <a:pt x="275094" y="1105938"/>
                  </a:lnTo>
                  <a:lnTo>
                    <a:pt x="372699" y="948344"/>
                  </a:lnTo>
                  <a:cubicBezTo>
                    <a:pt x="335106" y="883690"/>
                    <a:pt x="315411" y="810190"/>
                    <a:pt x="315641" y="735402"/>
                  </a:cubicBezTo>
                  <a:lnTo>
                    <a:pt x="152316" y="647724"/>
                  </a:lnTo>
                  <a:lnTo>
                    <a:pt x="186122" y="521558"/>
                  </a:lnTo>
                  <a:lnTo>
                    <a:pt x="371405" y="527290"/>
                  </a:lnTo>
                  <a:cubicBezTo>
                    <a:pt x="408600" y="462406"/>
                    <a:pt x="462406" y="408600"/>
                    <a:pt x="527290" y="371405"/>
                  </a:cubicBezTo>
                  <a:lnTo>
                    <a:pt x="521558" y="186122"/>
                  </a:lnTo>
                  <a:lnTo>
                    <a:pt x="647724" y="152316"/>
                  </a:lnTo>
                  <a:lnTo>
                    <a:pt x="735402" y="315641"/>
                  </a:lnTo>
                  <a:cubicBezTo>
                    <a:pt x="810190" y="315411"/>
                    <a:pt x="883691" y="335105"/>
                    <a:pt x="948344" y="372699"/>
                  </a:cubicBezTo>
                  <a:lnTo>
                    <a:pt x="948344" y="372699"/>
                  </a:lnTo>
                  <a:close/>
                </a:path>
              </a:pathLst>
            </a:custGeom>
            <a:solidFill>
              <a:srgbClr val="29709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5237" tIns="505237" rIns="505237" bIns="505237" numCol="1" spcCol="1270" anchor="ctr" anchorCtr="0">
              <a:noAutofit/>
            </a:bodyPr>
            <a:lstStyle/>
            <a:p>
              <a:pPr marL="0" lvl="0" indent="0" algn="ctr" defTabSz="577850">
                <a:lnSpc>
                  <a:spcPct val="90000"/>
                </a:lnSpc>
                <a:spcBef>
                  <a:spcPct val="0"/>
                </a:spcBef>
                <a:spcAft>
                  <a:spcPct val="35000"/>
                </a:spcAft>
                <a:buNone/>
              </a:pPr>
              <a:endParaRPr lang="en-US" sz="1300" kern="1200">
                <a:ea typeface="Calibri"/>
                <a:cs typeface="Calibri"/>
              </a:endParaRPr>
            </a:p>
          </p:txBody>
        </p:sp>
        <p:sp>
          <p:nvSpPr>
            <p:cNvPr id="12" name="Arrow: Circular 11">
              <a:extLst>
                <a:ext uri="{FF2B5EF4-FFF2-40B4-BE49-F238E27FC236}">
                  <a16:creationId xmlns:a16="http://schemas.microsoft.com/office/drawing/2014/main" id="{EB121801-1DA8-0321-5DF8-0F7DDCDCD255}"/>
                </a:ext>
              </a:extLst>
            </p:cNvPr>
            <p:cNvSpPr/>
            <p:nvPr/>
          </p:nvSpPr>
          <p:spPr>
            <a:xfrm>
              <a:off x="7881166" y="3944612"/>
              <a:ext cx="2646643" cy="2646643"/>
            </a:xfrm>
            <a:prstGeom prst="circularArrow">
              <a:avLst>
                <a:gd name="adj1" fmla="val 4688"/>
                <a:gd name="adj2" fmla="val 299029"/>
                <a:gd name="adj3" fmla="val 2504957"/>
                <a:gd name="adj4" fmla="val 15885636"/>
                <a:gd name="adj5" fmla="val 5469"/>
              </a:avLst>
            </a:prstGeom>
            <a:solidFill>
              <a:srgbClr val="005584"/>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sp>
          <p:nvSpPr>
            <p:cNvPr id="13" name="Shape 12">
              <a:extLst>
                <a:ext uri="{FF2B5EF4-FFF2-40B4-BE49-F238E27FC236}">
                  <a16:creationId xmlns:a16="http://schemas.microsoft.com/office/drawing/2014/main" id="{8DBC3DE7-BD50-4146-0D66-5874524E256F}"/>
                </a:ext>
              </a:extLst>
            </p:cNvPr>
            <p:cNvSpPr/>
            <p:nvPr/>
          </p:nvSpPr>
          <p:spPr>
            <a:xfrm>
              <a:off x="6575536" y="3434362"/>
              <a:ext cx="1922952" cy="1922952"/>
            </a:xfrm>
            <a:prstGeom prst="leftCircularArrow">
              <a:avLst>
                <a:gd name="adj1" fmla="val 6452"/>
                <a:gd name="adj2" fmla="val 429999"/>
                <a:gd name="adj3" fmla="val 10489124"/>
                <a:gd name="adj4" fmla="val 14837806"/>
                <a:gd name="adj5" fmla="val 7527"/>
              </a:avLst>
            </a:prstGeom>
            <a:solidFill>
              <a:srgbClr val="7DB4D9"/>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sp>
          <p:nvSpPr>
            <p:cNvPr id="14" name="Arrow: Circular 13">
              <a:extLst>
                <a:ext uri="{FF2B5EF4-FFF2-40B4-BE49-F238E27FC236}">
                  <a16:creationId xmlns:a16="http://schemas.microsoft.com/office/drawing/2014/main" id="{DB65CB59-461B-5509-9267-0322A754B9D5}"/>
                </a:ext>
              </a:extLst>
            </p:cNvPr>
            <p:cNvSpPr/>
            <p:nvPr/>
          </p:nvSpPr>
          <p:spPr>
            <a:xfrm>
              <a:off x="7343308" y="2406912"/>
              <a:ext cx="2073329" cy="2073329"/>
            </a:xfrm>
            <a:prstGeom prst="circularArrow">
              <a:avLst>
                <a:gd name="adj1" fmla="val 5984"/>
                <a:gd name="adj2" fmla="val 394124"/>
                <a:gd name="adj3" fmla="val 13313824"/>
                <a:gd name="adj4" fmla="val 10508221"/>
                <a:gd name="adj5" fmla="val 6981"/>
              </a:avLst>
            </a:prstGeom>
            <a:solidFill>
              <a:srgbClr val="297098"/>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grpSp>
    </p:spTree>
    <p:extLst>
      <p:ext uri="{BB962C8B-B14F-4D97-AF65-F5344CB8AC3E}">
        <p14:creationId xmlns:p14="http://schemas.microsoft.com/office/powerpoint/2010/main" val="214561991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008C8-7785-1EE0-E793-99325291608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313D686-4C45-1DC4-A3EB-A49F2F8A986F}"/>
              </a:ext>
            </a:extLst>
          </p:cNvPr>
          <p:cNvSpPr>
            <a:spLocks noGrp="1"/>
          </p:cNvSpPr>
          <p:nvPr>
            <p:ph type="title"/>
          </p:nvPr>
        </p:nvSpPr>
        <p:spPr>
          <a:xfrm>
            <a:off x="838200" y="2766218"/>
            <a:ext cx="10515600" cy="1325563"/>
          </a:xfrm>
        </p:spPr>
        <p:txBody>
          <a:bodyPr>
            <a:noAutofit/>
          </a:bodyPr>
          <a:lstStyle/>
          <a:p>
            <a:r>
              <a:rPr lang="en-US" sz="4800">
                <a:ea typeface="Calibri"/>
              </a:rPr>
              <a:t>Topic Three: </a:t>
            </a:r>
            <a:br>
              <a:rPr lang="en-US" sz="4800"/>
            </a:br>
            <a:r>
              <a:rPr lang="en-US" sz="4800">
                <a:ea typeface="Calibri"/>
              </a:rPr>
              <a:t>Managing Intake Volume through Mission-Centric </a:t>
            </a:r>
            <a:br>
              <a:rPr lang="en-US" sz="4800"/>
            </a:br>
            <a:r>
              <a:rPr lang="en-US" sz="4800">
                <a:ea typeface="Calibri"/>
              </a:rPr>
              <a:t>Strategies</a:t>
            </a:r>
            <a:endParaRPr lang="en-US" sz="4800"/>
          </a:p>
        </p:txBody>
      </p:sp>
    </p:spTree>
    <p:extLst>
      <p:ext uri="{BB962C8B-B14F-4D97-AF65-F5344CB8AC3E}">
        <p14:creationId xmlns:p14="http://schemas.microsoft.com/office/powerpoint/2010/main" val="2364875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BAAEA-E84A-718C-67DE-5837B32870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EB0927-AFF1-5B46-4A9E-110A6B433804}"/>
              </a:ext>
            </a:extLst>
          </p:cNvPr>
          <p:cNvSpPr>
            <a:spLocks noGrp="1"/>
          </p:cNvSpPr>
          <p:nvPr>
            <p:ph type="title"/>
          </p:nvPr>
        </p:nvSpPr>
        <p:spPr>
          <a:xfrm>
            <a:off x="687974" y="527538"/>
            <a:ext cx="8959661" cy="1007600"/>
          </a:xfrm>
        </p:spPr>
        <p:txBody>
          <a:bodyPr/>
          <a:lstStyle/>
          <a:p>
            <a:r>
              <a:rPr lang="en-US">
                <a:ea typeface="Calibri"/>
              </a:rPr>
              <a:t>Service Opportunity: </a:t>
            </a:r>
            <a:br>
              <a:rPr lang="en-US">
                <a:ea typeface="Calibri"/>
              </a:rPr>
            </a:br>
            <a:r>
              <a:rPr lang="en-US">
                <a:ea typeface="Calibri"/>
              </a:rPr>
              <a:t>Accepting Calls When We Can't Help</a:t>
            </a:r>
            <a:endParaRPr lang="en-US"/>
          </a:p>
        </p:txBody>
      </p:sp>
      <p:sp>
        <p:nvSpPr>
          <p:cNvPr id="4" name="Text Placeholder 3">
            <a:extLst>
              <a:ext uri="{FF2B5EF4-FFF2-40B4-BE49-F238E27FC236}">
                <a16:creationId xmlns:a16="http://schemas.microsoft.com/office/drawing/2014/main" id="{BB36996A-BF40-4520-8A2C-9E133CF3C176}"/>
              </a:ext>
            </a:extLst>
          </p:cNvPr>
          <p:cNvSpPr>
            <a:spLocks noGrp="1"/>
          </p:cNvSpPr>
          <p:nvPr>
            <p:ph type="body" sz="quarter" idx="11"/>
          </p:nvPr>
        </p:nvSpPr>
        <p:spPr>
          <a:xfrm>
            <a:off x="689486" y="1935627"/>
            <a:ext cx="9439252" cy="3789599"/>
          </a:xfrm>
        </p:spPr>
        <p:txBody>
          <a:bodyPr vert="horz" lIns="91440" tIns="45720" rIns="91440" bIns="45720" rtlCol="0" anchor="t">
            <a:noAutofit/>
          </a:bodyPr>
          <a:lstStyle/>
          <a:p>
            <a:r>
              <a:rPr lang="en-US" sz="2400">
                <a:latin typeface="+mn-lt"/>
                <a:ea typeface="Calibri"/>
                <a:cs typeface="Times New Roman"/>
              </a:rPr>
              <a:t>Acknowledge their need.</a:t>
            </a:r>
            <a:endParaRPr lang="en-US" sz="2400">
              <a:cs typeface="Times New Roman"/>
            </a:endParaRPr>
          </a:p>
          <a:p>
            <a:r>
              <a:rPr lang="en-US" sz="2400">
                <a:latin typeface="Calibri"/>
                <a:ea typeface="Calibri"/>
                <a:cs typeface="Times New Roman"/>
              </a:rPr>
              <a:t>Listen gently.</a:t>
            </a:r>
            <a:endParaRPr lang="en-US" sz="2400">
              <a:ea typeface="Calibri"/>
              <a:cs typeface="Times New Roman" panose="02020603050405020304" pitchFamily="18" charset="0"/>
            </a:endParaRPr>
          </a:p>
          <a:p>
            <a:r>
              <a:rPr lang="en-US" sz="2400">
                <a:latin typeface="Calibri"/>
                <a:ea typeface="Calibri"/>
                <a:cs typeface="Times New Roman"/>
              </a:rPr>
              <a:t>Offer encouragement.</a:t>
            </a:r>
            <a:endParaRPr lang="en-US" sz="2400">
              <a:ea typeface="Calibri"/>
              <a:cs typeface="Times New Roman" panose="02020603050405020304" pitchFamily="18" charset="0"/>
            </a:endParaRPr>
          </a:p>
          <a:p>
            <a:r>
              <a:rPr lang="en-US" sz="2400">
                <a:latin typeface="Calibri"/>
                <a:ea typeface="Calibri"/>
                <a:cs typeface="Times New Roman"/>
              </a:rPr>
              <a:t>Share resources that </a:t>
            </a:r>
            <a:endParaRPr lang="en-US" sz="2000">
              <a:solidFill>
                <a:srgbClr val="286D9F"/>
              </a:solidFill>
              <a:ea typeface="Calibri"/>
              <a:cs typeface="Times New Roman" panose="02020603050405020304" pitchFamily="18" charset="0"/>
            </a:endParaRPr>
          </a:p>
          <a:p>
            <a:pPr marL="0" indent="0">
              <a:buNone/>
            </a:pPr>
            <a:r>
              <a:rPr lang="en-US" sz="2400">
                <a:latin typeface="Calibri"/>
                <a:ea typeface="Calibri"/>
                <a:cs typeface="Times New Roman"/>
              </a:rPr>
              <a:t>   may help</a:t>
            </a:r>
            <a:r>
              <a:rPr lang="en-US" sz="2400">
                <a:solidFill>
                  <a:srgbClr val="000000"/>
                </a:solidFill>
                <a:latin typeface="Calibri"/>
                <a:ea typeface="Calibri"/>
                <a:cs typeface="Times New Roman"/>
              </a:rPr>
              <a:t>.</a:t>
            </a:r>
            <a:endParaRPr lang="en-US" sz="2000">
              <a:solidFill>
                <a:srgbClr val="286D9F"/>
              </a:solidFill>
              <a:ea typeface="Calibri"/>
              <a:cs typeface="Times New Roman" panose="02020603050405020304" pitchFamily="18" charset="0"/>
            </a:endParaRPr>
          </a:p>
          <a:p>
            <a:pPr>
              <a:buFont typeface="Arial" panose="05000000000000000000" pitchFamily="2" charset="2"/>
              <a:buChar char="•"/>
            </a:pPr>
            <a:endParaRPr lang="en-US" sz="2000">
              <a:solidFill>
                <a:srgbClr val="286D9F"/>
              </a:solidFill>
              <a:ea typeface="Calibri"/>
              <a:cs typeface="Times New Roman" panose="02020603050405020304" pitchFamily="18" charset="0"/>
            </a:endParaRPr>
          </a:p>
          <a:p>
            <a:pPr>
              <a:buFont typeface="Arial" panose="05000000000000000000" pitchFamily="2" charset="2"/>
              <a:buChar char="•"/>
            </a:pPr>
            <a:endParaRPr lang="en-US" sz="2000">
              <a:solidFill>
                <a:srgbClr val="286D9F"/>
              </a:solidFill>
              <a:ea typeface="Calibri"/>
              <a:cs typeface="Times New Roman" panose="02020603050405020304" pitchFamily="18" charset="0"/>
            </a:endParaRPr>
          </a:p>
          <a:p>
            <a:pPr>
              <a:buFont typeface="Arial" panose="05000000000000000000" pitchFamily="2" charset="2"/>
              <a:buChar char="•"/>
            </a:pPr>
            <a:endParaRPr lang="en-US" sz="2000">
              <a:solidFill>
                <a:srgbClr val="286D9F"/>
              </a:solidFill>
              <a:ea typeface="Calibri"/>
              <a:cs typeface="Times New Roman" panose="02020603050405020304" pitchFamily="18" charset="0"/>
            </a:endParaRPr>
          </a:p>
          <a:p>
            <a:pPr marL="0" indent="0">
              <a:buNone/>
            </a:pPr>
            <a:endParaRPr lang="en-US" sz="2000">
              <a:solidFill>
                <a:srgbClr val="286D9F"/>
              </a:solidFill>
              <a:ea typeface="Aptos" panose="020B0004020202020204" pitchFamily="34" charset="0"/>
              <a:cs typeface="Times New Roman" panose="02020603050405020304" pitchFamily="18" charset="0"/>
            </a:endParaRPr>
          </a:p>
          <a:p>
            <a:pPr>
              <a:buFont typeface="Arial" panose="05000000000000000000" pitchFamily="2" charset="2"/>
              <a:buChar char="•"/>
            </a:pPr>
            <a:endParaRPr lang="en-US" sz="2000">
              <a:solidFill>
                <a:srgbClr val="286D9F"/>
              </a:solidFill>
              <a:latin typeface="+mn-lt"/>
              <a:ea typeface="Aptos" panose="020B0004020202020204" pitchFamily="34" charset="0"/>
              <a:cs typeface="Times New Roman" panose="02020603050405020304" pitchFamily="18" charset="0"/>
            </a:endParaRPr>
          </a:p>
          <a:p>
            <a:pPr>
              <a:buFont typeface="Arial" panose="05000000000000000000" pitchFamily="2" charset="2"/>
              <a:buChar char="•"/>
            </a:pPr>
            <a:endParaRPr lang="en-US" sz="2000">
              <a:solidFill>
                <a:srgbClr val="286D9F"/>
              </a:solidFill>
              <a:latin typeface="+mn-lt"/>
              <a:ea typeface="Aptos" panose="020B0004020202020204" pitchFamily="34" charset="0"/>
              <a:cs typeface="Times New Roman" panose="02020603050405020304" pitchFamily="18" charset="0"/>
            </a:endParaRPr>
          </a:p>
        </p:txBody>
      </p:sp>
      <p:pic>
        <p:nvPicPr>
          <p:cNvPr id="3" name="Picture 2" descr="A white background with blue text&#10;&#10;AI-generated content may be incorrect.">
            <a:extLst>
              <a:ext uri="{FF2B5EF4-FFF2-40B4-BE49-F238E27FC236}">
                <a16:creationId xmlns:a16="http://schemas.microsoft.com/office/drawing/2014/main" id="{27F6E3B4-DBAF-C5CA-FB4C-1CF9CFF0C269}"/>
              </a:ext>
            </a:extLst>
          </p:cNvPr>
          <p:cNvPicPr>
            <a:picLocks noChangeAspect="1"/>
          </p:cNvPicPr>
          <p:nvPr/>
        </p:nvPicPr>
        <p:blipFill>
          <a:blip r:embed="rId3"/>
          <a:stretch>
            <a:fillRect/>
          </a:stretch>
        </p:blipFill>
        <p:spPr>
          <a:xfrm>
            <a:off x="4398719" y="3065951"/>
            <a:ext cx="7134227" cy="2672130"/>
          </a:xfrm>
          <a:prstGeom prst="rect">
            <a:avLst/>
          </a:prstGeom>
          <a:ln>
            <a:noFill/>
          </a:ln>
          <a:effectLst>
            <a:outerShdw blurRad="292100" dist="139700" dir="2700000" algn="tl" rotWithShape="0">
              <a:srgbClr val="333333">
                <a:alpha val="65000"/>
              </a:srgbClr>
            </a:outerShdw>
          </a:effectLst>
        </p:spPr>
      </p:pic>
      <p:sp>
        <p:nvSpPr>
          <p:cNvPr id="6" name="Arrow: Right 5">
            <a:extLst>
              <a:ext uri="{FF2B5EF4-FFF2-40B4-BE49-F238E27FC236}">
                <a16:creationId xmlns:a16="http://schemas.microsoft.com/office/drawing/2014/main" id="{69B8C8E8-BBB1-0743-CD7E-46FB33F74DE3}"/>
              </a:ext>
            </a:extLst>
          </p:cNvPr>
          <p:cNvSpPr/>
          <p:nvPr/>
        </p:nvSpPr>
        <p:spPr>
          <a:xfrm>
            <a:off x="3907047" y="4198245"/>
            <a:ext cx="964588" cy="384453"/>
          </a:xfrm>
          <a:prstGeom prst="rightArrow">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25034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6C7D5-384E-B211-DD32-9FB49B10D3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D85C63-3B23-25C4-C9F0-F3327CB6B82B}"/>
              </a:ext>
            </a:extLst>
          </p:cNvPr>
          <p:cNvSpPr>
            <a:spLocks noGrp="1"/>
          </p:cNvSpPr>
          <p:nvPr>
            <p:ph type="title"/>
          </p:nvPr>
        </p:nvSpPr>
        <p:spPr>
          <a:xfrm>
            <a:off x="619148" y="778354"/>
            <a:ext cx="8839848" cy="1007600"/>
          </a:xfrm>
        </p:spPr>
        <p:txBody>
          <a:bodyPr/>
          <a:lstStyle/>
          <a:p>
            <a:r>
              <a:rPr lang="en-US">
                <a:ea typeface="Calibri"/>
              </a:rPr>
              <a:t>Intake by the Numbers</a:t>
            </a:r>
            <a:br>
              <a:rPr lang="en-US">
                <a:ea typeface="Calibri"/>
              </a:rPr>
            </a:br>
            <a:r>
              <a:rPr lang="en-US">
                <a:ea typeface="Calibri"/>
              </a:rPr>
              <a:t>Statewide Assistance Line: </a:t>
            </a:r>
            <a:r>
              <a:rPr lang="en-US">
                <a:solidFill>
                  <a:schemeClr val="accent1">
                    <a:lumMod val="76000"/>
                  </a:schemeClr>
                </a:solidFill>
              </a:rPr>
              <a:t>678-892-6163</a:t>
            </a:r>
            <a:br>
              <a:rPr lang="en-US">
                <a:solidFill>
                  <a:schemeClr val="accent1">
                    <a:lumMod val="76000"/>
                  </a:schemeClr>
                </a:solidFill>
              </a:rPr>
            </a:br>
            <a:endParaRPr lang="en-US"/>
          </a:p>
        </p:txBody>
      </p:sp>
      <p:sp>
        <p:nvSpPr>
          <p:cNvPr id="4" name="Text Placeholder 3">
            <a:extLst>
              <a:ext uri="{FF2B5EF4-FFF2-40B4-BE49-F238E27FC236}">
                <a16:creationId xmlns:a16="http://schemas.microsoft.com/office/drawing/2014/main" id="{C321EA30-F832-0692-5B40-95777F2EA876}"/>
              </a:ext>
            </a:extLst>
          </p:cNvPr>
          <p:cNvSpPr>
            <a:spLocks noGrp="1"/>
          </p:cNvSpPr>
          <p:nvPr>
            <p:ph type="body" sz="quarter" idx="11"/>
          </p:nvPr>
        </p:nvSpPr>
        <p:spPr>
          <a:xfrm>
            <a:off x="619148" y="1126734"/>
            <a:ext cx="9439252" cy="3789599"/>
          </a:xfrm>
        </p:spPr>
        <p:txBody>
          <a:bodyPr vert="horz" lIns="91440" tIns="45720" rIns="91440" bIns="45720" rtlCol="0" anchor="t">
            <a:noAutofit/>
          </a:bodyPr>
          <a:lstStyle/>
          <a:p>
            <a:pPr>
              <a:buFont typeface="Wingdings" panose="05000000000000000000" pitchFamily="2" charset="2"/>
              <a:buChar char="§"/>
            </a:pPr>
            <a:endParaRPr lang="en-US" sz="2000">
              <a:solidFill>
                <a:srgbClr val="286D9F"/>
              </a:solidFill>
              <a:latin typeface="+mn-lt"/>
              <a:ea typeface="Aptos" panose="020B0004020202020204" pitchFamily="34" charset="0"/>
              <a:cs typeface="Times New Roman" panose="02020603050405020304" pitchFamily="18" charset="0"/>
            </a:endParaRPr>
          </a:p>
          <a:p>
            <a:pPr>
              <a:buFont typeface="Wingdings" panose="05000000000000000000" pitchFamily="2" charset="2"/>
              <a:buChar char="§"/>
            </a:pPr>
            <a:endParaRPr lang="en-US" sz="2000">
              <a:solidFill>
                <a:srgbClr val="286D9F"/>
              </a:solidFill>
              <a:latin typeface="+mn-lt"/>
              <a:ea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4CDF225F-072F-5345-1D41-2E027EACAA88}"/>
              </a:ext>
            </a:extLst>
          </p:cNvPr>
          <p:cNvSpPr txBox="1"/>
          <p:nvPr/>
        </p:nvSpPr>
        <p:spPr>
          <a:xfrm>
            <a:off x="1687516" y="1546828"/>
            <a:ext cx="278495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b="1">
                <a:solidFill>
                  <a:srgbClr val="01508E"/>
                </a:solidFill>
                <a:ea typeface="Calibri"/>
                <a:cs typeface="Calibri"/>
              </a:rPr>
              <a:t>26,017</a:t>
            </a:r>
            <a:r>
              <a:rPr lang="en-US" sz="3600">
                <a:solidFill>
                  <a:srgbClr val="01508E"/>
                </a:solidFill>
                <a:ea typeface="Calibri"/>
                <a:cs typeface="Calibri"/>
              </a:rPr>
              <a:t> </a:t>
            </a:r>
            <a:endParaRPr lang="en-US">
              <a:solidFill>
                <a:srgbClr val="000000"/>
              </a:solidFill>
              <a:ea typeface="Calibri"/>
              <a:cs typeface="Calibri"/>
            </a:endParaRPr>
          </a:p>
          <a:p>
            <a:pPr algn="ctr"/>
            <a:r>
              <a:rPr lang="en-US" sz="3600">
                <a:solidFill>
                  <a:srgbClr val="01508E"/>
                </a:solidFill>
                <a:ea typeface="Calibri"/>
                <a:cs typeface="Calibri"/>
              </a:rPr>
              <a:t>per month</a:t>
            </a:r>
            <a:endParaRPr lang="en-US">
              <a:solidFill>
                <a:srgbClr val="000000"/>
              </a:solidFill>
              <a:ea typeface="Calibri"/>
              <a:cs typeface="Calibri"/>
            </a:endParaRPr>
          </a:p>
        </p:txBody>
      </p:sp>
      <p:sp>
        <p:nvSpPr>
          <p:cNvPr id="7" name="TextBox 6">
            <a:extLst>
              <a:ext uri="{FF2B5EF4-FFF2-40B4-BE49-F238E27FC236}">
                <a16:creationId xmlns:a16="http://schemas.microsoft.com/office/drawing/2014/main" id="{90CC66AD-8E43-57EF-F919-45E8C7143F72}"/>
              </a:ext>
            </a:extLst>
          </p:cNvPr>
          <p:cNvSpPr txBox="1"/>
          <p:nvPr/>
        </p:nvSpPr>
        <p:spPr>
          <a:xfrm>
            <a:off x="7872275" y="2934058"/>
            <a:ext cx="203467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solidFill>
                  <a:srgbClr val="01508E"/>
                </a:solidFill>
                <a:ea typeface="Calibri"/>
                <a:cs typeface="Calibri"/>
              </a:rPr>
              <a:t>70% </a:t>
            </a:r>
          </a:p>
          <a:p>
            <a:pPr algn="ctr"/>
            <a:r>
              <a:rPr lang="en-US" sz="2400">
                <a:solidFill>
                  <a:srgbClr val="01508E"/>
                </a:solidFill>
                <a:ea typeface="Calibri"/>
                <a:cs typeface="Calibri"/>
              </a:rPr>
              <a:t>receive </a:t>
            </a:r>
          </a:p>
          <a:p>
            <a:pPr algn="ctr"/>
            <a:r>
              <a:rPr lang="en-US" sz="2400">
                <a:solidFill>
                  <a:srgbClr val="01508E"/>
                </a:solidFill>
                <a:ea typeface="Calibri"/>
                <a:cs typeface="Calibri"/>
              </a:rPr>
              <a:t>25-50 per week</a:t>
            </a:r>
            <a:endParaRPr lang="en-US">
              <a:solidFill>
                <a:srgbClr val="01508E"/>
              </a:solidFill>
              <a:ea typeface="Calibri"/>
              <a:cs typeface="Calibri"/>
            </a:endParaRPr>
          </a:p>
        </p:txBody>
      </p:sp>
      <p:sp>
        <p:nvSpPr>
          <p:cNvPr id="8" name="TextBox 7">
            <a:extLst>
              <a:ext uri="{FF2B5EF4-FFF2-40B4-BE49-F238E27FC236}">
                <a16:creationId xmlns:a16="http://schemas.microsoft.com/office/drawing/2014/main" id="{60CBD2B1-771A-19D9-0383-87734ED4F133}"/>
              </a:ext>
            </a:extLst>
          </p:cNvPr>
          <p:cNvSpPr txBox="1"/>
          <p:nvPr/>
        </p:nvSpPr>
        <p:spPr>
          <a:xfrm>
            <a:off x="984131" y="2930148"/>
            <a:ext cx="4191719"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b="1">
                <a:solidFill>
                  <a:srgbClr val="01508E"/>
                </a:solidFill>
                <a:ea typeface="Calibri"/>
                <a:cs typeface="Calibri"/>
              </a:rPr>
              <a:t>= </a:t>
            </a:r>
          </a:p>
          <a:p>
            <a:pPr algn="ctr"/>
            <a:r>
              <a:rPr lang="en-US" sz="4800" b="1">
                <a:solidFill>
                  <a:srgbClr val="01508E"/>
                </a:solidFill>
                <a:ea typeface="Calibri"/>
                <a:cs typeface="Calibri"/>
              </a:rPr>
              <a:t>85 </a:t>
            </a:r>
            <a:endParaRPr lang="en-US">
              <a:solidFill>
                <a:srgbClr val="000000"/>
              </a:solidFill>
              <a:ea typeface="Calibri"/>
              <a:cs typeface="Calibri"/>
            </a:endParaRPr>
          </a:p>
          <a:p>
            <a:pPr algn="ctr"/>
            <a:r>
              <a:rPr lang="en-US" sz="3600">
                <a:solidFill>
                  <a:srgbClr val="01508E"/>
                </a:solidFill>
                <a:ea typeface="Calibri"/>
                <a:cs typeface="Calibri"/>
              </a:rPr>
              <a:t>per Conference </a:t>
            </a:r>
            <a:endParaRPr lang="en-US">
              <a:solidFill>
                <a:srgbClr val="000000"/>
              </a:solidFill>
              <a:ea typeface="Calibri"/>
              <a:cs typeface="Calibri"/>
            </a:endParaRPr>
          </a:p>
          <a:p>
            <a:pPr algn="ctr"/>
            <a:r>
              <a:rPr lang="en-US" sz="3600">
                <a:solidFill>
                  <a:srgbClr val="01508E"/>
                </a:solidFill>
                <a:ea typeface="Calibri"/>
                <a:cs typeface="Calibri"/>
              </a:rPr>
              <a:t>per week </a:t>
            </a:r>
            <a:r>
              <a:rPr lang="en-US" sz="3600">
                <a:ea typeface="Calibri"/>
                <a:cs typeface="Calibri"/>
              </a:rPr>
              <a:t> </a:t>
            </a:r>
            <a:endParaRPr lang="en-US">
              <a:ea typeface="Calibri"/>
              <a:cs typeface="Calibri"/>
            </a:endParaRPr>
          </a:p>
        </p:txBody>
      </p:sp>
      <p:graphicFrame>
        <p:nvGraphicFramePr>
          <p:cNvPr id="3" name="Chart 2">
            <a:extLst>
              <a:ext uri="{FF2B5EF4-FFF2-40B4-BE49-F238E27FC236}">
                <a16:creationId xmlns:a16="http://schemas.microsoft.com/office/drawing/2014/main" id="{AD8AA40D-DCF4-F762-6245-2AAF43909E43}"/>
              </a:ext>
            </a:extLst>
          </p:cNvPr>
          <p:cNvGraphicFramePr/>
          <p:nvPr>
            <p:extLst>
              <p:ext uri="{D42A27DB-BD31-4B8C-83A1-F6EECF244321}">
                <p14:modId xmlns:p14="http://schemas.microsoft.com/office/powerpoint/2010/main" val="1553846203"/>
              </p:ext>
            </p:extLst>
          </p:nvPr>
        </p:nvGraphicFramePr>
        <p:xfrm>
          <a:off x="5842000" y="1653269"/>
          <a:ext cx="6096000" cy="41465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5228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ainting of a person washing a person&amp;#39;s feet&#10;&#10;AI-generated content may be incorrect.">
            <a:extLst>
              <a:ext uri="{FF2B5EF4-FFF2-40B4-BE49-F238E27FC236}">
                <a16:creationId xmlns:a16="http://schemas.microsoft.com/office/drawing/2014/main" id="{D6BED144-AB71-AB0A-A64B-5964F187F69C}"/>
              </a:ext>
            </a:extLst>
          </p:cNvPr>
          <p:cNvPicPr>
            <a:picLocks noChangeAspect="1"/>
          </p:cNvPicPr>
          <p:nvPr/>
        </p:nvPicPr>
        <p:blipFill>
          <a:blip r:embed="rId2"/>
          <a:stretch>
            <a:fillRect/>
          </a:stretch>
        </p:blipFill>
        <p:spPr>
          <a:xfrm>
            <a:off x="5528701" y="1753720"/>
            <a:ext cx="6659096" cy="4123765"/>
          </a:xfrm>
          <a:prstGeom prst="rect">
            <a:avLst/>
          </a:prstGeom>
        </p:spPr>
      </p:pic>
      <p:pic>
        <p:nvPicPr>
          <p:cNvPr id="8" name="Picture 7" descr="A black and blue text on a black background&#10;&#10;AI-generated content may be incorrect.">
            <a:extLst>
              <a:ext uri="{FF2B5EF4-FFF2-40B4-BE49-F238E27FC236}">
                <a16:creationId xmlns:a16="http://schemas.microsoft.com/office/drawing/2014/main" id="{98289210-CAA0-E35A-A59A-1C8BD9B564C1}"/>
              </a:ext>
            </a:extLst>
          </p:cNvPr>
          <p:cNvPicPr>
            <a:picLocks noChangeAspect="1"/>
          </p:cNvPicPr>
          <p:nvPr/>
        </p:nvPicPr>
        <p:blipFill>
          <a:blip r:embed="rId3"/>
          <a:stretch>
            <a:fillRect/>
          </a:stretch>
        </p:blipFill>
        <p:spPr>
          <a:xfrm>
            <a:off x="328053" y="1606923"/>
            <a:ext cx="4991662" cy="4417360"/>
          </a:xfrm>
          <a:prstGeom prst="rect">
            <a:avLst/>
          </a:prstGeom>
        </p:spPr>
      </p:pic>
      <p:pic>
        <p:nvPicPr>
          <p:cNvPr id="9" name="Picture 8">
            <a:extLst>
              <a:ext uri="{FF2B5EF4-FFF2-40B4-BE49-F238E27FC236}">
                <a16:creationId xmlns:a16="http://schemas.microsoft.com/office/drawing/2014/main" id="{7BAD6CBC-1292-6CAB-6937-08ED46F9B518}"/>
              </a:ext>
            </a:extLst>
          </p:cNvPr>
          <p:cNvPicPr>
            <a:picLocks noChangeAspect="1"/>
          </p:cNvPicPr>
          <p:nvPr/>
        </p:nvPicPr>
        <p:blipFill>
          <a:blip r:embed="rId4"/>
          <a:stretch>
            <a:fillRect/>
          </a:stretch>
        </p:blipFill>
        <p:spPr>
          <a:xfrm>
            <a:off x="224118" y="387093"/>
            <a:ext cx="12192000" cy="1601462"/>
          </a:xfrm>
          <a:prstGeom prst="rect">
            <a:avLst/>
          </a:prstGeom>
        </p:spPr>
      </p:pic>
    </p:spTree>
    <p:extLst>
      <p:ext uri="{BB962C8B-B14F-4D97-AF65-F5344CB8AC3E}">
        <p14:creationId xmlns:p14="http://schemas.microsoft.com/office/powerpoint/2010/main" val="25898557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4F5C0-5445-2694-6328-579970FBBC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3F6CEA-E419-D5F1-5F67-289A3671A081}"/>
              </a:ext>
            </a:extLst>
          </p:cNvPr>
          <p:cNvSpPr>
            <a:spLocks noGrp="1"/>
          </p:cNvSpPr>
          <p:nvPr>
            <p:ph type="title"/>
          </p:nvPr>
        </p:nvSpPr>
        <p:spPr>
          <a:xfrm>
            <a:off x="687974" y="0"/>
            <a:ext cx="7278423" cy="1007600"/>
          </a:xfrm>
        </p:spPr>
        <p:txBody>
          <a:bodyPr/>
          <a:lstStyle/>
          <a:p>
            <a:r>
              <a:rPr lang="en-US">
                <a:ea typeface="Calibri"/>
              </a:rPr>
              <a:t>Supporting Conferences</a:t>
            </a:r>
            <a:endParaRPr lang="en-US"/>
          </a:p>
        </p:txBody>
      </p:sp>
      <p:sp>
        <p:nvSpPr>
          <p:cNvPr id="4" name="Text Placeholder 3">
            <a:extLst>
              <a:ext uri="{FF2B5EF4-FFF2-40B4-BE49-F238E27FC236}">
                <a16:creationId xmlns:a16="http://schemas.microsoft.com/office/drawing/2014/main" id="{A3040FF9-C89D-89E6-5B47-BFED0B60044F}"/>
              </a:ext>
            </a:extLst>
          </p:cNvPr>
          <p:cNvSpPr>
            <a:spLocks noGrp="1"/>
          </p:cNvSpPr>
          <p:nvPr>
            <p:ph type="body" sz="quarter" idx="11"/>
          </p:nvPr>
        </p:nvSpPr>
        <p:spPr>
          <a:xfrm>
            <a:off x="619148" y="1126734"/>
            <a:ext cx="9439252" cy="3789599"/>
          </a:xfrm>
        </p:spPr>
        <p:txBody>
          <a:bodyPr vert="horz" lIns="91440" tIns="45720" rIns="91440" bIns="45720" rtlCol="0" anchor="t">
            <a:noAutofit/>
          </a:bodyPr>
          <a:lstStyle/>
          <a:p>
            <a:pPr>
              <a:buFont typeface="Wingdings" panose="05000000000000000000" pitchFamily="2" charset="2"/>
              <a:buChar char="§"/>
            </a:pPr>
            <a:endParaRPr lang="en-US" sz="2000">
              <a:solidFill>
                <a:srgbClr val="286D9F"/>
              </a:solidFill>
              <a:latin typeface="+mn-lt"/>
              <a:ea typeface="Aptos" panose="020B0004020202020204" pitchFamily="34" charset="0"/>
              <a:cs typeface="Times New Roman" panose="02020603050405020304" pitchFamily="18" charset="0"/>
            </a:endParaRPr>
          </a:p>
          <a:p>
            <a:pPr>
              <a:buFont typeface="Wingdings" panose="05000000000000000000" pitchFamily="2" charset="2"/>
              <a:buChar char="§"/>
            </a:pPr>
            <a:endParaRPr lang="en-US" sz="2000">
              <a:solidFill>
                <a:srgbClr val="286D9F"/>
              </a:solidFill>
              <a:latin typeface="+mn-lt"/>
              <a:ea typeface="Aptos" panose="020B0004020202020204" pitchFamily="34" charset="0"/>
              <a:cs typeface="Times New Roman" panose="02020603050405020304" pitchFamily="18" charset="0"/>
            </a:endParaRPr>
          </a:p>
        </p:txBody>
      </p:sp>
      <p:pic>
        <p:nvPicPr>
          <p:cNvPr id="3" name="Picture 2" descr="A screenshot of a website&#10;&#10;AI-generated content may be incorrect.">
            <a:extLst>
              <a:ext uri="{FF2B5EF4-FFF2-40B4-BE49-F238E27FC236}">
                <a16:creationId xmlns:a16="http://schemas.microsoft.com/office/drawing/2014/main" id="{87A1DAFA-31F9-5376-6CD6-71149A69EE41}"/>
              </a:ext>
            </a:extLst>
          </p:cNvPr>
          <p:cNvPicPr>
            <a:picLocks noChangeAspect="1"/>
          </p:cNvPicPr>
          <p:nvPr/>
        </p:nvPicPr>
        <p:blipFill>
          <a:blip r:embed="rId3"/>
          <a:stretch>
            <a:fillRect/>
          </a:stretch>
        </p:blipFill>
        <p:spPr>
          <a:xfrm>
            <a:off x="404558" y="1834566"/>
            <a:ext cx="11167383" cy="3394983"/>
          </a:xfrm>
          <a:prstGeom prst="rect">
            <a:avLst/>
          </a:prstGeom>
        </p:spPr>
      </p:pic>
      <p:sp>
        <p:nvSpPr>
          <p:cNvPr id="7" name="Arrow: Right 6">
            <a:extLst>
              <a:ext uri="{FF2B5EF4-FFF2-40B4-BE49-F238E27FC236}">
                <a16:creationId xmlns:a16="http://schemas.microsoft.com/office/drawing/2014/main" id="{11C25155-430F-71E8-3F84-D87736429695}"/>
              </a:ext>
            </a:extLst>
          </p:cNvPr>
          <p:cNvSpPr/>
          <p:nvPr/>
        </p:nvSpPr>
        <p:spPr>
          <a:xfrm>
            <a:off x="488933" y="3986671"/>
            <a:ext cx="964588" cy="384453"/>
          </a:xfrm>
          <a:prstGeom prst="rightArrow">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60762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A3C1F-5B80-78A7-DD07-F53623B24832}"/>
            </a:ext>
          </a:extLst>
        </p:cNvPr>
        <p:cNvGrpSpPr/>
        <p:nvPr/>
      </p:nvGrpSpPr>
      <p:grpSpPr>
        <a:xfrm>
          <a:off x="0" y="0"/>
          <a:ext cx="0" cy="0"/>
          <a:chOff x="0" y="0"/>
          <a:chExt cx="0" cy="0"/>
        </a:xfrm>
      </p:grpSpPr>
      <p:sp>
        <p:nvSpPr>
          <p:cNvPr id="17" name="Text Placeholder 16">
            <a:extLst>
              <a:ext uri="{FF2B5EF4-FFF2-40B4-BE49-F238E27FC236}">
                <a16:creationId xmlns:a16="http://schemas.microsoft.com/office/drawing/2014/main" id="{2FF4806D-C57F-2693-0E93-E89EC43B7303}"/>
              </a:ext>
            </a:extLst>
          </p:cNvPr>
          <p:cNvSpPr>
            <a:spLocks noGrp="1"/>
          </p:cNvSpPr>
          <p:nvPr>
            <p:ph type="body" sz="quarter" idx="14"/>
          </p:nvPr>
        </p:nvSpPr>
        <p:spPr>
          <a:xfrm>
            <a:off x="986807" y="536358"/>
            <a:ext cx="9522763" cy="704850"/>
          </a:xfrm>
        </p:spPr>
        <p:txBody>
          <a:bodyPr vert="horz" lIns="91440" tIns="45720" rIns="91440" bIns="45720" rtlCol="0" anchor="t">
            <a:noAutofit/>
          </a:bodyPr>
          <a:lstStyle/>
          <a:p>
            <a:r>
              <a:rPr lang="en-US">
                <a:ea typeface="Calibri"/>
                <a:cs typeface="+mj-lt"/>
              </a:rPr>
              <a:t>How Callers Connect to You: </a:t>
            </a:r>
            <a:r>
              <a:rPr lang="en-US">
                <a:solidFill>
                  <a:schemeClr val="accent1">
                    <a:lumMod val="76000"/>
                  </a:schemeClr>
                </a:solidFill>
                <a:ea typeface="Calibri"/>
              </a:rPr>
              <a:t>678-892-6163</a:t>
            </a:r>
          </a:p>
          <a:p>
            <a:endParaRPr lang="en-US"/>
          </a:p>
        </p:txBody>
      </p:sp>
      <p:sp>
        <p:nvSpPr>
          <p:cNvPr id="4" name="TextBox 3">
            <a:extLst>
              <a:ext uri="{FF2B5EF4-FFF2-40B4-BE49-F238E27FC236}">
                <a16:creationId xmlns:a16="http://schemas.microsoft.com/office/drawing/2014/main" id="{330D1870-AB65-C85F-CAD0-8EB7290BC866}"/>
              </a:ext>
            </a:extLst>
          </p:cNvPr>
          <p:cNvSpPr txBox="1"/>
          <p:nvPr/>
        </p:nvSpPr>
        <p:spPr>
          <a:xfrm>
            <a:off x="2808566" y="1001604"/>
            <a:ext cx="8528685" cy="46935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b="1">
              <a:solidFill>
                <a:schemeClr val="accent1">
                  <a:lumMod val="76000"/>
                </a:schemeClr>
              </a:solidFill>
            </a:endParaRPr>
          </a:p>
          <a:p>
            <a:r>
              <a:rPr lang="en-US" sz="1500" b="1">
                <a:solidFill>
                  <a:srgbClr val="004C72"/>
                </a:solidFill>
              </a:rPr>
              <a:t>1. Neighbor in Need dials </a:t>
            </a:r>
            <a:r>
              <a:rPr lang="en-US" sz="1500"/>
              <a:t>the Statewide Assistance Line</a:t>
            </a:r>
          </a:p>
          <a:p>
            <a:endParaRPr lang="en-US" sz="1500"/>
          </a:p>
          <a:p>
            <a:r>
              <a:rPr lang="en-US" sz="1500" b="1">
                <a:solidFill>
                  <a:srgbClr val="004C72"/>
                </a:solidFill>
              </a:rPr>
              <a:t>2</a:t>
            </a:r>
            <a:r>
              <a:rPr lang="en-US" sz="1500">
                <a:solidFill>
                  <a:srgbClr val="004C72"/>
                </a:solidFill>
              </a:rPr>
              <a:t>. </a:t>
            </a:r>
            <a:r>
              <a:rPr lang="en-US" sz="1500" i="1"/>
              <a:t>“Thank you for calling St. Vincent de Paul of Georgia.”</a:t>
            </a:r>
          </a:p>
          <a:p>
            <a:endParaRPr lang="en-US" sz="1500"/>
          </a:p>
          <a:p>
            <a:r>
              <a:rPr lang="en-US" sz="1500" b="1">
                <a:solidFill>
                  <a:srgbClr val="004C72"/>
                </a:solidFill>
              </a:rPr>
              <a:t>3. Choose Language          </a:t>
            </a:r>
          </a:p>
          <a:p>
            <a:endParaRPr lang="en-US" sz="1500"/>
          </a:p>
          <a:p>
            <a:r>
              <a:rPr lang="en-US" sz="1500" b="1"/>
              <a:t>English	                   Spanish</a:t>
            </a:r>
          </a:p>
          <a:p>
            <a:endParaRPr lang="en-US" sz="1500"/>
          </a:p>
          <a:p>
            <a:r>
              <a:rPr lang="en-US" sz="1500" b="1">
                <a:solidFill>
                  <a:srgbClr val="004C72"/>
                </a:solidFill>
              </a:rPr>
              <a:t>              4. Enter ZIP</a:t>
            </a:r>
          </a:p>
          <a:p>
            <a:r>
              <a:rPr lang="en-US" sz="1500"/>
              <a:t>         </a:t>
            </a:r>
          </a:p>
          <a:p>
            <a:r>
              <a:rPr lang="en-US" sz="1200"/>
              <a:t>               Optional (Split ZIP)</a:t>
            </a:r>
          </a:p>
          <a:p>
            <a:endParaRPr lang="en-US" sz="1200"/>
          </a:p>
          <a:p>
            <a:r>
              <a:rPr lang="en-US" sz="1500" b="1" i="1"/>
              <a:t>“Press 1 </a:t>
            </a:r>
            <a:r>
              <a:rPr lang="en-US" sz="1500" i="1"/>
              <a:t>if you live…”	    </a:t>
            </a:r>
            <a:r>
              <a:rPr lang="en-US" sz="1500" b="1" i="1"/>
              <a:t>“Press 2 </a:t>
            </a:r>
            <a:r>
              <a:rPr lang="en-US" sz="1500" i="1"/>
              <a:t>if you live…”</a:t>
            </a:r>
          </a:p>
          <a:p>
            <a:endParaRPr lang="en-US" sz="1500"/>
          </a:p>
          <a:p>
            <a:r>
              <a:rPr lang="en-US" sz="1500" b="1">
                <a:solidFill>
                  <a:srgbClr val="004C72"/>
                </a:solidFill>
              </a:rPr>
              <a:t>5. Routing Options</a:t>
            </a:r>
            <a:r>
              <a:rPr lang="en-US" sz="1500"/>
              <a:t>, based on Conference Preference:</a:t>
            </a:r>
          </a:p>
          <a:p>
            <a:pPr marL="285750" indent="-285750">
              <a:buFont typeface="Arial" panose="020B0604020202020204" pitchFamily="34" charset="0"/>
              <a:buChar char="•"/>
            </a:pPr>
            <a:r>
              <a:rPr lang="en-US" sz="1500"/>
              <a:t>Forward to External #	          </a:t>
            </a:r>
            <a:r>
              <a:rPr lang="en-US" sz="1500" i="1"/>
              <a:t>And</a:t>
            </a:r>
            <a:r>
              <a:rPr lang="en-US" sz="1500"/>
              <a:t> allow voicemail, </a:t>
            </a:r>
            <a:r>
              <a:rPr lang="en-US" sz="1500" i="1"/>
              <a:t>or</a:t>
            </a:r>
          </a:p>
          <a:p>
            <a:pPr marL="285750" indent="-285750">
              <a:buFont typeface="Arial" panose="020B0604020202020204" pitchFamily="34" charset="0"/>
              <a:buChar char="•"/>
            </a:pPr>
            <a:r>
              <a:rPr lang="en-US" sz="1500"/>
              <a:t>Refer to Online Form</a:t>
            </a:r>
          </a:p>
          <a:p>
            <a:pPr marL="285750" indent="-285750">
              <a:buFont typeface="Arial" panose="020B0604020202020204" pitchFamily="34" charset="0"/>
              <a:buChar char="•"/>
            </a:pPr>
            <a:r>
              <a:rPr lang="en-US" sz="1500"/>
              <a:t>Refer to Email		</a:t>
            </a:r>
          </a:p>
          <a:p>
            <a:pPr marL="285750" indent="-285750">
              <a:buFont typeface="Arial" panose="020B0604020202020204" pitchFamily="34" charset="0"/>
              <a:buChar char="•"/>
            </a:pPr>
            <a:r>
              <a:rPr lang="en-US" sz="1500"/>
              <a:t>Leave voicemail		          End call.</a:t>
            </a:r>
          </a:p>
        </p:txBody>
      </p:sp>
      <p:cxnSp>
        <p:nvCxnSpPr>
          <p:cNvPr id="10" name="Straight Arrow Connector 9">
            <a:extLst>
              <a:ext uri="{FF2B5EF4-FFF2-40B4-BE49-F238E27FC236}">
                <a16:creationId xmlns:a16="http://schemas.microsoft.com/office/drawing/2014/main" id="{65233615-0201-6FD4-C7A9-D3BF2DB48626}"/>
              </a:ext>
            </a:extLst>
          </p:cNvPr>
          <p:cNvCxnSpPr/>
          <p:nvPr/>
        </p:nvCxnSpPr>
        <p:spPr>
          <a:xfrm>
            <a:off x="4010025" y="1612440"/>
            <a:ext cx="0" cy="200025"/>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A8C7ED9-D834-A3B9-B425-534562537128}"/>
              </a:ext>
            </a:extLst>
          </p:cNvPr>
          <p:cNvCxnSpPr/>
          <p:nvPr/>
        </p:nvCxnSpPr>
        <p:spPr>
          <a:xfrm>
            <a:off x="4019550" y="2089609"/>
            <a:ext cx="0" cy="200025"/>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D7EE2DC-24EC-2DFD-1DD1-A03097DDFAA2}"/>
              </a:ext>
            </a:extLst>
          </p:cNvPr>
          <p:cNvCxnSpPr>
            <a:cxnSpLocks/>
          </p:cNvCxnSpPr>
          <p:nvPr/>
        </p:nvCxnSpPr>
        <p:spPr>
          <a:xfrm flipH="1">
            <a:off x="3544733" y="2447925"/>
            <a:ext cx="390525" cy="267035"/>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268039B-9E88-7FEA-889C-DDEC5324F686}"/>
              </a:ext>
            </a:extLst>
          </p:cNvPr>
          <p:cNvCxnSpPr>
            <a:cxnSpLocks/>
          </p:cNvCxnSpPr>
          <p:nvPr/>
        </p:nvCxnSpPr>
        <p:spPr>
          <a:xfrm>
            <a:off x="4181475" y="2459946"/>
            <a:ext cx="438150" cy="255014"/>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2778E49-3EE3-8F84-4E8F-2FDF3F7D2ECB}"/>
              </a:ext>
            </a:extLst>
          </p:cNvPr>
          <p:cNvCxnSpPr>
            <a:cxnSpLocks/>
          </p:cNvCxnSpPr>
          <p:nvPr/>
        </p:nvCxnSpPr>
        <p:spPr>
          <a:xfrm>
            <a:off x="4010025" y="2814637"/>
            <a:ext cx="0" cy="338138"/>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964BA19-BD3A-1DB8-7CBE-ECA0A50EEB67}"/>
              </a:ext>
            </a:extLst>
          </p:cNvPr>
          <p:cNvCxnSpPr>
            <a:cxnSpLocks/>
          </p:cNvCxnSpPr>
          <p:nvPr/>
        </p:nvCxnSpPr>
        <p:spPr>
          <a:xfrm flipH="1">
            <a:off x="3041805" y="3429000"/>
            <a:ext cx="644370" cy="47625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DCCFF38-E48E-8C0A-698A-4E2BAB651E9D}"/>
              </a:ext>
            </a:extLst>
          </p:cNvPr>
          <p:cNvCxnSpPr>
            <a:cxnSpLocks/>
          </p:cNvCxnSpPr>
          <p:nvPr/>
        </p:nvCxnSpPr>
        <p:spPr>
          <a:xfrm>
            <a:off x="4400550" y="3429000"/>
            <a:ext cx="666750" cy="504698"/>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5" name="Right Brace 34">
            <a:extLst>
              <a:ext uri="{FF2B5EF4-FFF2-40B4-BE49-F238E27FC236}">
                <a16:creationId xmlns:a16="http://schemas.microsoft.com/office/drawing/2014/main" id="{9DA0B4AE-F979-8354-BD91-753D8E402053}"/>
              </a:ext>
            </a:extLst>
          </p:cNvPr>
          <p:cNvSpPr/>
          <p:nvPr/>
        </p:nvSpPr>
        <p:spPr>
          <a:xfrm>
            <a:off x="5124450" y="4667250"/>
            <a:ext cx="247650" cy="847725"/>
          </a:xfrm>
          <a:prstGeom prst="rightBrace">
            <a:avLst/>
          </a:prstGeom>
          <a:ln>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6" name="Straight Arrow Connector 35">
            <a:extLst>
              <a:ext uri="{FF2B5EF4-FFF2-40B4-BE49-F238E27FC236}">
                <a16:creationId xmlns:a16="http://schemas.microsoft.com/office/drawing/2014/main" id="{26A294E4-ADCB-5BCB-E095-37DCE4B3EA04}"/>
              </a:ext>
            </a:extLst>
          </p:cNvPr>
          <p:cNvCxnSpPr>
            <a:cxnSpLocks/>
          </p:cNvCxnSpPr>
          <p:nvPr/>
        </p:nvCxnSpPr>
        <p:spPr>
          <a:xfrm flipV="1">
            <a:off x="5486400" y="4857750"/>
            <a:ext cx="533400" cy="233362"/>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1B130629-9BEA-A6BA-2EEA-29985321C43D}"/>
              </a:ext>
            </a:extLst>
          </p:cNvPr>
          <p:cNvCxnSpPr>
            <a:cxnSpLocks/>
          </p:cNvCxnSpPr>
          <p:nvPr/>
        </p:nvCxnSpPr>
        <p:spPr>
          <a:xfrm>
            <a:off x="5486400" y="5144182"/>
            <a:ext cx="533400" cy="268066"/>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42" name="Graphic 41" descr="Speaker phone with solid fill">
            <a:extLst>
              <a:ext uri="{FF2B5EF4-FFF2-40B4-BE49-F238E27FC236}">
                <a16:creationId xmlns:a16="http://schemas.microsoft.com/office/drawing/2014/main" id="{AD9AC536-9063-A5F3-EA08-55CDB83B99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89416" y="1107615"/>
            <a:ext cx="704850" cy="704850"/>
          </a:xfrm>
          <a:prstGeom prst="rect">
            <a:avLst/>
          </a:prstGeom>
        </p:spPr>
      </p:pic>
      <p:pic>
        <p:nvPicPr>
          <p:cNvPr id="44" name="Graphic 43" descr="Chat with solid fill">
            <a:extLst>
              <a:ext uri="{FF2B5EF4-FFF2-40B4-BE49-F238E27FC236}">
                <a16:creationId xmlns:a16="http://schemas.microsoft.com/office/drawing/2014/main" id="{C7F6C902-2624-EA4A-ED93-76E7E16CC5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68633" y="2289634"/>
            <a:ext cx="775577" cy="775577"/>
          </a:xfrm>
          <a:prstGeom prst="rect">
            <a:avLst/>
          </a:prstGeom>
        </p:spPr>
      </p:pic>
      <p:pic>
        <p:nvPicPr>
          <p:cNvPr id="46" name="Graphic 45" descr="Map with pin with solid fill">
            <a:extLst>
              <a:ext uri="{FF2B5EF4-FFF2-40B4-BE49-F238E27FC236}">
                <a16:creationId xmlns:a16="http://schemas.microsoft.com/office/drawing/2014/main" id="{5E48BA90-9BE7-0D7A-23E5-0D012967407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07701" y="3514519"/>
            <a:ext cx="684245" cy="684245"/>
          </a:xfrm>
          <a:prstGeom prst="rect">
            <a:avLst/>
          </a:prstGeom>
        </p:spPr>
      </p:pic>
      <p:pic>
        <p:nvPicPr>
          <p:cNvPr id="56" name="Graphic 55" descr="Call center with solid fill">
            <a:extLst>
              <a:ext uri="{FF2B5EF4-FFF2-40B4-BE49-F238E27FC236}">
                <a16:creationId xmlns:a16="http://schemas.microsoft.com/office/drawing/2014/main" id="{463612A6-0808-5564-1DB2-073F5590038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99888" y="4682180"/>
            <a:ext cx="713066" cy="713066"/>
          </a:xfrm>
          <a:prstGeom prst="rect">
            <a:avLst/>
          </a:prstGeom>
        </p:spPr>
      </p:pic>
      <p:cxnSp>
        <p:nvCxnSpPr>
          <p:cNvPr id="62" name="Straight Arrow Connector 61">
            <a:extLst>
              <a:ext uri="{FF2B5EF4-FFF2-40B4-BE49-F238E27FC236}">
                <a16:creationId xmlns:a16="http://schemas.microsoft.com/office/drawing/2014/main" id="{CB08B462-F9F6-81E0-2B6B-139A855D3B8F}"/>
              </a:ext>
            </a:extLst>
          </p:cNvPr>
          <p:cNvCxnSpPr/>
          <p:nvPr/>
        </p:nvCxnSpPr>
        <p:spPr>
          <a:xfrm>
            <a:off x="4010025" y="4280359"/>
            <a:ext cx="0" cy="200025"/>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59984545-6BE5-4558-540C-32552A4C10C8}"/>
              </a:ext>
            </a:extLst>
          </p:cNvPr>
          <p:cNvSpPr/>
          <p:nvPr/>
        </p:nvSpPr>
        <p:spPr>
          <a:xfrm>
            <a:off x="8192477" y="1847362"/>
            <a:ext cx="3141784" cy="309098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B379ADC-DD44-4408-EC30-600EE42F1515}"/>
              </a:ext>
            </a:extLst>
          </p:cNvPr>
          <p:cNvSpPr txBox="1"/>
          <p:nvPr/>
        </p:nvSpPr>
        <p:spPr>
          <a:xfrm>
            <a:off x="8672146" y="2409092"/>
            <a:ext cx="256051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Arial"/>
              <a:buChar char="•"/>
            </a:pPr>
            <a:r>
              <a:rPr lang="en-US" b="1">
                <a:solidFill>
                  <a:schemeClr val="accent4"/>
                </a:solidFill>
                <a:ea typeface="Calibri"/>
                <a:cs typeface="Calibri"/>
              </a:rPr>
              <a:t>Succinct</a:t>
            </a:r>
          </a:p>
          <a:p>
            <a:pPr marL="285750" indent="-285750">
              <a:buFont typeface="Arial"/>
              <a:buChar char="•"/>
            </a:pPr>
            <a:r>
              <a:rPr lang="en-US" b="1">
                <a:solidFill>
                  <a:schemeClr val="accent4"/>
                </a:solidFill>
                <a:ea typeface="Calibri"/>
                <a:cs typeface="Calibri"/>
              </a:rPr>
              <a:t>Native Language</a:t>
            </a:r>
          </a:p>
          <a:p>
            <a:pPr marL="285750" indent="-285750">
              <a:buFont typeface="Arial"/>
              <a:buChar char="•"/>
            </a:pPr>
            <a:r>
              <a:rPr lang="en-US" b="1">
                <a:solidFill>
                  <a:schemeClr val="accent4"/>
                </a:solidFill>
                <a:ea typeface="Calibri"/>
                <a:cs typeface="Calibri"/>
              </a:rPr>
              <a:t>Conference defines what happens next </a:t>
            </a:r>
          </a:p>
          <a:p>
            <a:endParaRPr lang="en-US">
              <a:solidFill>
                <a:schemeClr val="accent4"/>
              </a:solidFill>
              <a:ea typeface="Calibri"/>
              <a:cs typeface="Calibri"/>
            </a:endParaRPr>
          </a:p>
        </p:txBody>
      </p:sp>
      <p:pic>
        <p:nvPicPr>
          <p:cNvPr id="5" name="Graphic 4" descr="Thumbs up sign outline">
            <a:extLst>
              <a:ext uri="{FF2B5EF4-FFF2-40B4-BE49-F238E27FC236}">
                <a16:creationId xmlns:a16="http://schemas.microsoft.com/office/drawing/2014/main" id="{9800AF1C-AAF0-1049-03EB-B481DEE09CE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43293" y="3569677"/>
            <a:ext cx="914400" cy="914400"/>
          </a:xfrm>
          <a:prstGeom prst="rect">
            <a:avLst/>
          </a:prstGeom>
        </p:spPr>
      </p:pic>
    </p:spTree>
    <p:extLst>
      <p:ext uri="{BB962C8B-B14F-4D97-AF65-F5344CB8AC3E}">
        <p14:creationId xmlns:p14="http://schemas.microsoft.com/office/powerpoint/2010/main" val="232474317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68BEE-38B1-FB9B-B3F6-53EEF0A591EA}"/>
            </a:ext>
          </a:extLst>
        </p:cNvPr>
        <p:cNvGrpSpPr/>
        <p:nvPr/>
      </p:nvGrpSpPr>
      <p:grpSpPr>
        <a:xfrm>
          <a:off x="0" y="0"/>
          <a:ext cx="0" cy="0"/>
          <a:chOff x="0" y="0"/>
          <a:chExt cx="0" cy="0"/>
        </a:xfrm>
      </p:grpSpPr>
      <p:sp>
        <p:nvSpPr>
          <p:cNvPr id="17" name="Text Placeholder 16">
            <a:extLst>
              <a:ext uri="{FF2B5EF4-FFF2-40B4-BE49-F238E27FC236}">
                <a16:creationId xmlns:a16="http://schemas.microsoft.com/office/drawing/2014/main" id="{1BCDEE47-21EB-C5C8-8373-BAE1C60278D0}"/>
              </a:ext>
            </a:extLst>
          </p:cNvPr>
          <p:cNvSpPr>
            <a:spLocks noGrp="1"/>
          </p:cNvSpPr>
          <p:nvPr>
            <p:ph type="body" sz="quarter" idx="14"/>
          </p:nvPr>
        </p:nvSpPr>
        <p:spPr/>
        <p:txBody>
          <a:bodyPr vert="horz" lIns="91440" tIns="45720" rIns="91440" bIns="45720" rtlCol="0" anchor="t">
            <a:noAutofit/>
          </a:bodyPr>
          <a:lstStyle/>
          <a:p>
            <a:r>
              <a:rPr lang="en-US">
                <a:ea typeface="Calibri"/>
                <a:cs typeface="+mj-lt"/>
              </a:rPr>
              <a:t>How Volunteers Retrieve Messages</a:t>
            </a:r>
            <a:endParaRPr lang="en-US"/>
          </a:p>
        </p:txBody>
      </p:sp>
      <p:sp>
        <p:nvSpPr>
          <p:cNvPr id="4" name="TextBox 3">
            <a:extLst>
              <a:ext uri="{FF2B5EF4-FFF2-40B4-BE49-F238E27FC236}">
                <a16:creationId xmlns:a16="http://schemas.microsoft.com/office/drawing/2014/main" id="{0EBC6404-AA29-64B7-DF62-59EA7C36AF12}"/>
              </a:ext>
            </a:extLst>
          </p:cNvPr>
          <p:cNvSpPr txBox="1"/>
          <p:nvPr/>
        </p:nvSpPr>
        <p:spPr>
          <a:xfrm>
            <a:off x="986807" y="956824"/>
            <a:ext cx="10389853" cy="32778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i="1">
                <a:solidFill>
                  <a:schemeClr val="accent1">
                    <a:lumMod val="76000"/>
                  </a:schemeClr>
                </a:solidFill>
                <a:highlight>
                  <a:srgbClr val="FFFF00"/>
                </a:highlight>
                <a:latin typeface="+mj-lt"/>
                <a:hlinkClick r:id="rId3">
                  <a:extLst>
                    <a:ext uri="{A12FA001-AC4F-418D-AE19-62706E023703}">
                      <ahyp:hlinkClr xmlns:ahyp="http://schemas.microsoft.com/office/drawing/2018/hyperlinkcolor" val="tx"/>
                    </a:ext>
                  </a:extLst>
                </a:hlinkClick>
              </a:rPr>
              <a:t>Conference name here</a:t>
            </a:r>
            <a:r>
              <a:rPr lang="en-US" sz="3200">
                <a:solidFill>
                  <a:schemeClr val="accent1">
                    <a:lumMod val="76000"/>
                  </a:schemeClr>
                </a:solidFill>
                <a:latin typeface="+mj-lt"/>
                <a:hlinkClick r:id="rId3">
                  <a:extLst>
                    <a:ext uri="{A12FA001-AC4F-418D-AE19-62706E023703}">
                      <ahyp:hlinkClr xmlns:ahyp="http://schemas.microsoft.com/office/drawing/2018/hyperlinkcolor" val="tx"/>
                    </a:ext>
                  </a:extLst>
                </a:hlinkClick>
              </a:rPr>
              <a:t>@svdpgeorgia.org</a:t>
            </a:r>
            <a:r>
              <a:rPr lang="en-US" sz="3200">
                <a:solidFill>
                  <a:schemeClr val="accent1">
                    <a:lumMod val="76000"/>
                  </a:schemeClr>
                </a:solidFill>
                <a:latin typeface="+mj-lt"/>
              </a:rPr>
              <a:t> </a:t>
            </a:r>
            <a:endParaRPr lang="en-US">
              <a:solidFill>
                <a:schemeClr val="accent1">
                  <a:lumMod val="76000"/>
                </a:schemeClr>
              </a:solidFill>
            </a:endParaRPr>
          </a:p>
          <a:p>
            <a:endParaRPr lang="en-US" sz="2000" b="1">
              <a:solidFill>
                <a:schemeClr val="accent1">
                  <a:lumMod val="76000"/>
                </a:schemeClr>
              </a:solidFill>
            </a:endParaRPr>
          </a:p>
          <a:p>
            <a:r>
              <a:rPr lang="en-US" sz="2000">
                <a:solidFill>
                  <a:schemeClr val="accent1">
                    <a:lumMod val="76000"/>
                  </a:schemeClr>
                </a:solidFill>
              </a:rPr>
              <a:t>Voicemails are now Emails</a:t>
            </a:r>
            <a:endParaRPr lang="en-US">
              <a:solidFill>
                <a:schemeClr val="accent1">
                  <a:lumMod val="76000"/>
                </a:schemeClr>
              </a:solidFill>
            </a:endParaRPr>
          </a:p>
          <a:p>
            <a:pPr marL="285750" indent="-285750">
              <a:buFont typeface="Arial" panose="020B0604020202020204" pitchFamily="34" charset="0"/>
              <a:buChar char="•"/>
            </a:pPr>
            <a:r>
              <a:rPr lang="en-US" sz="1500"/>
              <a:t>Volunteers share one email account for Intake</a:t>
            </a:r>
            <a:endParaRPr lang="en-US" sz="1500">
              <a:ea typeface="Calibri"/>
              <a:cs typeface="Calibri"/>
            </a:endParaRPr>
          </a:p>
          <a:p>
            <a:pPr marL="285750" indent="-285750">
              <a:buFont typeface="Arial" panose="020B0604020202020204" pitchFamily="34" charset="0"/>
              <a:buChar char="•"/>
            </a:pPr>
            <a:r>
              <a:rPr lang="en-US" sz="1500"/>
              <a:t>Accessible anytime, anywhere</a:t>
            </a:r>
            <a:endParaRPr lang="en-US" sz="1500">
              <a:ea typeface="Calibri"/>
              <a:cs typeface="Calibri"/>
            </a:endParaRPr>
          </a:p>
          <a:p>
            <a:pPr marL="285750" indent="-285750">
              <a:buFont typeface="Arial" panose="020B0604020202020204" pitchFamily="34" charset="0"/>
              <a:buChar char="•"/>
            </a:pPr>
            <a:r>
              <a:rPr lang="en-US" sz="1500"/>
              <a:t>Synchronized in real time</a:t>
            </a:r>
            <a:endParaRPr lang="en-US"/>
          </a:p>
          <a:p>
            <a:pPr marL="285750" indent="-285750">
              <a:buFont typeface="Arial" panose="020B0604020202020204" pitchFamily="34" charset="0"/>
              <a:buChar char="•"/>
            </a:pPr>
            <a:r>
              <a:rPr lang="en-US" sz="1500">
                <a:ea typeface="Calibri"/>
                <a:cs typeface="Calibri"/>
              </a:rPr>
              <a:t>Caller ID captured for reliability</a:t>
            </a:r>
            <a:endParaRPr lang="en-US" sz="1500"/>
          </a:p>
          <a:p>
            <a:pPr marL="285750" indent="-285750">
              <a:buFont typeface="Arial" panose="020B0604020202020204" pitchFamily="34" charset="0"/>
              <a:buChar char="•"/>
            </a:pPr>
            <a:endParaRPr lang="en-US" sz="1500">
              <a:ea typeface="Calibri"/>
              <a:cs typeface="Calibri"/>
            </a:endParaRPr>
          </a:p>
          <a:p>
            <a:endParaRPr lang="en-US" sz="1500">
              <a:ea typeface="Calibri"/>
              <a:cs typeface="Calibri"/>
            </a:endParaRPr>
          </a:p>
          <a:p>
            <a:pPr marL="285750" indent="-285750">
              <a:buFont typeface="Arial" panose="020B0604020202020204" pitchFamily="34" charset="0"/>
              <a:buChar char="•"/>
            </a:pPr>
            <a:endParaRPr lang="en-US" sz="1500">
              <a:ea typeface="Calibri"/>
              <a:cs typeface="Calibri"/>
            </a:endParaRPr>
          </a:p>
          <a:p>
            <a:endParaRPr lang="en-US" sz="1500">
              <a:ea typeface="Calibri"/>
              <a:cs typeface="Calibri"/>
            </a:endParaRPr>
          </a:p>
          <a:p>
            <a:pPr marL="285750" indent="-285750">
              <a:buFont typeface="Arial" panose="020B0604020202020204" pitchFamily="34" charset="0"/>
              <a:buChar char="•"/>
            </a:pPr>
            <a:endParaRPr lang="en-US" sz="1500">
              <a:ea typeface="Calibri"/>
              <a:cs typeface="Calibri"/>
            </a:endParaRPr>
          </a:p>
        </p:txBody>
      </p:sp>
      <p:pic>
        <p:nvPicPr>
          <p:cNvPr id="2" name="Picture 1" descr="A screenshot of a computer screen&#10;&#10;AI-generated content may be incorrect.">
            <a:extLst>
              <a:ext uri="{FF2B5EF4-FFF2-40B4-BE49-F238E27FC236}">
                <a16:creationId xmlns:a16="http://schemas.microsoft.com/office/drawing/2014/main" id="{940D6DE0-8845-9223-559D-A62318C87D4F}"/>
              </a:ext>
            </a:extLst>
          </p:cNvPr>
          <p:cNvPicPr>
            <a:picLocks noChangeAspect="1"/>
          </p:cNvPicPr>
          <p:nvPr/>
        </p:nvPicPr>
        <p:blipFill>
          <a:blip r:embed="rId4"/>
          <a:stretch>
            <a:fillRect/>
          </a:stretch>
        </p:blipFill>
        <p:spPr>
          <a:xfrm>
            <a:off x="4126523" y="2370398"/>
            <a:ext cx="8065477" cy="4250804"/>
          </a:xfrm>
          <a:prstGeom prst="rect">
            <a:avLst/>
          </a:prstGeom>
        </p:spPr>
      </p:pic>
      <p:sp>
        <p:nvSpPr>
          <p:cNvPr id="5" name="Rectangle 1">
            <a:extLst>
              <a:ext uri="{FF2B5EF4-FFF2-40B4-BE49-F238E27FC236}">
                <a16:creationId xmlns:a16="http://schemas.microsoft.com/office/drawing/2014/main" id="{3B25EDC0-2DC2-BB66-4F18-2909E4CD60E6}"/>
              </a:ext>
            </a:extLst>
          </p:cNvPr>
          <p:cNvSpPr/>
          <p:nvPr/>
        </p:nvSpPr>
        <p:spPr>
          <a:xfrm>
            <a:off x="830385" y="3183792"/>
            <a:ext cx="3001108" cy="295030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CC3E8A6-F396-808B-1E0B-5060B718A39A}"/>
              </a:ext>
            </a:extLst>
          </p:cNvPr>
          <p:cNvSpPr txBox="1"/>
          <p:nvPr/>
        </p:nvSpPr>
        <p:spPr>
          <a:xfrm>
            <a:off x="1274885" y="3909646"/>
            <a:ext cx="256051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a:solidFill>
                  <a:schemeClr val="accent4"/>
                </a:solidFill>
                <a:ea typeface="Calibri"/>
                <a:cs typeface="Calibri"/>
              </a:rPr>
              <a:t>Clarity &amp; accuracy</a:t>
            </a:r>
          </a:p>
          <a:p>
            <a:pPr marL="285750" indent="-285750">
              <a:buFont typeface="Arial"/>
              <a:buChar char="•"/>
            </a:pPr>
            <a:r>
              <a:rPr lang="en-US" b="1">
                <a:solidFill>
                  <a:schemeClr val="accent4"/>
                </a:solidFill>
                <a:ea typeface="Calibri"/>
                <a:cs typeface="Calibri"/>
              </a:rPr>
              <a:t>Save time</a:t>
            </a:r>
          </a:p>
          <a:p>
            <a:pPr marL="285750" indent="-285750">
              <a:buFont typeface="Arial"/>
              <a:buChar char="•"/>
            </a:pPr>
            <a:r>
              <a:rPr lang="en-US" b="1">
                <a:solidFill>
                  <a:schemeClr val="accent4"/>
                </a:solidFill>
                <a:ea typeface="Calibri"/>
                <a:cs typeface="Calibri"/>
              </a:rPr>
              <a:t>Easy to Forward</a:t>
            </a:r>
            <a:endParaRPr lang="en-US">
              <a:solidFill>
                <a:schemeClr val="accent4"/>
              </a:solidFill>
            </a:endParaRPr>
          </a:p>
          <a:p>
            <a:pPr marL="285750" indent="-285750">
              <a:buFont typeface="Arial"/>
              <a:buChar char="•"/>
            </a:pPr>
            <a:endParaRPr lang="en-US" b="1">
              <a:solidFill>
                <a:schemeClr val="accent4"/>
              </a:solidFill>
              <a:ea typeface="Calibri"/>
              <a:cs typeface="Calibri"/>
            </a:endParaRPr>
          </a:p>
          <a:p>
            <a:endParaRPr lang="en-US">
              <a:solidFill>
                <a:schemeClr val="accent4"/>
              </a:solidFill>
              <a:ea typeface="Calibri"/>
              <a:cs typeface="Calibri"/>
            </a:endParaRPr>
          </a:p>
        </p:txBody>
      </p:sp>
      <p:pic>
        <p:nvPicPr>
          <p:cNvPr id="9" name="Graphic 8" descr="Thumbs up sign outline">
            <a:extLst>
              <a:ext uri="{FF2B5EF4-FFF2-40B4-BE49-F238E27FC236}">
                <a16:creationId xmlns:a16="http://schemas.microsoft.com/office/drawing/2014/main" id="{8B0DBC27-3616-F997-D8B5-8027D9BC32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46032" y="4835769"/>
            <a:ext cx="914400" cy="914400"/>
          </a:xfrm>
          <a:prstGeom prst="rect">
            <a:avLst/>
          </a:prstGeom>
        </p:spPr>
      </p:pic>
    </p:spTree>
    <p:extLst>
      <p:ext uri="{BB962C8B-B14F-4D97-AF65-F5344CB8AC3E}">
        <p14:creationId xmlns:p14="http://schemas.microsoft.com/office/powerpoint/2010/main" val="243716675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E983F-FE96-C5F5-CDAA-90FC16CA7256}"/>
            </a:ext>
          </a:extLst>
        </p:cNvPr>
        <p:cNvGrpSpPr/>
        <p:nvPr/>
      </p:nvGrpSpPr>
      <p:grpSpPr>
        <a:xfrm>
          <a:off x="0" y="0"/>
          <a:ext cx="0" cy="0"/>
          <a:chOff x="0" y="0"/>
          <a:chExt cx="0" cy="0"/>
        </a:xfrm>
      </p:grpSpPr>
      <p:sp>
        <p:nvSpPr>
          <p:cNvPr id="17" name="Text Placeholder 16">
            <a:extLst>
              <a:ext uri="{FF2B5EF4-FFF2-40B4-BE49-F238E27FC236}">
                <a16:creationId xmlns:a16="http://schemas.microsoft.com/office/drawing/2014/main" id="{A2014B29-B628-286F-FE4B-20246A87902C}"/>
              </a:ext>
            </a:extLst>
          </p:cNvPr>
          <p:cNvSpPr>
            <a:spLocks noGrp="1"/>
          </p:cNvSpPr>
          <p:nvPr>
            <p:ph type="body" sz="quarter" idx="14"/>
          </p:nvPr>
        </p:nvSpPr>
        <p:spPr/>
        <p:txBody>
          <a:bodyPr vert="horz" lIns="91440" tIns="45720" rIns="91440" bIns="45720" rtlCol="0" anchor="t">
            <a:noAutofit/>
          </a:bodyPr>
          <a:lstStyle/>
          <a:p>
            <a:r>
              <a:rPr lang="en-US">
                <a:ea typeface="Calibri"/>
                <a:cs typeface="+mj-lt"/>
              </a:rPr>
              <a:t>How Calls Are Returned</a:t>
            </a:r>
            <a:endParaRPr lang="en-US"/>
          </a:p>
        </p:txBody>
      </p:sp>
      <p:sp>
        <p:nvSpPr>
          <p:cNvPr id="4" name="TextBox 3">
            <a:extLst>
              <a:ext uri="{FF2B5EF4-FFF2-40B4-BE49-F238E27FC236}">
                <a16:creationId xmlns:a16="http://schemas.microsoft.com/office/drawing/2014/main" id="{A96EBC1B-0552-9454-BA6D-1BA003EDF0F4}"/>
              </a:ext>
            </a:extLst>
          </p:cNvPr>
          <p:cNvSpPr txBox="1"/>
          <p:nvPr/>
        </p:nvSpPr>
        <p:spPr>
          <a:xfrm>
            <a:off x="986807" y="956824"/>
            <a:ext cx="10389853" cy="47397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accent1">
                    <a:lumMod val="76000"/>
                  </a:schemeClr>
                </a:solidFill>
                <a:latin typeface="+mj-lt"/>
              </a:rPr>
              <a:t>Dialing via ‘</a:t>
            </a:r>
            <a:r>
              <a:rPr lang="en-US" sz="3200" err="1">
                <a:solidFill>
                  <a:schemeClr val="accent1">
                    <a:lumMod val="76000"/>
                  </a:schemeClr>
                </a:solidFill>
                <a:latin typeface="+mj-lt"/>
              </a:rPr>
              <a:t>SoftPhone</a:t>
            </a:r>
            <a:r>
              <a:rPr lang="en-US" sz="3200">
                <a:solidFill>
                  <a:schemeClr val="accent1">
                    <a:lumMod val="76000"/>
                  </a:schemeClr>
                </a:solidFill>
                <a:latin typeface="+mj-lt"/>
              </a:rPr>
              <a:t>’</a:t>
            </a:r>
          </a:p>
          <a:p>
            <a:endParaRPr lang="en-US" sz="2000" b="1">
              <a:solidFill>
                <a:schemeClr val="accent1">
                  <a:lumMod val="76000"/>
                </a:schemeClr>
              </a:solidFill>
            </a:endParaRPr>
          </a:p>
          <a:p>
            <a:endParaRPr lang="en-US" sz="2000">
              <a:solidFill>
                <a:schemeClr val="accent1">
                  <a:lumMod val="76000"/>
                </a:schemeClr>
              </a:solidFill>
            </a:endParaRPr>
          </a:p>
          <a:p>
            <a:endParaRPr lang="en-US" sz="2000">
              <a:solidFill>
                <a:schemeClr val="accent1">
                  <a:lumMod val="76000"/>
                </a:schemeClr>
              </a:solidFill>
            </a:endParaRPr>
          </a:p>
          <a:p>
            <a:endParaRPr lang="en-US" sz="2000">
              <a:solidFill>
                <a:schemeClr val="accent1">
                  <a:lumMod val="76000"/>
                </a:schemeClr>
              </a:solidFill>
            </a:endParaRPr>
          </a:p>
          <a:p>
            <a:endParaRPr lang="en-US" sz="2000">
              <a:solidFill>
                <a:schemeClr val="accent1">
                  <a:lumMod val="76000"/>
                </a:schemeClr>
              </a:solidFill>
            </a:endParaRPr>
          </a:p>
          <a:p>
            <a:endParaRPr lang="en-US" sz="2000">
              <a:solidFill>
                <a:schemeClr val="accent1">
                  <a:lumMod val="76000"/>
                </a:schemeClr>
              </a:solidFill>
            </a:endParaRPr>
          </a:p>
          <a:p>
            <a:endParaRPr lang="en-US" sz="2000">
              <a:solidFill>
                <a:schemeClr val="accent1">
                  <a:lumMod val="76000"/>
                </a:schemeClr>
              </a:solidFill>
            </a:endParaRPr>
          </a:p>
          <a:p>
            <a:endParaRPr lang="en-US" sz="2000">
              <a:solidFill>
                <a:schemeClr val="accent1">
                  <a:lumMod val="76000"/>
                </a:schemeClr>
              </a:solidFill>
            </a:endParaRPr>
          </a:p>
          <a:p>
            <a:r>
              <a:rPr lang="en-US" sz="2000">
                <a:solidFill>
                  <a:schemeClr val="accent1">
                    <a:lumMod val="76000"/>
                  </a:schemeClr>
                </a:solidFill>
              </a:rPr>
              <a:t>How to call using your Conference Phone Number</a:t>
            </a:r>
          </a:p>
          <a:p>
            <a:endParaRPr lang="en-US" sz="1500" b="1">
              <a:solidFill>
                <a:srgbClr val="004C72"/>
              </a:solidFill>
            </a:endParaRPr>
          </a:p>
          <a:p>
            <a:r>
              <a:rPr lang="en-US" sz="1500" b="1">
                <a:solidFill>
                  <a:srgbClr val="004C72"/>
                </a:solidFill>
              </a:rPr>
              <a:t>1</a:t>
            </a:r>
            <a:r>
              <a:rPr lang="en-US" sz="1500">
                <a:solidFill>
                  <a:srgbClr val="004C72"/>
                </a:solidFill>
              </a:rPr>
              <a:t>. Download the </a:t>
            </a:r>
            <a:r>
              <a:rPr lang="en-US" sz="1500" err="1">
                <a:solidFill>
                  <a:srgbClr val="004C72"/>
                </a:solidFill>
              </a:rPr>
              <a:t>GoTo</a:t>
            </a:r>
            <a:r>
              <a:rPr lang="en-US" sz="1500">
                <a:solidFill>
                  <a:srgbClr val="004C72"/>
                </a:solidFill>
              </a:rPr>
              <a:t> App</a:t>
            </a:r>
          </a:p>
          <a:p>
            <a:r>
              <a:rPr lang="en-US" sz="1500" b="1">
                <a:solidFill>
                  <a:srgbClr val="004C72"/>
                </a:solidFill>
              </a:rPr>
              <a:t>2</a:t>
            </a:r>
            <a:r>
              <a:rPr lang="en-US" sz="1500">
                <a:solidFill>
                  <a:srgbClr val="004C72"/>
                </a:solidFill>
              </a:rPr>
              <a:t>. Open the </a:t>
            </a:r>
            <a:r>
              <a:rPr lang="en-US" sz="1500" err="1">
                <a:solidFill>
                  <a:srgbClr val="004C72"/>
                </a:solidFill>
              </a:rPr>
              <a:t>GoTo</a:t>
            </a:r>
            <a:r>
              <a:rPr lang="en-US" sz="1500">
                <a:solidFill>
                  <a:srgbClr val="004C72"/>
                </a:solidFill>
              </a:rPr>
              <a:t> App on a smartphone, laptop, or tablet</a:t>
            </a:r>
          </a:p>
          <a:p>
            <a:r>
              <a:rPr lang="en-US" sz="1500" b="1">
                <a:solidFill>
                  <a:srgbClr val="004C72"/>
                </a:solidFill>
              </a:rPr>
              <a:t>3</a:t>
            </a:r>
            <a:r>
              <a:rPr lang="en-US" sz="1500">
                <a:solidFill>
                  <a:srgbClr val="004C72"/>
                </a:solidFill>
              </a:rPr>
              <a:t>. Tap the phone keypad icon</a:t>
            </a:r>
          </a:p>
          <a:p>
            <a:r>
              <a:rPr lang="en-US" sz="1500" b="1">
                <a:solidFill>
                  <a:srgbClr val="004C72"/>
                </a:solidFill>
              </a:rPr>
              <a:t>4</a:t>
            </a:r>
            <a:r>
              <a:rPr lang="en-US" sz="1500">
                <a:solidFill>
                  <a:srgbClr val="004C72"/>
                </a:solidFill>
              </a:rPr>
              <a:t>. Confirm that your Conference phone number appears on the dial screen</a:t>
            </a:r>
          </a:p>
          <a:p>
            <a:r>
              <a:rPr lang="en-US" sz="1500" b="1">
                <a:solidFill>
                  <a:srgbClr val="004C72"/>
                </a:solidFill>
              </a:rPr>
              <a:t>5</a:t>
            </a:r>
            <a:r>
              <a:rPr lang="en-US" sz="1500">
                <a:solidFill>
                  <a:srgbClr val="004C72"/>
                </a:solidFill>
              </a:rPr>
              <a:t>. Dial, then tap the green phone icon to connect</a:t>
            </a:r>
            <a:endParaRPr lang="en-US" sz="1500"/>
          </a:p>
        </p:txBody>
      </p:sp>
      <p:pic>
        <p:nvPicPr>
          <p:cNvPr id="3" name="Picture 2" descr="A screenshot of a phone number&#10;&#10;AI-generated content may be incorrect.">
            <a:extLst>
              <a:ext uri="{FF2B5EF4-FFF2-40B4-BE49-F238E27FC236}">
                <a16:creationId xmlns:a16="http://schemas.microsoft.com/office/drawing/2014/main" id="{F884D64B-4205-3F2F-ACC8-135F705765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6781" y="1783273"/>
            <a:ext cx="2290666" cy="4957236"/>
          </a:xfrm>
          <a:prstGeom prst="rect">
            <a:avLst/>
          </a:prstGeom>
          <a:ln>
            <a:noFill/>
          </a:ln>
          <a:effectLst>
            <a:outerShdw blurRad="292100" dist="139700" dir="2700000" algn="tl" rotWithShape="0">
              <a:srgbClr val="333333">
                <a:alpha val="65000"/>
              </a:srgbClr>
            </a:outerShdw>
          </a:effectLst>
        </p:spPr>
      </p:pic>
      <p:pic>
        <p:nvPicPr>
          <p:cNvPr id="8" name="Picture 7" descr="A screenshot of a phone&#10;&#10;AI-generated content may be incorrect.">
            <a:extLst>
              <a:ext uri="{FF2B5EF4-FFF2-40B4-BE49-F238E27FC236}">
                <a16:creationId xmlns:a16="http://schemas.microsoft.com/office/drawing/2014/main" id="{E4822561-2BC6-ACB6-FE7B-2C1314264F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7419" y="1783273"/>
            <a:ext cx="2290665" cy="4957235"/>
          </a:xfrm>
          <a:prstGeom prst="rect">
            <a:avLst/>
          </a:prstGeom>
          <a:ln>
            <a:noFill/>
          </a:ln>
          <a:effectLst>
            <a:outerShdw blurRad="292100" dist="139700" dir="2700000" algn="tl" rotWithShape="0">
              <a:srgbClr val="333333">
                <a:alpha val="65000"/>
              </a:srgbClr>
            </a:outerShdw>
          </a:effectLst>
        </p:spPr>
      </p:pic>
      <p:pic>
        <p:nvPicPr>
          <p:cNvPr id="10" name="Picture 9" descr="A screenshot of a phone&#10;&#10;AI-generated content may be incorrect.">
            <a:extLst>
              <a:ext uri="{FF2B5EF4-FFF2-40B4-BE49-F238E27FC236}">
                <a16:creationId xmlns:a16="http://schemas.microsoft.com/office/drawing/2014/main" id="{245A0FC4-F936-2AE3-A27D-98B599A34E85}"/>
              </a:ext>
            </a:extLst>
          </p:cNvPr>
          <p:cNvPicPr>
            <a:picLocks noChangeAspect="1"/>
          </p:cNvPicPr>
          <p:nvPr/>
        </p:nvPicPr>
        <p:blipFill>
          <a:blip r:embed="rId5">
            <a:extLst>
              <a:ext uri="{28A0092B-C50C-407E-A947-70E740481C1C}">
                <a14:useLocalDpi xmlns:a14="http://schemas.microsoft.com/office/drawing/2010/main" val="0"/>
              </a:ext>
            </a:extLst>
          </a:blip>
          <a:srcRect t="9399" b="56391"/>
          <a:stretch>
            <a:fillRect/>
          </a:stretch>
        </p:blipFill>
        <p:spPr>
          <a:xfrm>
            <a:off x="3387536" y="1795954"/>
            <a:ext cx="2497627" cy="1849120"/>
          </a:xfrm>
          <a:prstGeom prst="rect">
            <a:avLst/>
          </a:prstGeom>
          <a:ln>
            <a:noFill/>
          </a:ln>
          <a:effectLst>
            <a:outerShdw blurRad="292100" dist="139700" dir="2700000" algn="tl" rotWithShape="0">
              <a:srgbClr val="333333">
                <a:alpha val="65000"/>
              </a:srgbClr>
            </a:outerShdw>
          </a:effectLst>
        </p:spPr>
      </p:pic>
      <p:sp>
        <p:nvSpPr>
          <p:cNvPr id="26" name="Graphic 15" descr="Badge 3 with solid fill">
            <a:extLst>
              <a:ext uri="{FF2B5EF4-FFF2-40B4-BE49-F238E27FC236}">
                <a16:creationId xmlns:a16="http://schemas.microsoft.com/office/drawing/2014/main" id="{E20E4143-FE63-8258-D77C-47DBE4C8B3F7}"/>
              </a:ext>
            </a:extLst>
          </p:cNvPr>
          <p:cNvSpPr/>
          <p:nvPr/>
        </p:nvSpPr>
        <p:spPr>
          <a:xfrm>
            <a:off x="6378657" y="4507725"/>
            <a:ext cx="408867" cy="406119"/>
          </a:xfrm>
          <a:custGeom>
            <a:avLst/>
            <a:gdLst>
              <a:gd name="connsiteX0" fmla="*/ 361769 w 723518"/>
              <a:gd name="connsiteY0" fmla="*/ 0 h 723519"/>
              <a:gd name="connsiteX1" fmla="*/ 0 w 723518"/>
              <a:gd name="connsiteY1" fmla="*/ 361750 h 723519"/>
              <a:gd name="connsiteX2" fmla="*/ 361750 w 723518"/>
              <a:gd name="connsiteY2" fmla="*/ 723519 h 723519"/>
              <a:gd name="connsiteX3" fmla="*/ 723519 w 723518"/>
              <a:gd name="connsiteY3" fmla="*/ 361769 h 723519"/>
              <a:gd name="connsiteX4" fmla="*/ 723519 w 723518"/>
              <a:gd name="connsiteY4" fmla="*/ 361731 h 723519"/>
              <a:gd name="connsiteX5" fmla="*/ 362055 w 723518"/>
              <a:gd name="connsiteY5" fmla="*/ 0 h 723519"/>
              <a:gd name="connsiteX6" fmla="*/ 361769 w 723518"/>
              <a:gd name="connsiteY6" fmla="*/ 0 h 723519"/>
              <a:gd name="connsiteX7" fmla="*/ 457476 w 723518"/>
              <a:gd name="connsiteY7" fmla="*/ 471792 h 723519"/>
              <a:gd name="connsiteX8" fmla="*/ 430425 w 723518"/>
              <a:gd name="connsiteY8" fmla="*/ 501520 h 723519"/>
              <a:gd name="connsiteX9" fmla="*/ 390744 w 723518"/>
              <a:gd name="connsiteY9" fmla="*/ 519703 h 723519"/>
              <a:gd name="connsiteX10" fmla="*/ 343119 w 723518"/>
              <a:gd name="connsiteY10" fmla="*/ 525875 h 723519"/>
              <a:gd name="connsiteX11" fmla="*/ 294732 w 723518"/>
              <a:gd name="connsiteY11" fmla="*/ 521599 h 723519"/>
              <a:gd name="connsiteX12" fmla="*/ 256470 w 723518"/>
              <a:gd name="connsiteY12" fmla="*/ 508797 h 723519"/>
              <a:gd name="connsiteX13" fmla="*/ 256470 w 723518"/>
              <a:gd name="connsiteY13" fmla="*/ 460058 h 723519"/>
              <a:gd name="connsiteX14" fmla="*/ 298380 w 723518"/>
              <a:gd name="connsiteY14" fmla="*/ 479355 h 723519"/>
              <a:gd name="connsiteX15" fmla="*/ 344700 w 723518"/>
              <a:gd name="connsiteY15" fmla="*/ 485680 h 723519"/>
              <a:gd name="connsiteX16" fmla="*/ 367160 w 723518"/>
              <a:gd name="connsiteY16" fmla="*/ 483461 h 723519"/>
              <a:gd name="connsiteX17" fmla="*/ 389468 w 723518"/>
              <a:gd name="connsiteY17" fmla="*/ 475402 h 723519"/>
              <a:gd name="connsiteX18" fmla="*/ 406546 w 723518"/>
              <a:gd name="connsiteY18" fmla="*/ 459429 h 723519"/>
              <a:gd name="connsiteX19" fmla="*/ 413328 w 723518"/>
              <a:gd name="connsiteY19" fmla="*/ 433816 h 723519"/>
              <a:gd name="connsiteX20" fmla="*/ 406860 w 723518"/>
              <a:gd name="connsiteY20" fmla="*/ 407403 h 723519"/>
              <a:gd name="connsiteX21" fmla="*/ 388830 w 723518"/>
              <a:gd name="connsiteY21" fmla="*/ 389696 h 723519"/>
              <a:gd name="connsiteX22" fmla="*/ 361636 w 723518"/>
              <a:gd name="connsiteY22" fmla="*/ 379733 h 723519"/>
              <a:gd name="connsiteX23" fmla="*/ 327622 w 723518"/>
              <a:gd name="connsiteY23" fmla="*/ 376571 h 723519"/>
              <a:gd name="connsiteX24" fmla="*/ 298228 w 723518"/>
              <a:gd name="connsiteY24" fmla="*/ 376571 h 723519"/>
              <a:gd name="connsiteX25" fmla="*/ 298228 w 723518"/>
              <a:gd name="connsiteY25" fmla="*/ 336090 h 723519"/>
              <a:gd name="connsiteX26" fmla="*/ 326060 w 723518"/>
              <a:gd name="connsiteY26" fmla="*/ 336090 h 723519"/>
              <a:gd name="connsiteX27" fmla="*/ 356273 w 723518"/>
              <a:gd name="connsiteY27" fmla="*/ 333232 h 723519"/>
              <a:gd name="connsiteX28" fmla="*/ 379990 w 723518"/>
              <a:gd name="connsiteY28" fmla="*/ 323907 h 723519"/>
              <a:gd name="connsiteX29" fmla="*/ 395488 w 723518"/>
              <a:gd name="connsiteY29" fmla="*/ 307296 h 723519"/>
              <a:gd name="connsiteX30" fmla="*/ 401022 w 723518"/>
              <a:gd name="connsiteY30" fmla="*/ 282635 h 723519"/>
              <a:gd name="connsiteX31" fmla="*/ 395811 w 723518"/>
              <a:gd name="connsiteY31" fmla="*/ 260337 h 723519"/>
              <a:gd name="connsiteX32" fmla="*/ 382476 w 723518"/>
              <a:gd name="connsiteY32" fmla="*/ 246736 h 723519"/>
              <a:gd name="connsiteX33" fmla="*/ 364912 w 723518"/>
              <a:gd name="connsiteY33" fmla="*/ 239935 h 723519"/>
              <a:gd name="connsiteX34" fmla="*/ 346577 w 723518"/>
              <a:gd name="connsiteY34" fmla="*/ 238030 h 723519"/>
              <a:gd name="connsiteX35" fmla="*/ 307353 w 723518"/>
              <a:gd name="connsiteY35" fmla="*/ 243745 h 723519"/>
              <a:gd name="connsiteX36" fmla="*/ 270034 w 723518"/>
              <a:gd name="connsiteY36" fmla="*/ 260814 h 723519"/>
              <a:gd name="connsiteX37" fmla="*/ 270034 w 723518"/>
              <a:gd name="connsiteY37" fmla="*/ 215941 h 723519"/>
              <a:gd name="connsiteX38" fmla="*/ 307610 w 723518"/>
              <a:gd name="connsiteY38" fmla="*/ 202178 h 723519"/>
              <a:gd name="connsiteX39" fmla="*/ 351082 w 723518"/>
              <a:gd name="connsiteY39" fmla="*/ 197596 h 723519"/>
              <a:gd name="connsiteX40" fmla="*/ 389839 w 723518"/>
              <a:gd name="connsiteY40" fmla="*/ 202178 h 723519"/>
              <a:gd name="connsiteX41" fmla="*/ 423177 w 723518"/>
              <a:gd name="connsiteY41" fmla="*/ 216256 h 723519"/>
              <a:gd name="connsiteX42" fmla="*/ 446427 w 723518"/>
              <a:gd name="connsiteY42" fmla="*/ 240287 h 723519"/>
              <a:gd name="connsiteX43" fmla="*/ 455114 w 723518"/>
              <a:gd name="connsiteY43" fmla="*/ 274758 h 723519"/>
              <a:gd name="connsiteX44" fmla="*/ 436940 w 723518"/>
              <a:gd name="connsiteY44" fmla="*/ 326631 h 723519"/>
              <a:gd name="connsiteX45" fmla="*/ 387125 w 723518"/>
              <a:gd name="connsiteY45" fmla="*/ 354140 h 723519"/>
              <a:gd name="connsiteX46" fmla="*/ 417166 w 723518"/>
              <a:gd name="connsiteY46" fmla="*/ 361760 h 723519"/>
              <a:gd name="connsiteX47" fmla="*/ 442951 w 723518"/>
              <a:gd name="connsiteY47" fmla="*/ 377733 h 723519"/>
              <a:gd name="connsiteX48" fmla="*/ 460810 w 723518"/>
              <a:gd name="connsiteY48" fmla="*/ 401136 h 723519"/>
              <a:gd name="connsiteX49" fmla="*/ 467477 w 723518"/>
              <a:gd name="connsiteY49" fmla="*/ 430711 h 723519"/>
              <a:gd name="connsiteX50" fmla="*/ 457476 w 723518"/>
              <a:gd name="connsiteY50" fmla="*/ 471792 h 72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723518" h="723519">
                <a:moveTo>
                  <a:pt x="361769" y="0"/>
                </a:moveTo>
                <a:cubicBezTo>
                  <a:pt x="161975" y="-5"/>
                  <a:pt x="6" y="161956"/>
                  <a:pt x="0" y="361750"/>
                </a:cubicBezTo>
                <a:cubicBezTo>
                  <a:pt x="-6" y="561545"/>
                  <a:pt x="161955" y="723513"/>
                  <a:pt x="361750" y="723519"/>
                </a:cubicBezTo>
                <a:cubicBezTo>
                  <a:pt x="561545" y="723524"/>
                  <a:pt x="723513" y="561564"/>
                  <a:pt x="723519" y="361769"/>
                </a:cubicBezTo>
                <a:cubicBezTo>
                  <a:pt x="723519" y="361757"/>
                  <a:pt x="723519" y="361743"/>
                  <a:pt x="723519" y="361731"/>
                </a:cubicBezTo>
                <a:cubicBezTo>
                  <a:pt x="723592" y="162026"/>
                  <a:pt x="561760" y="73"/>
                  <a:pt x="362055" y="0"/>
                </a:cubicBezTo>
                <a:cubicBezTo>
                  <a:pt x="361960" y="0"/>
                  <a:pt x="361864" y="0"/>
                  <a:pt x="361769" y="0"/>
                </a:cubicBezTo>
                <a:close/>
                <a:moveTo>
                  <a:pt x="457476" y="471792"/>
                </a:moveTo>
                <a:cubicBezTo>
                  <a:pt x="450821" y="483618"/>
                  <a:pt x="441572" y="493782"/>
                  <a:pt x="430425" y="501520"/>
                </a:cubicBezTo>
                <a:cubicBezTo>
                  <a:pt x="418360" y="509849"/>
                  <a:pt x="404930" y="516002"/>
                  <a:pt x="390744" y="519703"/>
                </a:cubicBezTo>
                <a:cubicBezTo>
                  <a:pt x="375215" y="523877"/>
                  <a:pt x="359198" y="525953"/>
                  <a:pt x="343119" y="525875"/>
                </a:cubicBezTo>
                <a:cubicBezTo>
                  <a:pt x="326893" y="525932"/>
                  <a:pt x="310697" y="524500"/>
                  <a:pt x="294732" y="521599"/>
                </a:cubicBezTo>
                <a:cubicBezTo>
                  <a:pt x="281366" y="519445"/>
                  <a:pt x="268441" y="515121"/>
                  <a:pt x="256470" y="508797"/>
                </a:cubicBezTo>
                <a:lnTo>
                  <a:pt x="256470" y="460058"/>
                </a:lnTo>
                <a:cubicBezTo>
                  <a:pt x="269181" y="468931"/>
                  <a:pt x="283374" y="475466"/>
                  <a:pt x="298380" y="479355"/>
                </a:cubicBezTo>
                <a:cubicBezTo>
                  <a:pt x="313475" y="483490"/>
                  <a:pt x="329050" y="485617"/>
                  <a:pt x="344700" y="485680"/>
                </a:cubicBezTo>
                <a:cubicBezTo>
                  <a:pt x="352239" y="485627"/>
                  <a:pt x="359757" y="484884"/>
                  <a:pt x="367160" y="483461"/>
                </a:cubicBezTo>
                <a:cubicBezTo>
                  <a:pt x="374997" y="482052"/>
                  <a:pt x="382540" y="479328"/>
                  <a:pt x="389468" y="475402"/>
                </a:cubicBezTo>
                <a:cubicBezTo>
                  <a:pt x="396330" y="471486"/>
                  <a:pt x="402180" y="466015"/>
                  <a:pt x="406546" y="459429"/>
                </a:cubicBezTo>
                <a:cubicBezTo>
                  <a:pt x="411320" y="451763"/>
                  <a:pt x="413682" y="442840"/>
                  <a:pt x="413328" y="433816"/>
                </a:cubicBezTo>
                <a:cubicBezTo>
                  <a:pt x="413607" y="424588"/>
                  <a:pt x="411371" y="415459"/>
                  <a:pt x="406860" y="407403"/>
                </a:cubicBezTo>
                <a:cubicBezTo>
                  <a:pt x="402457" y="400061"/>
                  <a:pt x="396250" y="393965"/>
                  <a:pt x="388830" y="389696"/>
                </a:cubicBezTo>
                <a:cubicBezTo>
                  <a:pt x="380382" y="384887"/>
                  <a:pt x="371191" y="381520"/>
                  <a:pt x="361636" y="379733"/>
                </a:cubicBezTo>
                <a:cubicBezTo>
                  <a:pt x="350430" y="377554"/>
                  <a:pt x="339037" y="376495"/>
                  <a:pt x="327622" y="376571"/>
                </a:cubicBezTo>
                <a:lnTo>
                  <a:pt x="298228" y="376571"/>
                </a:lnTo>
                <a:lnTo>
                  <a:pt x="298228" y="336090"/>
                </a:lnTo>
                <a:lnTo>
                  <a:pt x="326060" y="336090"/>
                </a:lnTo>
                <a:cubicBezTo>
                  <a:pt x="336202" y="336164"/>
                  <a:pt x="346325" y="335207"/>
                  <a:pt x="356273" y="333232"/>
                </a:cubicBezTo>
                <a:cubicBezTo>
                  <a:pt x="364693" y="331638"/>
                  <a:pt x="372739" y="328474"/>
                  <a:pt x="379990" y="323907"/>
                </a:cubicBezTo>
                <a:cubicBezTo>
                  <a:pt x="386469" y="319759"/>
                  <a:pt x="391799" y="314047"/>
                  <a:pt x="395488" y="307296"/>
                </a:cubicBezTo>
                <a:cubicBezTo>
                  <a:pt x="399380" y="299673"/>
                  <a:pt x="401284" y="291191"/>
                  <a:pt x="401022" y="282635"/>
                </a:cubicBezTo>
                <a:cubicBezTo>
                  <a:pt x="401339" y="274868"/>
                  <a:pt x="399539" y="267160"/>
                  <a:pt x="395811" y="260337"/>
                </a:cubicBezTo>
                <a:cubicBezTo>
                  <a:pt x="392555" y="254774"/>
                  <a:pt x="387974" y="250102"/>
                  <a:pt x="382476" y="246736"/>
                </a:cubicBezTo>
                <a:cubicBezTo>
                  <a:pt x="377066" y="243456"/>
                  <a:pt x="371121" y="241154"/>
                  <a:pt x="364912" y="239935"/>
                </a:cubicBezTo>
                <a:cubicBezTo>
                  <a:pt x="358878" y="238697"/>
                  <a:pt x="352736" y="238058"/>
                  <a:pt x="346577" y="238030"/>
                </a:cubicBezTo>
                <a:cubicBezTo>
                  <a:pt x="333304" y="238153"/>
                  <a:pt x="320109" y="240076"/>
                  <a:pt x="307353" y="243745"/>
                </a:cubicBezTo>
                <a:cubicBezTo>
                  <a:pt x="294062" y="247351"/>
                  <a:pt x="281454" y="253117"/>
                  <a:pt x="270034" y="260814"/>
                </a:cubicBezTo>
                <a:lnTo>
                  <a:pt x="270034" y="215941"/>
                </a:lnTo>
                <a:cubicBezTo>
                  <a:pt x="281875" y="209666"/>
                  <a:pt x="294517" y="205036"/>
                  <a:pt x="307610" y="202178"/>
                </a:cubicBezTo>
                <a:cubicBezTo>
                  <a:pt x="321888" y="199054"/>
                  <a:pt x="336467" y="197518"/>
                  <a:pt x="351082" y="197596"/>
                </a:cubicBezTo>
                <a:cubicBezTo>
                  <a:pt x="364138" y="197572"/>
                  <a:pt x="377149" y="199111"/>
                  <a:pt x="389839" y="202178"/>
                </a:cubicBezTo>
                <a:cubicBezTo>
                  <a:pt x="401669" y="204946"/>
                  <a:pt x="412943" y="209706"/>
                  <a:pt x="423177" y="216256"/>
                </a:cubicBezTo>
                <a:cubicBezTo>
                  <a:pt x="432670" y="222374"/>
                  <a:pt x="440627" y="230597"/>
                  <a:pt x="446427" y="240287"/>
                </a:cubicBezTo>
                <a:cubicBezTo>
                  <a:pt x="452420" y="250768"/>
                  <a:pt x="455425" y="262690"/>
                  <a:pt x="455114" y="274758"/>
                </a:cubicBezTo>
                <a:cubicBezTo>
                  <a:pt x="455868" y="293730"/>
                  <a:pt x="449370" y="312278"/>
                  <a:pt x="436940" y="326631"/>
                </a:cubicBezTo>
                <a:cubicBezTo>
                  <a:pt x="423629" y="340796"/>
                  <a:pt x="406203" y="350419"/>
                  <a:pt x="387125" y="354140"/>
                </a:cubicBezTo>
                <a:cubicBezTo>
                  <a:pt x="397455" y="355207"/>
                  <a:pt x="407576" y="357774"/>
                  <a:pt x="417166" y="361760"/>
                </a:cubicBezTo>
                <a:cubicBezTo>
                  <a:pt x="426593" y="365607"/>
                  <a:pt x="435309" y="371005"/>
                  <a:pt x="442951" y="377733"/>
                </a:cubicBezTo>
                <a:cubicBezTo>
                  <a:pt x="450369" y="384299"/>
                  <a:pt x="456435" y="392248"/>
                  <a:pt x="460810" y="401136"/>
                </a:cubicBezTo>
                <a:cubicBezTo>
                  <a:pt x="465303" y="410341"/>
                  <a:pt x="467586" y="420468"/>
                  <a:pt x="467477" y="430711"/>
                </a:cubicBezTo>
                <a:cubicBezTo>
                  <a:pt x="467777" y="445042"/>
                  <a:pt x="464329" y="459202"/>
                  <a:pt x="457476" y="471792"/>
                </a:cubicBezTo>
                <a:close/>
              </a:path>
            </a:pathLst>
          </a:custGeom>
          <a:solidFill>
            <a:srgbClr val="FB9C33"/>
          </a:solidFill>
          <a:ln w="9525" cap="flat">
            <a:solidFill>
              <a:srgbClr val="FB9C33"/>
            </a:solidFill>
            <a:prstDash val="solid"/>
            <a:miter/>
          </a:ln>
        </p:spPr>
        <p:txBody>
          <a:bodyPr rtlCol="0" anchor="ctr"/>
          <a:lstStyle/>
          <a:p>
            <a:endParaRPr lang="en-US" b="1"/>
          </a:p>
        </p:txBody>
      </p:sp>
      <p:sp>
        <p:nvSpPr>
          <p:cNvPr id="27" name="Graphic 18" descr="Badge 1 with solid fill">
            <a:extLst>
              <a:ext uri="{FF2B5EF4-FFF2-40B4-BE49-F238E27FC236}">
                <a16:creationId xmlns:a16="http://schemas.microsoft.com/office/drawing/2014/main" id="{BEA46D77-2E1B-C22E-6FF4-569B1B4205F9}"/>
              </a:ext>
            </a:extLst>
          </p:cNvPr>
          <p:cNvSpPr/>
          <p:nvPr/>
        </p:nvSpPr>
        <p:spPr>
          <a:xfrm>
            <a:off x="2781292" y="1767286"/>
            <a:ext cx="421895" cy="406119"/>
          </a:xfrm>
          <a:custGeom>
            <a:avLst/>
            <a:gdLst>
              <a:gd name="connsiteX0" fmla="*/ 361750 w 723499"/>
              <a:gd name="connsiteY0" fmla="*/ 0 h 723500"/>
              <a:gd name="connsiteX1" fmla="*/ 0 w 723499"/>
              <a:gd name="connsiteY1" fmla="*/ 361750 h 723500"/>
              <a:gd name="connsiteX2" fmla="*/ 361750 w 723499"/>
              <a:gd name="connsiteY2" fmla="*/ 723500 h 723500"/>
              <a:gd name="connsiteX3" fmla="*/ 723500 w 723499"/>
              <a:gd name="connsiteY3" fmla="*/ 361750 h 723500"/>
              <a:gd name="connsiteX4" fmla="*/ 723500 w 723499"/>
              <a:gd name="connsiteY4" fmla="*/ 361712 h 723500"/>
              <a:gd name="connsiteX5" fmla="*/ 362036 w 723499"/>
              <a:gd name="connsiteY5" fmla="*/ 0 h 723500"/>
              <a:gd name="connsiteX6" fmla="*/ 361750 w 723499"/>
              <a:gd name="connsiteY6" fmla="*/ 0 h 723500"/>
              <a:gd name="connsiteX7" fmla="*/ 401431 w 723499"/>
              <a:gd name="connsiteY7" fmla="*/ 515303 h 723500"/>
              <a:gd name="connsiteX8" fmla="*/ 346405 w 723499"/>
              <a:gd name="connsiteY8" fmla="*/ 515303 h 723500"/>
              <a:gd name="connsiteX9" fmla="*/ 346405 w 723499"/>
              <a:gd name="connsiteY9" fmla="*/ 252498 h 723500"/>
              <a:gd name="connsiteX10" fmla="*/ 331689 w 723499"/>
              <a:gd name="connsiteY10" fmla="*/ 261671 h 723500"/>
              <a:gd name="connsiteX11" fmla="*/ 315725 w 723499"/>
              <a:gd name="connsiteY11" fmla="*/ 269577 h 723500"/>
              <a:gd name="connsiteX12" fmla="*/ 297066 w 723499"/>
              <a:gd name="connsiteY12" fmla="*/ 276063 h 723500"/>
              <a:gd name="connsiteX13" fmla="*/ 275558 w 723499"/>
              <a:gd name="connsiteY13" fmla="*/ 281912 h 723500"/>
              <a:gd name="connsiteX14" fmla="*/ 275558 w 723499"/>
              <a:gd name="connsiteY14" fmla="*/ 237954 h 723500"/>
              <a:gd name="connsiteX15" fmla="*/ 289941 w 723499"/>
              <a:gd name="connsiteY15" fmla="*/ 233524 h 723500"/>
              <a:gd name="connsiteX16" fmla="*/ 302762 w 723499"/>
              <a:gd name="connsiteY16" fmla="*/ 229095 h 723500"/>
              <a:gd name="connsiteX17" fmla="*/ 315411 w 723499"/>
              <a:gd name="connsiteY17" fmla="*/ 223876 h 723500"/>
              <a:gd name="connsiteX18" fmla="*/ 328060 w 723499"/>
              <a:gd name="connsiteY18" fmla="*/ 218656 h 723500"/>
              <a:gd name="connsiteX19" fmla="*/ 340224 w 723499"/>
              <a:gd name="connsiteY19" fmla="*/ 212331 h 723500"/>
              <a:gd name="connsiteX20" fmla="*/ 352415 w 723499"/>
              <a:gd name="connsiteY20" fmla="*/ 205664 h 723500"/>
              <a:gd name="connsiteX21" fmla="*/ 365531 w 723499"/>
              <a:gd name="connsiteY21" fmla="*/ 198044 h 723500"/>
              <a:gd name="connsiteX22" fmla="*/ 378666 w 723499"/>
              <a:gd name="connsiteY22" fmla="*/ 190424 h 723500"/>
              <a:gd name="connsiteX23" fmla="*/ 401431 w 723499"/>
              <a:gd name="connsiteY23" fmla="*/ 190424 h 72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3499" h="723500">
                <a:moveTo>
                  <a:pt x="361750" y="0"/>
                </a:moveTo>
                <a:cubicBezTo>
                  <a:pt x="161961" y="0"/>
                  <a:pt x="0" y="161961"/>
                  <a:pt x="0" y="361750"/>
                </a:cubicBezTo>
                <a:cubicBezTo>
                  <a:pt x="0" y="561539"/>
                  <a:pt x="161961" y="723500"/>
                  <a:pt x="361750" y="723500"/>
                </a:cubicBezTo>
                <a:cubicBezTo>
                  <a:pt x="561539" y="723500"/>
                  <a:pt x="723500" y="561539"/>
                  <a:pt x="723500" y="361750"/>
                </a:cubicBezTo>
                <a:cubicBezTo>
                  <a:pt x="723500" y="361738"/>
                  <a:pt x="723500" y="361724"/>
                  <a:pt x="723500" y="361712"/>
                </a:cubicBezTo>
                <a:cubicBezTo>
                  <a:pt x="723569" y="162013"/>
                  <a:pt x="561735" y="69"/>
                  <a:pt x="362036" y="0"/>
                </a:cubicBezTo>
                <a:cubicBezTo>
                  <a:pt x="361940" y="0"/>
                  <a:pt x="361845" y="0"/>
                  <a:pt x="361750" y="0"/>
                </a:cubicBezTo>
                <a:close/>
                <a:moveTo>
                  <a:pt x="401431" y="515303"/>
                </a:moveTo>
                <a:lnTo>
                  <a:pt x="346405" y="515303"/>
                </a:lnTo>
                <a:lnTo>
                  <a:pt x="346405" y="252498"/>
                </a:lnTo>
                <a:cubicBezTo>
                  <a:pt x="341757" y="255673"/>
                  <a:pt x="336852" y="258731"/>
                  <a:pt x="331689" y="261671"/>
                </a:cubicBezTo>
                <a:cubicBezTo>
                  <a:pt x="326529" y="264621"/>
                  <a:pt x="321198" y="267260"/>
                  <a:pt x="315725" y="269577"/>
                </a:cubicBezTo>
                <a:cubicBezTo>
                  <a:pt x="309807" y="271901"/>
                  <a:pt x="303587" y="274063"/>
                  <a:pt x="297066" y="276063"/>
                </a:cubicBezTo>
                <a:cubicBezTo>
                  <a:pt x="290544" y="278063"/>
                  <a:pt x="283375" y="280013"/>
                  <a:pt x="275558" y="281912"/>
                </a:cubicBezTo>
                <a:lnTo>
                  <a:pt x="275558" y="237954"/>
                </a:lnTo>
                <a:cubicBezTo>
                  <a:pt x="280828" y="236474"/>
                  <a:pt x="285623" y="234998"/>
                  <a:pt x="289941" y="233524"/>
                </a:cubicBezTo>
                <a:cubicBezTo>
                  <a:pt x="294259" y="232051"/>
                  <a:pt x="298533" y="230575"/>
                  <a:pt x="302762" y="229095"/>
                </a:cubicBezTo>
                <a:cubicBezTo>
                  <a:pt x="306962" y="227409"/>
                  <a:pt x="311191" y="225676"/>
                  <a:pt x="315411" y="223876"/>
                </a:cubicBezTo>
                <a:cubicBezTo>
                  <a:pt x="319630" y="222075"/>
                  <a:pt x="323840" y="220351"/>
                  <a:pt x="328060" y="218656"/>
                </a:cubicBezTo>
                <a:cubicBezTo>
                  <a:pt x="332061" y="216548"/>
                  <a:pt x="336115" y="214439"/>
                  <a:pt x="340224" y="212331"/>
                </a:cubicBezTo>
                <a:cubicBezTo>
                  <a:pt x="344332" y="210224"/>
                  <a:pt x="348396" y="208000"/>
                  <a:pt x="352415" y="205664"/>
                </a:cubicBezTo>
                <a:cubicBezTo>
                  <a:pt x="356861" y="203352"/>
                  <a:pt x="361233" y="200813"/>
                  <a:pt x="365531" y="198044"/>
                </a:cubicBezTo>
                <a:cubicBezTo>
                  <a:pt x="369830" y="195275"/>
                  <a:pt x="374209" y="192736"/>
                  <a:pt x="378666" y="190424"/>
                </a:cubicBezTo>
                <a:lnTo>
                  <a:pt x="401431" y="190424"/>
                </a:lnTo>
                <a:close/>
              </a:path>
            </a:pathLst>
          </a:custGeom>
          <a:solidFill>
            <a:srgbClr val="FB9C33"/>
          </a:solidFill>
          <a:ln w="9525" cap="flat">
            <a:solidFill>
              <a:srgbClr val="FB9C33"/>
            </a:solidFill>
            <a:prstDash val="solid"/>
            <a:miter/>
          </a:ln>
        </p:spPr>
        <p:txBody>
          <a:bodyPr rtlCol="0" anchor="ctr"/>
          <a:lstStyle/>
          <a:p>
            <a:endParaRPr lang="en-US"/>
          </a:p>
        </p:txBody>
      </p:sp>
      <p:sp>
        <p:nvSpPr>
          <p:cNvPr id="28" name="Graphic 20" descr="Badge 5 with solid fill">
            <a:extLst>
              <a:ext uri="{FF2B5EF4-FFF2-40B4-BE49-F238E27FC236}">
                <a16:creationId xmlns:a16="http://schemas.microsoft.com/office/drawing/2014/main" id="{7C8DC0CC-8508-3CCE-1D5C-D421A2ED5673}"/>
              </a:ext>
            </a:extLst>
          </p:cNvPr>
          <p:cNvSpPr/>
          <p:nvPr/>
        </p:nvSpPr>
        <p:spPr>
          <a:xfrm>
            <a:off x="9582393" y="5955355"/>
            <a:ext cx="408867" cy="406119"/>
          </a:xfrm>
          <a:custGeom>
            <a:avLst/>
            <a:gdLst>
              <a:gd name="connsiteX0" fmla="*/ 361750 w 723499"/>
              <a:gd name="connsiteY0" fmla="*/ 0 h 723500"/>
              <a:gd name="connsiteX1" fmla="*/ 0 w 723499"/>
              <a:gd name="connsiteY1" fmla="*/ 361750 h 723500"/>
              <a:gd name="connsiteX2" fmla="*/ 361750 w 723499"/>
              <a:gd name="connsiteY2" fmla="*/ 723500 h 723500"/>
              <a:gd name="connsiteX3" fmla="*/ 723500 w 723499"/>
              <a:gd name="connsiteY3" fmla="*/ 361750 h 723500"/>
              <a:gd name="connsiteX4" fmla="*/ 362093 w 723499"/>
              <a:gd name="connsiteY4" fmla="*/ 0 h 723500"/>
              <a:gd name="connsiteX5" fmla="*/ 361750 w 723499"/>
              <a:gd name="connsiteY5" fmla="*/ 0 h 723500"/>
              <a:gd name="connsiteX6" fmla="*/ 468735 w 723499"/>
              <a:gd name="connsiteY6" fmla="*/ 461420 h 723500"/>
              <a:gd name="connsiteX7" fmla="*/ 439007 w 723499"/>
              <a:gd name="connsiteY7" fmla="*/ 493205 h 723500"/>
              <a:gd name="connsiteX8" fmla="*/ 396478 w 723499"/>
              <a:gd name="connsiteY8" fmla="*/ 511540 h 723500"/>
              <a:gd name="connsiteX9" fmla="*/ 346510 w 723499"/>
              <a:gd name="connsiteY9" fmla="*/ 517389 h 723500"/>
              <a:gd name="connsiteX10" fmla="*/ 268405 w 723499"/>
              <a:gd name="connsiteY10" fmla="*/ 504111 h 723500"/>
              <a:gd name="connsiteX11" fmla="*/ 268405 w 723499"/>
              <a:gd name="connsiteY11" fmla="*/ 456362 h 723500"/>
              <a:gd name="connsiteX12" fmla="*/ 347139 w 723499"/>
              <a:gd name="connsiteY12" fmla="*/ 477250 h 723500"/>
              <a:gd name="connsiteX13" fmla="*/ 378771 w 723499"/>
              <a:gd name="connsiteY13" fmla="*/ 473440 h 723500"/>
              <a:gd name="connsiteX14" fmla="*/ 403898 w 723499"/>
              <a:gd name="connsiteY14" fmla="*/ 462010 h 723500"/>
              <a:gd name="connsiteX15" fmla="*/ 426520 w 723499"/>
              <a:gd name="connsiteY15" fmla="*/ 417100 h 723500"/>
              <a:gd name="connsiteX16" fmla="*/ 419395 w 723499"/>
              <a:gd name="connsiteY16" fmla="*/ 391325 h 723500"/>
              <a:gd name="connsiteX17" fmla="*/ 400422 w 723499"/>
              <a:gd name="connsiteY17" fmla="*/ 373771 h 723500"/>
              <a:gd name="connsiteX18" fmla="*/ 372799 w 723499"/>
              <a:gd name="connsiteY18" fmla="*/ 363655 h 723500"/>
              <a:gd name="connsiteX19" fmla="*/ 339585 w 723499"/>
              <a:gd name="connsiteY19" fmla="*/ 360493 h 723500"/>
              <a:gd name="connsiteX20" fmla="*/ 280445 w 723499"/>
              <a:gd name="connsiteY20" fmla="*/ 363350 h 723500"/>
              <a:gd name="connsiteX21" fmla="*/ 296228 w 723499"/>
              <a:gd name="connsiteY21" fmla="*/ 194501 h 723500"/>
              <a:gd name="connsiteX22" fmla="*/ 462915 w 723499"/>
              <a:gd name="connsiteY22" fmla="*/ 194501 h 723500"/>
              <a:gd name="connsiteX23" fmla="*/ 462915 w 723499"/>
              <a:gd name="connsiteY23" fmla="*/ 236877 h 723500"/>
              <a:gd name="connsiteX24" fmla="*/ 343348 w 723499"/>
              <a:gd name="connsiteY24" fmla="*/ 236877 h 723500"/>
              <a:gd name="connsiteX25" fmla="*/ 335128 w 723499"/>
              <a:gd name="connsiteY25" fmla="*/ 320373 h 723500"/>
              <a:gd name="connsiteX26" fmla="*/ 341452 w 723499"/>
              <a:gd name="connsiteY26" fmla="*/ 319897 h 723500"/>
              <a:gd name="connsiteX27" fmla="*/ 344757 w 723499"/>
              <a:gd name="connsiteY27" fmla="*/ 319583 h 723500"/>
              <a:gd name="connsiteX28" fmla="*/ 347777 w 723499"/>
              <a:gd name="connsiteY28" fmla="*/ 319421 h 723500"/>
              <a:gd name="connsiteX29" fmla="*/ 353149 w 723499"/>
              <a:gd name="connsiteY29" fmla="*/ 319421 h 723500"/>
              <a:gd name="connsiteX30" fmla="*/ 401222 w 723499"/>
              <a:gd name="connsiteY30" fmla="*/ 324641 h 723500"/>
              <a:gd name="connsiteX31" fmla="*/ 441703 w 723499"/>
              <a:gd name="connsiteY31" fmla="*/ 341243 h 723500"/>
              <a:gd name="connsiteX32" fmla="*/ 469583 w 723499"/>
              <a:gd name="connsiteY32" fmla="*/ 370818 h 723500"/>
              <a:gd name="connsiteX33" fmla="*/ 480060 w 723499"/>
              <a:gd name="connsiteY33" fmla="*/ 414938 h 723500"/>
              <a:gd name="connsiteX34" fmla="*/ 468735 w 723499"/>
              <a:gd name="connsiteY34" fmla="*/ 461420 h 72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23499" h="723500">
                <a:moveTo>
                  <a:pt x="361750" y="0"/>
                </a:moveTo>
                <a:cubicBezTo>
                  <a:pt x="161961" y="0"/>
                  <a:pt x="0" y="161961"/>
                  <a:pt x="0" y="361750"/>
                </a:cubicBezTo>
                <a:cubicBezTo>
                  <a:pt x="0" y="561539"/>
                  <a:pt x="161961" y="723500"/>
                  <a:pt x="361750" y="723500"/>
                </a:cubicBezTo>
                <a:cubicBezTo>
                  <a:pt x="561539" y="723500"/>
                  <a:pt x="723500" y="561539"/>
                  <a:pt x="723500" y="361750"/>
                </a:cubicBezTo>
                <a:cubicBezTo>
                  <a:pt x="723594" y="162056"/>
                  <a:pt x="561787" y="94"/>
                  <a:pt x="362093" y="0"/>
                </a:cubicBezTo>
                <a:cubicBezTo>
                  <a:pt x="361979" y="0"/>
                  <a:pt x="361864" y="0"/>
                  <a:pt x="361750" y="0"/>
                </a:cubicBezTo>
                <a:close/>
                <a:moveTo>
                  <a:pt x="468735" y="461420"/>
                </a:moveTo>
                <a:cubicBezTo>
                  <a:pt x="461383" y="474146"/>
                  <a:pt x="451215" y="485020"/>
                  <a:pt x="439007" y="493205"/>
                </a:cubicBezTo>
                <a:cubicBezTo>
                  <a:pt x="426041" y="501810"/>
                  <a:pt x="411637" y="508021"/>
                  <a:pt x="396478" y="511540"/>
                </a:cubicBezTo>
                <a:cubicBezTo>
                  <a:pt x="380116" y="515480"/>
                  <a:pt x="363340" y="517444"/>
                  <a:pt x="346510" y="517389"/>
                </a:cubicBezTo>
                <a:cubicBezTo>
                  <a:pt x="311725" y="517389"/>
                  <a:pt x="285690" y="512962"/>
                  <a:pt x="268405" y="504111"/>
                </a:cubicBezTo>
                <a:lnTo>
                  <a:pt x="268405" y="456362"/>
                </a:lnTo>
                <a:cubicBezTo>
                  <a:pt x="292490" y="469799"/>
                  <a:pt x="319560" y="476981"/>
                  <a:pt x="347139" y="477250"/>
                </a:cubicBezTo>
                <a:cubicBezTo>
                  <a:pt x="357802" y="477335"/>
                  <a:pt x="368433" y="476055"/>
                  <a:pt x="378771" y="473440"/>
                </a:cubicBezTo>
                <a:cubicBezTo>
                  <a:pt x="387779" y="471209"/>
                  <a:pt x="396297" y="467334"/>
                  <a:pt x="403898" y="462010"/>
                </a:cubicBezTo>
                <a:cubicBezTo>
                  <a:pt x="418546" y="451826"/>
                  <a:pt x="427055" y="434932"/>
                  <a:pt x="426520" y="417100"/>
                </a:cubicBezTo>
                <a:cubicBezTo>
                  <a:pt x="426800" y="407986"/>
                  <a:pt x="424316" y="399001"/>
                  <a:pt x="419395" y="391325"/>
                </a:cubicBezTo>
                <a:cubicBezTo>
                  <a:pt x="414483" y="384111"/>
                  <a:pt x="407995" y="378108"/>
                  <a:pt x="400422" y="373771"/>
                </a:cubicBezTo>
                <a:cubicBezTo>
                  <a:pt x="391841" y="368884"/>
                  <a:pt x="382506" y="365465"/>
                  <a:pt x="372799" y="363655"/>
                </a:cubicBezTo>
                <a:cubicBezTo>
                  <a:pt x="361859" y="361511"/>
                  <a:pt x="350733" y="360452"/>
                  <a:pt x="339585" y="360493"/>
                </a:cubicBezTo>
                <a:cubicBezTo>
                  <a:pt x="328841" y="360493"/>
                  <a:pt x="309127" y="361445"/>
                  <a:pt x="280445" y="363350"/>
                </a:cubicBezTo>
                <a:lnTo>
                  <a:pt x="296228" y="194501"/>
                </a:lnTo>
                <a:lnTo>
                  <a:pt x="462915" y="194501"/>
                </a:lnTo>
                <a:lnTo>
                  <a:pt x="462915" y="236877"/>
                </a:lnTo>
                <a:lnTo>
                  <a:pt x="343348" y="236877"/>
                </a:lnTo>
                <a:lnTo>
                  <a:pt x="335128" y="320373"/>
                </a:lnTo>
                <a:cubicBezTo>
                  <a:pt x="338061" y="320164"/>
                  <a:pt x="340185" y="320002"/>
                  <a:pt x="341452" y="319897"/>
                </a:cubicBezTo>
                <a:cubicBezTo>
                  <a:pt x="342719" y="319792"/>
                  <a:pt x="343814" y="319688"/>
                  <a:pt x="344757" y="319583"/>
                </a:cubicBezTo>
                <a:cubicBezTo>
                  <a:pt x="345760" y="319473"/>
                  <a:pt x="346768" y="319420"/>
                  <a:pt x="347777" y="319421"/>
                </a:cubicBezTo>
                <a:lnTo>
                  <a:pt x="353149" y="319421"/>
                </a:lnTo>
                <a:cubicBezTo>
                  <a:pt x="369318" y="319370"/>
                  <a:pt x="385441" y="321121"/>
                  <a:pt x="401222" y="324641"/>
                </a:cubicBezTo>
                <a:cubicBezTo>
                  <a:pt x="415602" y="327704"/>
                  <a:pt x="429313" y="333327"/>
                  <a:pt x="441703" y="341243"/>
                </a:cubicBezTo>
                <a:cubicBezTo>
                  <a:pt x="453223" y="348734"/>
                  <a:pt x="462784" y="358875"/>
                  <a:pt x="469583" y="370818"/>
                </a:cubicBezTo>
                <a:cubicBezTo>
                  <a:pt x="476898" y="384345"/>
                  <a:pt x="480512" y="399565"/>
                  <a:pt x="480060" y="414938"/>
                </a:cubicBezTo>
                <a:cubicBezTo>
                  <a:pt x="480499" y="431164"/>
                  <a:pt x="476589" y="447213"/>
                  <a:pt x="468735" y="461420"/>
                </a:cubicBezTo>
                <a:close/>
              </a:path>
            </a:pathLst>
          </a:custGeom>
          <a:solidFill>
            <a:srgbClr val="FB9C33"/>
          </a:solidFill>
          <a:ln w="9525" cap="flat">
            <a:solidFill>
              <a:srgbClr val="FB9C33"/>
            </a:solidFill>
            <a:prstDash val="solid"/>
            <a:miter/>
          </a:ln>
        </p:spPr>
        <p:txBody>
          <a:bodyPr rtlCol="0" anchor="ctr"/>
          <a:lstStyle/>
          <a:p>
            <a:endParaRPr lang="en-US"/>
          </a:p>
        </p:txBody>
      </p:sp>
      <p:pic>
        <p:nvPicPr>
          <p:cNvPr id="30" name="Graphic 29" descr="Badge with solid fill">
            <a:extLst>
              <a:ext uri="{FF2B5EF4-FFF2-40B4-BE49-F238E27FC236}">
                <a16:creationId xmlns:a16="http://schemas.microsoft.com/office/drawing/2014/main" id="{2811E77F-9D3C-C8B0-B05E-FFE34CA227E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99712" y="1197939"/>
            <a:ext cx="526078" cy="526078"/>
          </a:xfrm>
          <a:prstGeom prst="rect">
            <a:avLst/>
          </a:prstGeom>
        </p:spPr>
      </p:pic>
      <p:cxnSp>
        <p:nvCxnSpPr>
          <p:cNvPr id="32" name="Straight Arrow Connector 31">
            <a:extLst>
              <a:ext uri="{FF2B5EF4-FFF2-40B4-BE49-F238E27FC236}">
                <a16:creationId xmlns:a16="http://schemas.microsoft.com/office/drawing/2014/main" id="{A90B07F9-3478-115D-7B76-8CA18EDB291F}"/>
              </a:ext>
            </a:extLst>
          </p:cNvPr>
          <p:cNvCxnSpPr>
            <a:cxnSpLocks/>
            <a:stCxn id="26" idx="3"/>
          </p:cNvCxnSpPr>
          <p:nvPr/>
        </p:nvCxnSpPr>
        <p:spPr>
          <a:xfrm>
            <a:off x="6787525" y="4710790"/>
            <a:ext cx="2069092" cy="1190386"/>
          </a:xfrm>
          <a:prstGeom prst="straightConnector1">
            <a:avLst/>
          </a:prstGeom>
          <a:ln>
            <a:solidFill>
              <a:srgbClr val="FB9C33"/>
            </a:solidFill>
            <a:tailEnd type="triangle"/>
          </a:ln>
        </p:spPr>
        <p:style>
          <a:lnRef idx="1">
            <a:schemeClr val="accent1"/>
          </a:lnRef>
          <a:fillRef idx="0">
            <a:schemeClr val="accent1"/>
          </a:fillRef>
          <a:effectRef idx="0">
            <a:schemeClr val="accent1"/>
          </a:effectRef>
          <a:fontRef idx="minor">
            <a:schemeClr val="tx1"/>
          </a:fontRef>
        </p:style>
      </p:cxnSp>
      <p:pic>
        <p:nvPicPr>
          <p:cNvPr id="34" name="Graphic 33" descr="Badge 4 with solid fill">
            <a:extLst>
              <a:ext uri="{FF2B5EF4-FFF2-40B4-BE49-F238E27FC236}">
                <a16:creationId xmlns:a16="http://schemas.microsoft.com/office/drawing/2014/main" id="{12B37377-F0E1-9FAF-6F53-17E8B47CCFC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520480" y="1197939"/>
            <a:ext cx="526078" cy="526078"/>
          </a:xfrm>
          <a:prstGeom prst="rect">
            <a:avLst/>
          </a:prstGeom>
        </p:spPr>
      </p:pic>
      <p:cxnSp>
        <p:nvCxnSpPr>
          <p:cNvPr id="35" name="Straight Arrow Connector 34">
            <a:extLst>
              <a:ext uri="{FF2B5EF4-FFF2-40B4-BE49-F238E27FC236}">
                <a16:creationId xmlns:a16="http://schemas.microsoft.com/office/drawing/2014/main" id="{4DAF24E6-310A-72AC-8CCC-7D5B72DC76B1}"/>
              </a:ext>
            </a:extLst>
          </p:cNvPr>
          <p:cNvCxnSpPr>
            <a:cxnSpLocks/>
          </p:cNvCxnSpPr>
          <p:nvPr/>
        </p:nvCxnSpPr>
        <p:spPr>
          <a:xfrm>
            <a:off x="9951090" y="6158415"/>
            <a:ext cx="620466" cy="0"/>
          </a:xfrm>
          <a:prstGeom prst="straightConnector1">
            <a:avLst/>
          </a:prstGeom>
          <a:ln>
            <a:solidFill>
              <a:srgbClr val="FB9C33"/>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0576C6A5-A44F-5992-F564-0C5BEE6402FF}"/>
              </a:ext>
            </a:extLst>
          </p:cNvPr>
          <p:cNvCxnSpPr>
            <a:cxnSpLocks/>
          </p:cNvCxnSpPr>
          <p:nvPr/>
        </p:nvCxnSpPr>
        <p:spPr>
          <a:xfrm>
            <a:off x="10783519" y="1724017"/>
            <a:ext cx="0" cy="1870811"/>
          </a:xfrm>
          <a:prstGeom prst="straightConnector1">
            <a:avLst/>
          </a:prstGeom>
          <a:ln>
            <a:solidFill>
              <a:srgbClr val="FB9C3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30419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9DBBF-91AB-1176-E609-DDFC92B352AA}"/>
            </a:ext>
          </a:extLst>
        </p:cNvPr>
        <p:cNvGrpSpPr/>
        <p:nvPr/>
      </p:nvGrpSpPr>
      <p:grpSpPr>
        <a:xfrm>
          <a:off x="0" y="0"/>
          <a:ext cx="0" cy="0"/>
          <a:chOff x="0" y="0"/>
          <a:chExt cx="0" cy="0"/>
        </a:xfrm>
      </p:grpSpPr>
      <p:sp>
        <p:nvSpPr>
          <p:cNvPr id="17" name="Text Placeholder 16">
            <a:extLst>
              <a:ext uri="{FF2B5EF4-FFF2-40B4-BE49-F238E27FC236}">
                <a16:creationId xmlns:a16="http://schemas.microsoft.com/office/drawing/2014/main" id="{710DFDEF-2681-7E51-F788-C79D5C8ABA53}"/>
              </a:ext>
            </a:extLst>
          </p:cNvPr>
          <p:cNvSpPr>
            <a:spLocks noGrp="1"/>
          </p:cNvSpPr>
          <p:nvPr>
            <p:ph type="body" sz="quarter" idx="14"/>
          </p:nvPr>
        </p:nvSpPr>
        <p:spPr/>
        <p:txBody>
          <a:bodyPr vert="horz" lIns="91440" tIns="45720" rIns="91440" bIns="45720" rtlCol="0" anchor="t">
            <a:noAutofit/>
          </a:bodyPr>
          <a:lstStyle/>
          <a:p>
            <a:r>
              <a:rPr lang="en-US">
                <a:ea typeface="Calibri"/>
                <a:cs typeface="+mj-lt"/>
              </a:rPr>
              <a:t>Also Available: File Space in the Cloud</a:t>
            </a:r>
            <a:endParaRPr lang="en-US"/>
          </a:p>
        </p:txBody>
      </p:sp>
      <p:sp>
        <p:nvSpPr>
          <p:cNvPr id="4" name="TextBox 3">
            <a:extLst>
              <a:ext uri="{FF2B5EF4-FFF2-40B4-BE49-F238E27FC236}">
                <a16:creationId xmlns:a16="http://schemas.microsoft.com/office/drawing/2014/main" id="{2E594DD2-9DE9-6471-27D8-F849F63F5A5E}"/>
              </a:ext>
            </a:extLst>
          </p:cNvPr>
          <p:cNvSpPr txBox="1"/>
          <p:nvPr/>
        </p:nvSpPr>
        <p:spPr>
          <a:xfrm>
            <a:off x="986807" y="956824"/>
            <a:ext cx="10389853"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accent1">
                    <a:lumMod val="76000"/>
                  </a:schemeClr>
                </a:solidFill>
                <a:latin typeface="+mj-lt"/>
              </a:rPr>
              <a:t>Microsoft </a:t>
            </a:r>
            <a:r>
              <a:rPr lang="en-US" sz="3200" err="1">
                <a:solidFill>
                  <a:schemeClr val="accent1">
                    <a:lumMod val="76000"/>
                  </a:schemeClr>
                </a:solidFill>
                <a:latin typeface="+mj-lt"/>
              </a:rPr>
              <a:t>Sharepoint</a:t>
            </a:r>
            <a:endParaRPr lang="en-US" sz="3200">
              <a:solidFill>
                <a:schemeClr val="accent1">
                  <a:lumMod val="76000"/>
                </a:schemeClr>
              </a:solidFill>
              <a:latin typeface="+mj-lt"/>
            </a:endParaRPr>
          </a:p>
          <a:p>
            <a:endParaRPr lang="en-US" sz="2000" b="1">
              <a:solidFill>
                <a:schemeClr val="accent1">
                  <a:lumMod val="76000"/>
                </a:schemeClr>
              </a:solidFill>
            </a:endParaRPr>
          </a:p>
        </p:txBody>
      </p:sp>
      <p:sp>
        <p:nvSpPr>
          <p:cNvPr id="2" name="TextBox 1">
            <a:extLst>
              <a:ext uri="{FF2B5EF4-FFF2-40B4-BE49-F238E27FC236}">
                <a16:creationId xmlns:a16="http://schemas.microsoft.com/office/drawing/2014/main" id="{53E73A70-18FA-B6B5-6115-E96CF229FA5D}"/>
              </a:ext>
            </a:extLst>
          </p:cNvPr>
          <p:cNvSpPr txBox="1"/>
          <p:nvPr/>
        </p:nvSpPr>
        <p:spPr>
          <a:xfrm>
            <a:off x="986807" y="2269842"/>
            <a:ext cx="4934951" cy="30008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004C72"/>
                </a:solidFill>
              </a:rPr>
              <a:t>Dedicated file space for your Conference</a:t>
            </a:r>
          </a:p>
          <a:p>
            <a:pPr marL="457200" indent="-457200">
              <a:buFont typeface="Arial" panose="020B0604020202020204" pitchFamily="34" charset="0"/>
              <a:buChar char="•"/>
            </a:pPr>
            <a:r>
              <a:rPr lang="en-US" sz="2400"/>
              <a:t>Store files in the Cloud</a:t>
            </a:r>
          </a:p>
          <a:p>
            <a:pPr marL="457200" indent="-457200">
              <a:buFont typeface="Arial" panose="020B0604020202020204" pitchFamily="34" charset="0"/>
              <a:buChar char="•"/>
            </a:pPr>
            <a:r>
              <a:rPr lang="en-US" sz="2400"/>
              <a:t>Longevity beyond any one Officer</a:t>
            </a:r>
          </a:p>
          <a:p>
            <a:pPr marL="457200" indent="-457200">
              <a:buFont typeface="Arial" panose="020B0604020202020204" pitchFamily="34" charset="0"/>
              <a:buChar char="•"/>
            </a:pPr>
            <a:r>
              <a:rPr lang="en-US" sz="2400"/>
              <a:t>Seamless file-sharing with Council or with other Conferences</a:t>
            </a:r>
          </a:p>
          <a:p>
            <a:endParaRPr lang="en-US" sz="1500"/>
          </a:p>
          <a:p>
            <a:endParaRPr lang="en-US" sz="1500"/>
          </a:p>
          <a:p>
            <a:endParaRPr lang="en-US" sz="1500"/>
          </a:p>
        </p:txBody>
      </p:sp>
      <p:pic>
        <p:nvPicPr>
          <p:cNvPr id="6" name="Picture 5">
            <a:extLst>
              <a:ext uri="{FF2B5EF4-FFF2-40B4-BE49-F238E27FC236}">
                <a16:creationId xmlns:a16="http://schemas.microsoft.com/office/drawing/2014/main" id="{79049F0E-AEE0-B5E0-14E1-59B6F50ECECB}"/>
              </a:ext>
            </a:extLst>
          </p:cNvPr>
          <p:cNvPicPr>
            <a:picLocks noChangeAspect="1"/>
          </p:cNvPicPr>
          <p:nvPr/>
        </p:nvPicPr>
        <p:blipFill>
          <a:blip r:embed="rId3"/>
          <a:stretch>
            <a:fillRect/>
          </a:stretch>
        </p:blipFill>
        <p:spPr>
          <a:xfrm>
            <a:off x="6096000" y="1712270"/>
            <a:ext cx="5795428" cy="41889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5945412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DBA2B-D60E-EA4A-8456-3CFB5D44B9EC}"/>
            </a:ext>
          </a:extLst>
        </p:cNvPr>
        <p:cNvGrpSpPr/>
        <p:nvPr/>
      </p:nvGrpSpPr>
      <p:grpSpPr>
        <a:xfrm>
          <a:off x="0" y="0"/>
          <a:ext cx="0" cy="0"/>
          <a:chOff x="0" y="0"/>
          <a:chExt cx="0" cy="0"/>
        </a:xfrm>
      </p:grpSpPr>
      <p:sp>
        <p:nvSpPr>
          <p:cNvPr id="17" name="Text Placeholder 16">
            <a:extLst>
              <a:ext uri="{FF2B5EF4-FFF2-40B4-BE49-F238E27FC236}">
                <a16:creationId xmlns:a16="http://schemas.microsoft.com/office/drawing/2014/main" id="{07D03184-3E3E-B8E6-B74B-ADD1B7C8640E}"/>
              </a:ext>
            </a:extLst>
          </p:cNvPr>
          <p:cNvSpPr>
            <a:spLocks noGrp="1"/>
          </p:cNvSpPr>
          <p:nvPr>
            <p:ph type="body" sz="quarter" idx="14"/>
          </p:nvPr>
        </p:nvSpPr>
        <p:spPr/>
        <p:txBody>
          <a:bodyPr vert="horz" lIns="91440" tIns="45720" rIns="91440" bIns="45720" rtlCol="0" anchor="t">
            <a:noAutofit/>
          </a:bodyPr>
          <a:lstStyle/>
          <a:p>
            <a:r>
              <a:rPr lang="en-US">
                <a:ea typeface="Calibri"/>
                <a:cs typeface="+mj-lt"/>
              </a:rPr>
              <a:t>Summary of Benefits</a:t>
            </a:r>
            <a:endParaRPr lang="en-US"/>
          </a:p>
        </p:txBody>
      </p:sp>
      <p:sp>
        <p:nvSpPr>
          <p:cNvPr id="2" name="TextBox 1">
            <a:extLst>
              <a:ext uri="{FF2B5EF4-FFF2-40B4-BE49-F238E27FC236}">
                <a16:creationId xmlns:a16="http://schemas.microsoft.com/office/drawing/2014/main" id="{8C2C7DC4-C4EA-19C4-3E28-E48257EFD48A}"/>
              </a:ext>
            </a:extLst>
          </p:cNvPr>
          <p:cNvSpPr txBox="1"/>
          <p:nvPr/>
        </p:nvSpPr>
        <p:spPr>
          <a:xfrm>
            <a:off x="986807" y="1244465"/>
            <a:ext cx="8253088"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spcAft>
                <a:spcPts val="600"/>
              </a:spcAft>
            </a:pPr>
            <a:r>
              <a:rPr lang="en-US" sz="2000" b="1">
                <a:solidFill>
                  <a:schemeClr val="accent1"/>
                </a:solidFill>
              </a:rPr>
              <a:t>Save time for volunteers</a:t>
            </a:r>
            <a:endParaRPr lang="en-US" sz="2000" b="1">
              <a:solidFill>
                <a:schemeClr val="accent1"/>
              </a:solidFill>
              <a:ea typeface="Calibri"/>
              <a:cs typeface="Calibri"/>
            </a:endParaRPr>
          </a:p>
          <a:p>
            <a:pPr marL="342900" indent="-342900">
              <a:spcBef>
                <a:spcPts val="600"/>
              </a:spcBef>
              <a:spcAft>
                <a:spcPts val="600"/>
              </a:spcAft>
              <a:buFont typeface="Arial" panose="020B0604020202020204" pitchFamily="34" charset="0"/>
              <a:buChar char="•"/>
            </a:pPr>
            <a:r>
              <a:rPr lang="en-US" sz="2000" b="1">
                <a:solidFill>
                  <a:schemeClr val="accent1"/>
                </a:solidFill>
                <a:ea typeface="Calibri"/>
                <a:cs typeface="Calibri"/>
              </a:rPr>
              <a:t>Messages can be reviewed anytime, anywhere</a:t>
            </a:r>
          </a:p>
          <a:p>
            <a:pPr marL="342900" indent="-342900">
              <a:spcBef>
                <a:spcPts val="600"/>
              </a:spcBef>
              <a:spcAft>
                <a:spcPts val="600"/>
              </a:spcAft>
              <a:buFont typeface="Arial" panose="020B0604020202020204" pitchFamily="34" charset="0"/>
              <a:buChar char="•"/>
            </a:pPr>
            <a:r>
              <a:rPr lang="en-US" sz="2000" b="1">
                <a:solidFill>
                  <a:schemeClr val="accent1"/>
                </a:solidFill>
                <a:ea typeface="Calibri"/>
                <a:cs typeface="Calibri"/>
              </a:rPr>
              <a:t>Clear caller ID </a:t>
            </a:r>
          </a:p>
          <a:p>
            <a:pPr marL="342900" indent="-342900">
              <a:spcBef>
                <a:spcPts val="600"/>
              </a:spcBef>
              <a:spcAft>
                <a:spcPts val="600"/>
              </a:spcAft>
              <a:buFont typeface="Arial" panose="020B0604020202020204" pitchFamily="34" charset="0"/>
              <a:buChar char="•"/>
            </a:pPr>
            <a:r>
              <a:rPr lang="en-US" sz="2000" b="1">
                <a:solidFill>
                  <a:schemeClr val="accent1"/>
                </a:solidFill>
                <a:ea typeface="Calibri"/>
                <a:cs typeface="Calibri"/>
              </a:rPr>
              <a:t>Professional email address</a:t>
            </a:r>
          </a:p>
          <a:p>
            <a:pPr marL="342900" indent="-342900">
              <a:spcBef>
                <a:spcPts val="600"/>
              </a:spcBef>
              <a:spcAft>
                <a:spcPts val="600"/>
              </a:spcAft>
              <a:buFont typeface="Arial" panose="020B0604020202020204" pitchFamily="34" charset="0"/>
              <a:buChar char="•"/>
            </a:pPr>
            <a:r>
              <a:rPr lang="en-US" sz="2000" b="1">
                <a:solidFill>
                  <a:schemeClr val="accent1"/>
                </a:solidFill>
              </a:rPr>
              <a:t>Easily transfer Neighbors to another Conference</a:t>
            </a:r>
            <a:endParaRPr lang="en-US" sz="2000" b="1">
              <a:solidFill>
                <a:schemeClr val="accent1"/>
              </a:solidFill>
              <a:ea typeface="Calibri"/>
              <a:cs typeface="Calibri"/>
            </a:endParaRPr>
          </a:p>
          <a:p>
            <a:pPr marL="342900" indent="-342900">
              <a:spcBef>
                <a:spcPts val="600"/>
              </a:spcBef>
              <a:spcAft>
                <a:spcPts val="600"/>
              </a:spcAft>
              <a:buFont typeface="Arial" panose="020B0604020202020204" pitchFamily="34" charset="0"/>
              <a:buChar char="•"/>
            </a:pPr>
            <a:r>
              <a:rPr lang="en-US" sz="2000" b="1">
                <a:solidFill>
                  <a:schemeClr val="accent1"/>
                </a:solidFill>
              </a:rPr>
              <a:t>4-digit dialing between Conferences*</a:t>
            </a:r>
            <a:endParaRPr lang="en-US" sz="2000" b="1">
              <a:solidFill>
                <a:schemeClr val="accent1"/>
              </a:solidFill>
              <a:ea typeface="Calibri"/>
              <a:cs typeface="Calibri"/>
            </a:endParaRPr>
          </a:p>
          <a:p>
            <a:endParaRPr lang="en-US" sz="1500"/>
          </a:p>
          <a:p>
            <a:r>
              <a:rPr lang="en-US" sz="1500" i="1"/>
              <a:t>*if all adopt</a:t>
            </a:r>
          </a:p>
          <a:p>
            <a:endParaRPr lang="en-US" sz="1500"/>
          </a:p>
        </p:txBody>
      </p:sp>
    </p:spTree>
    <p:extLst>
      <p:ext uri="{BB962C8B-B14F-4D97-AF65-F5344CB8AC3E}">
        <p14:creationId xmlns:p14="http://schemas.microsoft.com/office/powerpoint/2010/main" val="34310955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9BB18-2296-B37A-2BD2-608C301A6C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961E18-8CB8-D72B-DF26-DED05CBFC784}"/>
              </a:ext>
            </a:extLst>
          </p:cNvPr>
          <p:cNvSpPr>
            <a:spLocks noGrp="1"/>
          </p:cNvSpPr>
          <p:nvPr>
            <p:ph type="title"/>
          </p:nvPr>
        </p:nvSpPr>
        <p:spPr>
          <a:xfrm>
            <a:off x="689486" y="237067"/>
            <a:ext cx="7278423" cy="1007600"/>
          </a:xfrm>
        </p:spPr>
        <p:txBody>
          <a:bodyPr/>
          <a:lstStyle/>
          <a:p>
            <a:r>
              <a:rPr lang="en-US">
                <a:ea typeface="Calibri"/>
              </a:rPr>
              <a:t>But How?</a:t>
            </a:r>
            <a:br>
              <a:rPr lang="en-US">
                <a:ea typeface="Calibri"/>
              </a:rPr>
            </a:br>
            <a:r>
              <a:rPr lang="en-US">
                <a:solidFill>
                  <a:srgbClr val="016699"/>
                </a:solidFill>
                <a:ea typeface="Calibri"/>
              </a:rPr>
              <a:t>Neighbor-Centric Methods</a:t>
            </a:r>
            <a:endParaRPr lang="en-US">
              <a:solidFill>
                <a:srgbClr val="016699"/>
              </a:solidFill>
            </a:endParaRPr>
          </a:p>
        </p:txBody>
      </p:sp>
      <p:sp>
        <p:nvSpPr>
          <p:cNvPr id="4" name="Text Placeholder 3">
            <a:extLst>
              <a:ext uri="{FF2B5EF4-FFF2-40B4-BE49-F238E27FC236}">
                <a16:creationId xmlns:a16="http://schemas.microsoft.com/office/drawing/2014/main" id="{564E84EC-61EA-BFBE-29F1-BB57851D5102}"/>
              </a:ext>
            </a:extLst>
          </p:cNvPr>
          <p:cNvSpPr>
            <a:spLocks noGrp="1"/>
          </p:cNvSpPr>
          <p:nvPr>
            <p:ph type="body" sz="quarter" idx="11"/>
          </p:nvPr>
        </p:nvSpPr>
        <p:spPr>
          <a:xfrm>
            <a:off x="689486" y="1396365"/>
            <a:ext cx="9439252" cy="3789599"/>
          </a:xfrm>
        </p:spPr>
        <p:txBody>
          <a:bodyPr vert="horz" lIns="91440" tIns="45720" rIns="91440" bIns="45720" rtlCol="0" anchor="t">
            <a:noAutofit/>
          </a:bodyPr>
          <a:lstStyle/>
          <a:p>
            <a:pPr marL="457200" lvl="1" indent="0">
              <a:buNone/>
            </a:pPr>
            <a:r>
              <a:rPr lang="en-US" sz="2000" b="1">
                <a:solidFill>
                  <a:schemeClr val="accent1"/>
                </a:solidFill>
                <a:latin typeface="Calibri"/>
                <a:ea typeface="Calibri"/>
                <a:cs typeface="Times New Roman"/>
              </a:rPr>
              <a:t>Keep your phoneline "on" / Allow messages</a:t>
            </a:r>
            <a:endParaRPr lang="en-US" sz="2000" b="1">
              <a:solidFill>
                <a:schemeClr val="accent1"/>
              </a:solidFill>
              <a:cs typeface="Times New Roman"/>
            </a:endParaRPr>
          </a:p>
          <a:p>
            <a:pPr marL="742950" lvl="1" indent="-285750"/>
            <a:r>
              <a:rPr lang="en-US" sz="2000" b="1">
                <a:solidFill>
                  <a:schemeClr val="accent1"/>
                </a:solidFill>
                <a:latin typeface="Calibri"/>
                <a:ea typeface="Calibri"/>
                <a:cs typeface="Times New Roman"/>
              </a:rPr>
              <a:t>Collect intake voicemails via email</a:t>
            </a:r>
            <a:endParaRPr lang="en-US" sz="2000" b="1">
              <a:solidFill>
                <a:schemeClr val="accent1"/>
              </a:solidFill>
              <a:cs typeface="Times New Roman"/>
            </a:endParaRPr>
          </a:p>
          <a:p>
            <a:pPr marL="742950" lvl="1" indent="-285750"/>
            <a:r>
              <a:rPr lang="en-US" sz="2000" b="1">
                <a:solidFill>
                  <a:schemeClr val="accent1"/>
                </a:solidFill>
                <a:latin typeface="Calibri"/>
                <a:ea typeface="Calibri"/>
                <a:cs typeface="Calibri"/>
              </a:rPr>
              <a:t>Invite new Vincentians to monitor incoming email and assist Intake. </a:t>
            </a:r>
            <a:endParaRPr lang="en-US" sz="2000">
              <a:solidFill>
                <a:schemeClr val="accent1"/>
              </a:solidFill>
              <a:latin typeface="Calibri"/>
              <a:ea typeface="Calibri"/>
              <a:cs typeface="Calibri"/>
            </a:endParaRPr>
          </a:p>
          <a:p>
            <a:pPr marL="742950" lvl="1" indent="-285750"/>
            <a:r>
              <a:rPr lang="en-US" sz="2000" b="1">
                <a:solidFill>
                  <a:schemeClr val="accent1"/>
                </a:solidFill>
                <a:latin typeface="Calibri"/>
                <a:ea typeface="Calibri"/>
                <a:cs typeface="Times New Roman"/>
              </a:rPr>
              <a:t>Create a contact list in Outlook for neighboring Conferences. </a:t>
            </a:r>
            <a:endParaRPr lang="en-US" sz="2000" b="1">
              <a:solidFill>
                <a:schemeClr val="accent1"/>
              </a:solidFill>
              <a:cs typeface="Times New Roman"/>
            </a:endParaRPr>
          </a:p>
          <a:p>
            <a:pPr marL="742950" lvl="1" indent="-285750"/>
            <a:endParaRPr lang="en-US" sz="2000" b="1">
              <a:solidFill>
                <a:schemeClr val="accent1"/>
              </a:solidFill>
              <a:latin typeface="Calibri"/>
              <a:ea typeface="Calibri"/>
              <a:cs typeface="Times New Roman"/>
            </a:endParaRPr>
          </a:p>
          <a:p>
            <a:pPr marL="457200" lvl="1" indent="0">
              <a:buNone/>
            </a:pPr>
            <a:r>
              <a:rPr lang="en-US" sz="2000" b="1">
                <a:solidFill>
                  <a:schemeClr val="accent1"/>
                </a:solidFill>
                <a:latin typeface="Calibri"/>
                <a:ea typeface="Calibri"/>
                <a:cs typeface="Times New Roman"/>
              </a:rPr>
              <a:t>Call back </a:t>
            </a:r>
            <a:r>
              <a:rPr lang="en-US" sz="2000" b="1" i="1">
                <a:solidFill>
                  <a:schemeClr val="accent1"/>
                </a:solidFill>
                <a:latin typeface="Calibri"/>
                <a:ea typeface="Calibri"/>
                <a:cs typeface="Times New Roman"/>
              </a:rPr>
              <a:t>at</a:t>
            </a:r>
            <a:r>
              <a:rPr lang="en-US" sz="2000" b="1">
                <a:solidFill>
                  <a:schemeClr val="accent1"/>
                </a:solidFill>
                <a:latin typeface="Calibri"/>
                <a:ea typeface="Calibri"/>
                <a:cs typeface="Times New Roman"/>
              </a:rPr>
              <a:t> </a:t>
            </a:r>
            <a:r>
              <a:rPr lang="en-US" sz="2000" b="1" i="1">
                <a:solidFill>
                  <a:schemeClr val="accent1"/>
                </a:solidFill>
                <a:latin typeface="Calibri"/>
                <a:ea typeface="Calibri"/>
                <a:cs typeface="Times New Roman"/>
              </a:rPr>
              <a:t>least</a:t>
            </a:r>
            <a:r>
              <a:rPr lang="en-US" sz="2000" b="1">
                <a:solidFill>
                  <a:schemeClr val="accent1"/>
                </a:solidFill>
                <a:latin typeface="Calibri"/>
                <a:ea typeface="Calibri"/>
                <a:cs typeface="Times New Roman"/>
              </a:rPr>
              <a:t> </a:t>
            </a:r>
            <a:r>
              <a:rPr lang="en-US" sz="2000" b="1" i="1">
                <a:solidFill>
                  <a:schemeClr val="accent1"/>
                </a:solidFill>
                <a:latin typeface="Calibri"/>
                <a:ea typeface="Calibri"/>
                <a:cs typeface="Times New Roman"/>
              </a:rPr>
              <a:t>some</a:t>
            </a:r>
            <a:r>
              <a:rPr lang="en-US" sz="2000" b="1">
                <a:solidFill>
                  <a:schemeClr val="accent1"/>
                </a:solidFill>
                <a:latin typeface="Calibri"/>
                <a:ea typeface="Calibri"/>
                <a:cs typeface="Times New Roman"/>
              </a:rPr>
              <a:t> of those you can't help. </a:t>
            </a:r>
          </a:p>
          <a:p>
            <a:pPr marL="742950" lvl="1" indent="-285750"/>
            <a:r>
              <a:rPr lang="en-US" sz="2000" b="1">
                <a:solidFill>
                  <a:schemeClr val="accent1"/>
                </a:solidFill>
                <a:latin typeface="Calibri"/>
                <a:ea typeface="Calibri"/>
                <a:cs typeface="Times New Roman"/>
              </a:rPr>
              <a:t>Resource List for the Area</a:t>
            </a:r>
          </a:p>
          <a:p>
            <a:pPr marL="742950" lvl="1" indent="-285750"/>
            <a:r>
              <a:rPr lang="en-US" sz="2000" b="1">
                <a:solidFill>
                  <a:schemeClr val="accent1"/>
                </a:solidFill>
                <a:latin typeface="Calibri"/>
                <a:ea typeface="Calibri"/>
                <a:cs typeface="Times New Roman"/>
              </a:rPr>
              <a:t>Invite to try again on ___ date</a:t>
            </a:r>
          </a:p>
          <a:p>
            <a:pPr marL="742950" lvl="1" indent="-285750"/>
            <a:r>
              <a:rPr lang="en-US" sz="2000" b="1">
                <a:solidFill>
                  <a:schemeClr val="accent1"/>
                </a:solidFill>
                <a:latin typeface="Calibri"/>
                <a:ea typeface="Calibri"/>
                <a:cs typeface="Times New Roman"/>
              </a:rPr>
              <a:t>Tap caseworkers to make calls back</a:t>
            </a:r>
          </a:p>
          <a:p>
            <a:pPr marL="457200" lvl="1" indent="0">
              <a:buNone/>
            </a:pPr>
            <a:endParaRPr lang="en-US" sz="2000" b="1">
              <a:solidFill>
                <a:schemeClr val="accent1"/>
              </a:solidFill>
              <a:latin typeface="Calibri"/>
              <a:ea typeface="Calibri"/>
              <a:cs typeface="Times New Roman"/>
            </a:endParaRPr>
          </a:p>
          <a:p>
            <a:pPr marL="457200" lvl="1" indent="0">
              <a:buNone/>
            </a:pPr>
            <a:r>
              <a:rPr lang="en-US" sz="2000" b="1">
                <a:solidFill>
                  <a:schemeClr val="accent1"/>
                </a:solidFill>
                <a:latin typeface="Calibri"/>
                <a:ea typeface="Calibri"/>
                <a:cs typeface="Times New Roman"/>
              </a:rPr>
              <a:t>We can help with:</a:t>
            </a:r>
          </a:p>
          <a:p>
            <a:pPr marL="742950" lvl="1" indent="-285750"/>
            <a:r>
              <a:rPr lang="en-US" sz="2000" b="1">
                <a:solidFill>
                  <a:schemeClr val="accent1"/>
                </a:solidFill>
                <a:latin typeface="Calibri"/>
                <a:ea typeface="Calibri"/>
                <a:cs typeface="Times New Roman"/>
              </a:rPr>
              <a:t>Standard Script</a:t>
            </a:r>
          </a:p>
          <a:p>
            <a:pPr marL="742950" lvl="1" indent="-285750"/>
            <a:r>
              <a:rPr lang="en-US" sz="2000" b="1">
                <a:solidFill>
                  <a:schemeClr val="accent1"/>
                </a:solidFill>
                <a:latin typeface="Calibri"/>
                <a:ea typeface="Calibri"/>
                <a:cs typeface="Times New Roman"/>
              </a:rPr>
              <a:t>Standard Email reply</a:t>
            </a:r>
          </a:p>
          <a:p>
            <a:pPr marL="742950" lvl="1" indent="-285750"/>
            <a:r>
              <a:rPr lang="en-US" sz="2000" b="1">
                <a:solidFill>
                  <a:schemeClr val="accent1"/>
                </a:solidFill>
                <a:latin typeface="Calibri"/>
                <a:ea typeface="Calibri"/>
                <a:cs typeface="Times New Roman"/>
              </a:rPr>
              <a:t>Webforms</a:t>
            </a:r>
            <a:endParaRPr lang="en-US" sz="2000" b="1">
              <a:solidFill>
                <a:schemeClr val="accent1"/>
              </a:solidFill>
              <a:cs typeface="Times New Roman"/>
            </a:endParaRPr>
          </a:p>
          <a:p>
            <a:pPr marL="742950" lvl="1" indent="-285750"/>
            <a:endParaRPr lang="en-US" sz="2000" b="1">
              <a:solidFill>
                <a:srgbClr val="016699"/>
              </a:solidFill>
              <a:cs typeface="Times New Roman"/>
            </a:endParaRPr>
          </a:p>
          <a:p>
            <a:pPr marL="457200" lvl="1" indent="0">
              <a:buNone/>
            </a:pPr>
            <a:endParaRPr lang="en-US" sz="2000">
              <a:solidFill>
                <a:srgbClr val="000000"/>
              </a:solidFill>
              <a:cs typeface="Times New Roman"/>
            </a:endParaRPr>
          </a:p>
          <a:p>
            <a:pPr marL="457200" lvl="1" indent="0">
              <a:buNone/>
            </a:pPr>
            <a:endParaRPr lang="en-US" sz="1800">
              <a:solidFill>
                <a:srgbClr val="286D9F"/>
              </a:solidFill>
              <a:cs typeface="Times New Roman"/>
            </a:endParaRPr>
          </a:p>
          <a:p>
            <a:pPr marL="457200" lvl="1" indent="0">
              <a:buNone/>
            </a:pPr>
            <a:endParaRPr lang="en-US" sz="1800">
              <a:solidFill>
                <a:srgbClr val="286D9F"/>
              </a:solidFill>
              <a:cs typeface="Times New Roman"/>
            </a:endParaRPr>
          </a:p>
          <a:p>
            <a:pPr marL="457200" lvl="1" indent="0">
              <a:buNone/>
            </a:pPr>
            <a:endParaRPr lang="en-US" sz="1800">
              <a:solidFill>
                <a:srgbClr val="286D9F"/>
              </a:solidFill>
              <a:cs typeface="Times New Roman"/>
            </a:endParaRPr>
          </a:p>
        </p:txBody>
      </p:sp>
    </p:spTree>
    <p:extLst>
      <p:ext uri="{BB962C8B-B14F-4D97-AF65-F5344CB8AC3E}">
        <p14:creationId xmlns:p14="http://schemas.microsoft.com/office/powerpoint/2010/main" val="13798884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168DD-FBB8-6370-1D3B-4BCF1AA4B3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C751AA-932F-9084-3916-A900AA90B61F}"/>
              </a:ext>
            </a:extLst>
          </p:cNvPr>
          <p:cNvSpPr>
            <a:spLocks noGrp="1"/>
          </p:cNvSpPr>
          <p:nvPr>
            <p:ph type="title"/>
          </p:nvPr>
        </p:nvSpPr>
        <p:spPr>
          <a:xfrm>
            <a:off x="687974" y="0"/>
            <a:ext cx="7278423" cy="1007600"/>
          </a:xfrm>
        </p:spPr>
        <p:txBody>
          <a:bodyPr/>
          <a:lstStyle/>
          <a:p>
            <a:r>
              <a:rPr lang="en-US">
                <a:ea typeface="Calibri"/>
              </a:rPr>
              <a:t>Conference Examples</a:t>
            </a:r>
            <a:endParaRPr lang="en-US"/>
          </a:p>
        </p:txBody>
      </p:sp>
      <p:sp>
        <p:nvSpPr>
          <p:cNvPr id="4" name="Text Placeholder 3">
            <a:extLst>
              <a:ext uri="{FF2B5EF4-FFF2-40B4-BE49-F238E27FC236}">
                <a16:creationId xmlns:a16="http://schemas.microsoft.com/office/drawing/2014/main" id="{19454EE3-C24B-D46C-1921-73C7FA118317}"/>
              </a:ext>
            </a:extLst>
          </p:cNvPr>
          <p:cNvSpPr>
            <a:spLocks noGrp="1"/>
          </p:cNvSpPr>
          <p:nvPr>
            <p:ph type="body" sz="quarter" idx="11"/>
          </p:nvPr>
        </p:nvSpPr>
        <p:spPr>
          <a:xfrm>
            <a:off x="689486" y="1396365"/>
            <a:ext cx="9439252" cy="3789599"/>
          </a:xfrm>
        </p:spPr>
        <p:txBody>
          <a:bodyPr vert="horz" lIns="91440" tIns="45720" rIns="91440" bIns="45720" rtlCol="0" anchor="t">
            <a:noAutofit/>
          </a:bodyPr>
          <a:lstStyle/>
          <a:p>
            <a:pPr marL="742950" lvl="1" indent="-285750"/>
            <a:r>
              <a:rPr lang="en-US" sz="2400" b="1">
                <a:solidFill>
                  <a:schemeClr val="accent1"/>
                </a:solidFill>
                <a:latin typeface="Calibri"/>
                <a:ea typeface="Calibri"/>
                <a:cs typeface="Times New Roman"/>
              </a:rPr>
              <a:t>Immaculate Heart of Mary</a:t>
            </a:r>
            <a:r>
              <a:rPr lang="en-US" sz="2000">
                <a:latin typeface="Calibri"/>
                <a:ea typeface="Calibri"/>
                <a:cs typeface="Times New Roman"/>
              </a:rPr>
              <a:t> – Spanish &amp; English webforms and mailboxes</a:t>
            </a:r>
            <a:endParaRPr lang="en-US" sz="2000">
              <a:cs typeface="Times New Roman"/>
            </a:endParaRPr>
          </a:p>
          <a:p>
            <a:pPr marL="742950" lvl="1" indent="-285750"/>
            <a:endParaRPr lang="en-US" sz="2000">
              <a:latin typeface="Calibri"/>
              <a:ea typeface="Calibri"/>
              <a:cs typeface="Times New Roman"/>
            </a:endParaRPr>
          </a:p>
          <a:p>
            <a:pPr marL="742950" lvl="1" indent="-285750"/>
            <a:r>
              <a:rPr lang="en-US" sz="2400" b="1">
                <a:solidFill>
                  <a:schemeClr val="accent1"/>
                </a:solidFill>
                <a:latin typeface="Calibri"/>
                <a:ea typeface="Calibri"/>
                <a:cs typeface="Times New Roman"/>
              </a:rPr>
              <a:t>St. Oliver</a:t>
            </a:r>
            <a:r>
              <a:rPr lang="en-US" sz="2000" b="1">
                <a:solidFill>
                  <a:schemeClr val="accent1"/>
                </a:solidFill>
                <a:latin typeface="Calibri"/>
                <a:ea typeface="Calibri"/>
                <a:cs typeface="Times New Roman"/>
              </a:rPr>
              <a:t> </a:t>
            </a:r>
            <a:r>
              <a:rPr lang="en-US" sz="2000">
                <a:latin typeface="Calibri"/>
                <a:ea typeface="Calibri"/>
                <a:cs typeface="Times New Roman"/>
              </a:rPr>
              <a:t>– Saving time</a:t>
            </a:r>
          </a:p>
          <a:p>
            <a:pPr marL="742950" lvl="1" indent="-285750"/>
            <a:endParaRPr lang="en-US" sz="2000">
              <a:latin typeface="Calibri"/>
              <a:ea typeface="Calibri"/>
              <a:cs typeface="Times New Roman"/>
            </a:endParaRPr>
          </a:p>
          <a:p>
            <a:pPr marL="742950" lvl="1" indent="-285750"/>
            <a:r>
              <a:rPr lang="en-US" sz="2400" b="1">
                <a:solidFill>
                  <a:schemeClr val="accent1"/>
                </a:solidFill>
                <a:latin typeface="Calibri"/>
                <a:ea typeface="Calibri"/>
                <a:cs typeface="Times New Roman"/>
              </a:rPr>
              <a:t>St. Catherine of Siena</a:t>
            </a:r>
            <a:r>
              <a:rPr lang="en-US" sz="2000">
                <a:solidFill>
                  <a:schemeClr val="accent1"/>
                </a:solidFill>
                <a:latin typeface="Calibri"/>
                <a:ea typeface="Calibri"/>
                <a:cs typeface="Times New Roman"/>
              </a:rPr>
              <a:t> </a:t>
            </a:r>
            <a:r>
              <a:rPr lang="en-US" sz="2000">
                <a:latin typeface="Calibri"/>
                <a:ea typeface="Calibri"/>
                <a:cs typeface="Times New Roman"/>
              </a:rPr>
              <a:t>– organized subfolders</a:t>
            </a:r>
          </a:p>
          <a:p>
            <a:pPr marL="742950" lvl="1" indent="-285750"/>
            <a:endParaRPr lang="en-US" sz="2000">
              <a:latin typeface="Calibri"/>
              <a:ea typeface="Calibri"/>
              <a:cs typeface="Times New Roman"/>
            </a:endParaRPr>
          </a:p>
          <a:p>
            <a:pPr marL="742950" lvl="1" indent="-285750"/>
            <a:r>
              <a:rPr lang="en-US" sz="2400" b="1">
                <a:solidFill>
                  <a:schemeClr val="accent1"/>
                </a:solidFill>
                <a:latin typeface="Calibri"/>
                <a:ea typeface="Calibri"/>
                <a:cs typeface="Times New Roman"/>
              </a:rPr>
              <a:t>Mary Mother of God</a:t>
            </a:r>
            <a:r>
              <a:rPr lang="en-US" sz="2000">
                <a:solidFill>
                  <a:srgbClr val="000000"/>
                </a:solidFill>
                <a:latin typeface="Calibri"/>
                <a:ea typeface="Calibri"/>
                <a:cs typeface="Times New Roman"/>
              </a:rPr>
              <a:t> – using softphone for calling back</a:t>
            </a:r>
          </a:p>
          <a:p>
            <a:pPr marL="457200" lvl="1" indent="0">
              <a:buNone/>
            </a:pPr>
            <a:endParaRPr lang="en-US" sz="2000">
              <a:solidFill>
                <a:srgbClr val="000000"/>
              </a:solidFill>
              <a:cs typeface="Times New Roman"/>
            </a:endParaRPr>
          </a:p>
          <a:p>
            <a:pPr marL="457200" lvl="1" indent="0">
              <a:buNone/>
            </a:pPr>
            <a:endParaRPr lang="en-US" sz="1800">
              <a:solidFill>
                <a:srgbClr val="286D9F"/>
              </a:solidFill>
              <a:cs typeface="Times New Roman"/>
            </a:endParaRPr>
          </a:p>
          <a:p>
            <a:pPr marL="457200" lvl="1" indent="0">
              <a:buNone/>
            </a:pPr>
            <a:endParaRPr lang="en-US" sz="1800">
              <a:solidFill>
                <a:srgbClr val="286D9F"/>
              </a:solidFill>
              <a:cs typeface="Times New Roman"/>
            </a:endParaRPr>
          </a:p>
          <a:p>
            <a:pPr marL="457200" lvl="1" indent="0">
              <a:buNone/>
            </a:pPr>
            <a:endParaRPr lang="en-US" sz="1800">
              <a:solidFill>
                <a:srgbClr val="286D9F"/>
              </a:solidFill>
              <a:cs typeface="Times New Roman"/>
            </a:endParaRPr>
          </a:p>
        </p:txBody>
      </p:sp>
    </p:spTree>
    <p:extLst>
      <p:ext uri="{BB962C8B-B14F-4D97-AF65-F5344CB8AC3E}">
        <p14:creationId xmlns:p14="http://schemas.microsoft.com/office/powerpoint/2010/main" val="41782683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28DA6-C334-6FE9-8CDE-9B5663006900}"/>
            </a:ext>
          </a:extLst>
        </p:cNvPr>
        <p:cNvGrpSpPr/>
        <p:nvPr/>
      </p:nvGrpSpPr>
      <p:grpSpPr>
        <a:xfrm>
          <a:off x="0" y="0"/>
          <a:ext cx="0" cy="0"/>
          <a:chOff x="0" y="0"/>
          <a:chExt cx="0" cy="0"/>
        </a:xfrm>
      </p:grpSpPr>
      <p:sp>
        <p:nvSpPr>
          <p:cNvPr id="551939" name="Rectangle 3">
            <a:extLst>
              <a:ext uri="{FF2B5EF4-FFF2-40B4-BE49-F238E27FC236}">
                <a16:creationId xmlns:a16="http://schemas.microsoft.com/office/drawing/2014/main" id="{CB724332-7D9B-16E3-B1F5-F4269AA4E382}"/>
              </a:ext>
            </a:extLst>
          </p:cNvPr>
          <p:cNvSpPr txBox="1">
            <a:spLocks noChangeArrowheads="1"/>
          </p:cNvSpPr>
          <p:nvPr/>
        </p:nvSpPr>
        <p:spPr>
          <a:xfrm>
            <a:off x="850189" y="2978727"/>
            <a:ext cx="4030709" cy="15827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libri" panose="020F0502020204030204" pitchFamily="34" charset="0"/>
                <a:ea typeface="Calibri" panose="020F050202020403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Calibri" panose="020F0502020204030204" pitchFamily="34" charset="0"/>
                <a:ea typeface="Calibri" panose="020F050202020403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Calibri" panose="020F0502020204030204" pitchFamily="34" charset="0"/>
                <a:ea typeface="Calibri" panose="020F050202020403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altLang="en-US" sz="4400">
                <a:solidFill>
                  <a:schemeClr val="bg1"/>
                </a:solidFill>
                <a:latin typeface="+mj-lt"/>
              </a:rPr>
              <a:t>Group Sharing</a:t>
            </a:r>
            <a:endParaRPr lang="en-US" altLang="en-US" sz="4400" kern="1200">
              <a:solidFill>
                <a:schemeClr val="bg1"/>
              </a:solidFill>
              <a:latin typeface="+mj-lt"/>
              <a:ea typeface="Calibri" panose="020F0502020204030204" pitchFamily="34" charset="0"/>
              <a:cs typeface="+mn-cs"/>
            </a:endParaRPr>
          </a:p>
          <a:p>
            <a:pPr marL="0" indent="0">
              <a:buNone/>
            </a:pPr>
            <a:endParaRPr lang="en-US" altLang="en-US" sz="3200" kern="1200">
              <a:latin typeface="Calibri" panose="020F0502020204030204" pitchFamily="34" charset="0"/>
              <a:ea typeface="Calibri" panose="020F0502020204030204" pitchFamily="34" charset="0"/>
              <a:cs typeface="+mn-cs"/>
            </a:endParaRPr>
          </a:p>
        </p:txBody>
      </p:sp>
      <p:sp>
        <p:nvSpPr>
          <p:cNvPr id="2" name="Title 1">
            <a:extLst>
              <a:ext uri="{FF2B5EF4-FFF2-40B4-BE49-F238E27FC236}">
                <a16:creationId xmlns:a16="http://schemas.microsoft.com/office/drawing/2014/main" id="{C43ADA4A-D9A9-1225-3138-309178125D32}"/>
              </a:ext>
            </a:extLst>
          </p:cNvPr>
          <p:cNvSpPr>
            <a:spLocks noGrp="1"/>
          </p:cNvSpPr>
          <p:nvPr>
            <p:ph type="body" sz="quarter" idx="15"/>
          </p:nvPr>
        </p:nvSpPr>
        <p:spPr>
          <a:xfrm>
            <a:off x="844550" y="536358"/>
            <a:ext cx="8012067" cy="704850"/>
          </a:xfrm>
        </p:spPr>
        <p:txBody>
          <a:bodyPr vert="horz" lIns="91440" tIns="45720" rIns="91440" bIns="45720" rtlCol="0">
            <a:normAutofit/>
          </a:bodyPr>
          <a:lstStyle/>
          <a:p>
            <a:r>
              <a:rPr lang="en-US" b="1" kern="1200">
                <a:latin typeface="+mj-lt"/>
                <a:ea typeface="Calibri" panose="020F0502020204030204" pitchFamily="34" charset="0"/>
                <a:cs typeface="+mn-cs"/>
              </a:rPr>
              <a:t>Table Talk</a:t>
            </a:r>
            <a:r>
              <a:rPr lang="en-US" b="1"/>
              <a:t> Exercise Three</a:t>
            </a:r>
            <a:endParaRPr lang="en-US" kern="1200">
              <a:latin typeface="+mj-lt"/>
              <a:ea typeface="Calibri" panose="020F0502020204030204" pitchFamily="34" charset="0"/>
              <a:cs typeface="+mn-cs"/>
            </a:endParaRPr>
          </a:p>
        </p:txBody>
      </p:sp>
      <p:pic>
        <p:nvPicPr>
          <p:cNvPr id="4" name="Picture 16" descr="See related image detail. Download Conference - Board Of Directors Icons PNG Image with No ...">
            <a:extLst>
              <a:ext uri="{FF2B5EF4-FFF2-40B4-BE49-F238E27FC236}">
                <a16:creationId xmlns:a16="http://schemas.microsoft.com/office/drawing/2014/main" id="{901025C1-547D-A6B6-1F9A-51B4C5676FFA}"/>
              </a:ext>
            </a:extLst>
          </p:cNvPr>
          <p:cNvPicPr>
            <a:picLocks noChangeAspect="1" noChangeArrowheads="1"/>
          </p:cNvPicPr>
          <p:nvPr/>
        </p:nvPicPr>
        <p:blipFill>
          <a:blip r:embed="rId4" cstate="email">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31841" y="3356768"/>
            <a:ext cx="1524000" cy="1524000"/>
          </a:xfrm>
          <a:prstGeom prst="flowChartConnector">
            <a:avLst/>
          </a:prstGeom>
          <a:solidFill>
            <a:schemeClr val="accent2"/>
          </a:solidFill>
          <a:ln>
            <a:noFill/>
          </a:ln>
        </p:spPr>
      </p:pic>
    </p:spTree>
    <p:custDataLst>
      <p:tags r:id="rId1"/>
    </p:custDataLst>
    <p:extLst>
      <p:ext uri="{BB962C8B-B14F-4D97-AF65-F5344CB8AC3E}">
        <p14:creationId xmlns:p14="http://schemas.microsoft.com/office/powerpoint/2010/main" val="9359847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Shape 998">
          <a:extLst>
            <a:ext uri="{FF2B5EF4-FFF2-40B4-BE49-F238E27FC236}">
              <a16:creationId xmlns:a16="http://schemas.microsoft.com/office/drawing/2014/main" id="{B944B22C-91E2-728D-425E-3F4EDE71B97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CCD4C43-CBFA-670D-3947-817DBCF315F6}"/>
              </a:ext>
            </a:extLst>
          </p:cNvPr>
          <p:cNvSpPr/>
          <p:nvPr/>
        </p:nvSpPr>
        <p:spPr>
          <a:xfrm>
            <a:off x="1372121" y="1920960"/>
            <a:ext cx="7570694" cy="3052184"/>
          </a:xfrm>
          <a:prstGeom prst="rect">
            <a:avLst/>
          </a:prstGeom>
          <a:solidFill>
            <a:srgbClr val="005584"/>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i="1">
                <a:solidFill>
                  <a:schemeClr val="bg1"/>
                </a:solidFill>
                <a:ea typeface="Cambria"/>
                <a:cs typeface="Times New Roman"/>
              </a:rPr>
              <a:t> Dessert, Beverages &amp; </a:t>
            </a:r>
            <a:endParaRPr lang="en-US" sz="5400" i="1">
              <a:solidFill>
                <a:schemeClr val="bg1"/>
              </a:solidFill>
              <a:ea typeface="Cambria"/>
              <a:cs typeface="Times New Roman"/>
            </a:endParaRPr>
          </a:p>
          <a:p>
            <a:pPr algn="ctr"/>
            <a:r>
              <a:rPr lang="en-US" sz="5400" b="1" i="1">
                <a:solidFill>
                  <a:schemeClr val="bg1"/>
                </a:solidFill>
                <a:ea typeface="Cambria"/>
                <a:cs typeface="Times New Roman"/>
              </a:rPr>
              <a:t>Group Discussion  </a:t>
            </a:r>
            <a:endParaRPr lang="en-US" sz="5400" i="1">
              <a:solidFill>
                <a:schemeClr val="bg1"/>
              </a:solidFill>
              <a:ea typeface="Cambria"/>
              <a:cs typeface="Times New Roman"/>
            </a:endParaRPr>
          </a:p>
        </p:txBody>
      </p:sp>
      <p:grpSp>
        <p:nvGrpSpPr>
          <p:cNvPr id="15" name="Group 14">
            <a:extLst>
              <a:ext uri="{FF2B5EF4-FFF2-40B4-BE49-F238E27FC236}">
                <a16:creationId xmlns:a16="http://schemas.microsoft.com/office/drawing/2014/main" id="{26C78024-20FF-666A-5E42-0CB55A3C387F}"/>
              </a:ext>
            </a:extLst>
          </p:cNvPr>
          <p:cNvGrpSpPr/>
          <p:nvPr/>
        </p:nvGrpSpPr>
        <p:grpSpPr>
          <a:xfrm>
            <a:off x="8440998" y="1923783"/>
            <a:ext cx="3028832" cy="3067173"/>
            <a:chOff x="6575536" y="2406912"/>
            <a:chExt cx="3952273" cy="4184343"/>
          </a:xfrm>
        </p:grpSpPr>
        <p:sp>
          <p:nvSpPr>
            <p:cNvPr id="9" name="Freeform: Shape 8">
              <a:extLst>
                <a:ext uri="{FF2B5EF4-FFF2-40B4-BE49-F238E27FC236}">
                  <a16:creationId xmlns:a16="http://schemas.microsoft.com/office/drawing/2014/main" id="{417F01E6-D374-AC96-A206-D5188CE73368}"/>
                </a:ext>
              </a:extLst>
            </p:cNvPr>
            <p:cNvSpPr/>
            <p:nvPr/>
          </p:nvSpPr>
          <p:spPr>
            <a:xfrm>
              <a:off x="8044871" y="4253951"/>
              <a:ext cx="2067690" cy="2067690"/>
            </a:xfrm>
            <a:custGeom>
              <a:avLst/>
              <a:gdLst>
                <a:gd name="connsiteX0" fmla="*/ 1467655 w 2067690"/>
                <a:gd name="connsiteY0" fmla="*/ 329669 h 2067690"/>
                <a:gd name="connsiteX1" fmla="*/ 1628489 w 2067690"/>
                <a:gd name="connsiteY1" fmla="*/ 194707 h 2067690"/>
                <a:gd name="connsiteX2" fmla="*/ 1756976 w 2067690"/>
                <a:gd name="connsiteY2" fmla="*/ 302520 h 2067690"/>
                <a:gd name="connsiteX3" fmla="*/ 1651992 w 2067690"/>
                <a:gd name="connsiteY3" fmla="*/ 484347 h 2067690"/>
                <a:gd name="connsiteX4" fmla="*/ 1818798 w 2067690"/>
                <a:gd name="connsiteY4" fmla="*/ 773263 h 2067690"/>
                <a:gd name="connsiteX5" fmla="*/ 2028756 w 2067690"/>
                <a:gd name="connsiteY5" fmla="*/ 773257 h 2067690"/>
                <a:gd name="connsiteX6" fmla="*/ 2057882 w 2067690"/>
                <a:gd name="connsiteY6" fmla="*/ 938438 h 2067690"/>
                <a:gd name="connsiteX7" fmla="*/ 1860584 w 2067690"/>
                <a:gd name="connsiteY7" fmla="*/ 1010242 h 2067690"/>
                <a:gd name="connsiteX8" fmla="*/ 1802653 w 2067690"/>
                <a:gd name="connsiteY8" fmla="*/ 1338786 h 2067690"/>
                <a:gd name="connsiteX9" fmla="*/ 1963494 w 2067690"/>
                <a:gd name="connsiteY9" fmla="*/ 1473740 h 2067690"/>
                <a:gd name="connsiteX10" fmla="*/ 1879629 w 2067690"/>
                <a:gd name="connsiteY10" fmla="*/ 1618997 h 2067690"/>
                <a:gd name="connsiteX11" fmla="*/ 1682336 w 2067690"/>
                <a:gd name="connsiteY11" fmla="*/ 1547182 h 2067690"/>
                <a:gd name="connsiteX12" fmla="*/ 1426774 w 2067690"/>
                <a:gd name="connsiteY12" fmla="*/ 1761624 h 2067690"/>
                <a:gd name="connsiteX13" fmla="*/ 1463238 w 2067690"/>
                <a:gd name="connsiteY13" fmla="*/ 1968391 h 2067690"/>
                <a:gd name="connsiteX14" fmla="*/ 1305625 w 2067690"/>
                <a:gd name="connsiteY14" fmla="*/ 2025757 h 2067690"/>
                <a:gd name="connsiteX15" fmla="*/ 1200651 w 2067690"/>
                <a:gd name="connsiteY15" fmla="*/ 1843926 h 2067690"/>
                <a:gd name="connsiteX16" fmla="*/ 867039 w 2067690"/>
                <a:gd name="connsiteY16" fmla="*/ 1843926 h 2067690"/>
                <a:gd name="connsiteX17" fmla="*/ 762065 w 2067690"/>
                <a:gd name="connsiteY17" fmla="*/ 2025757 h 2067690"/>
                <a:gd name="connsiteX18" fmla="*/ 604452 w 2067690"/>
                <a:gd name="connsiteY18" fmla="*/ 1968391 h 2067690"/>
                <a:gd name="connsiteX19" fmla="*/ 640916 w 2067690"/>
                <a:gd name="connsiteY19" fmla="*/ 1761624 h 2067690"/>
                <a:gd name="connsiteX20" fmla="*/ 385354 w 2067690"/>
                <a:gd name="connsiteY20" fmla="*/ 1547182 h 2067690"/>
                <a:gd name="connsiteX21" fmla="*/ 188061 w 2067690"/>
                <a:gd name="connsiteY21" fmla="*/ 1618997 h 2067690"/>
                <a:gd name="connsiteX22" fmla="*/ 104196 w 2067690"/>
                <a:gd name="connsiteY22" fmla="*/ 1473740 h 2067690"/>
                <a:gd name="connsiteX23" fmla="*/ 265037 w 2067690"/>
                <a:gd name="connsiteY23" fmla="*/ 1338786 h 2067690"/>
                <a:gd name="connsiteX24" fmla="*/ 207106 w 2067690"/>
                <a:gd name="connsiteY24" fmla="*/ 1010242 h 2067690"/>
                <a:gd name="connsiteX25" fmla="*/ 9808 w 2067690"/>
                <a:gd name="connsiteY25" fmla="*/ 938438 h 2067690"/>
                <a:gd name="connsiteX26" fmla="*/ 38934 w 2067690"/>
                <a:gd name="connsiteY26" fmla="*/ 773257 h 2067690"/>
                <a:gd name="connsiteX27" fmla="*/ 248892 w 2067690"/>
                <a:gd name="connsiteY27" fmla="*/ 773263 h 2067690"/>
                <a:gd name="connsiteX28" fmla="*/ 415698 w 2067690"/>
                <a:gd name="connsiteY28" fmla="*/ 484347 h 2067690"/>
                <a:gd name="connsiteX29" fmla="*/ 310714 w 2067690"/>
                <a:gd name="connsiteY29" fmla="*/ 302520 h 2067690"/>
                <a:gd name="connsiteX30" fmla="*/ 439201 w 2067690"/>
                <a:gd name="connsiteY30" fmla="*/ 194707 h 2067690"/>
                <a:gd name="connsiteX31" fmla="*/ 600035 w 2067690"/>
                <a:gd name="connsiteY31" fmla="*/ 329669 h 2067690"/>
                <a:gd name="connsiteX32" fmla="*/ 913528 w 2067690"/>
                <a:gd name="connsiteY32" fmla="*/ 215567 h 2067690"/>
                <a:gd name="connsiteX33" fmla="*/ 949981 w 2067690"/>
                <a:gd name="connsiteY33" fmla="*/ 8798 h 2067690"/>
                <a:gd name="connsiteX34" fmla="*/ 1117709 w 2067690"/>
                <a:gd name="connsiteY34" fmla="*/ 8798 h 2067690"/>
                <a:gd name="connsiteX35" fmla="*/ 1154163 w 2067690"/>
                <a:gd name="connsiteY35" fmla="*/ 215567 h 2067690"/>
                <a:gd name="connsiteX36" fmla="*/ 1467656 w 2067690"/>
                <a:gd name="connsiteY36" fmla="*/ 329669 h 2067690"/>
                <a:gd name="connsiteX37" fmla="*/ 1467655 w 2067690"/>
                <a:gd name="connsiteY37" fmla="*/ 329669 h 206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67690" h="2067690">
                  <a:moveTo>
                    <a:pt x="1467655" y="329669"/>
                  </a:moveTo>
                  <a:lnTo>
                    <a:pt x="1628489" y="194707"/>
                  </a:lnTo>
                  <a:lnTo>
                    <a:pt x="1756976" y="302520"/>
                  </a:lnTo>
                  <a:lnTo>
                    <a:pt x="1651992" y="484347"/>
                  </a:lnTo>
                  <a:cubicBezTo>
                    <a:pt x="1726641" y="568322"/>
                    <a:pt x="1783398" y="666627"/>
                    <a:pt x="1818798" y="773263"/>
                  </a:cubicBezTo>
                  <a:lnTo>
                    <a:pt x="2028756" y="773257"/>
                  </a:lnTo>
                  <a:lnTo>
                    <a:pt x="2057882" y="938438"/>
                  </a:lnTo>
                  <a:lnTo>
                    <a:pt x="1860584" y="1010242"/>
                  </a:lnTo>
                  <a:cubicBezTo>
                    <a:pt x="1863790" y="1122555"/>
                    <a:pt x="1844079" y="1234343"/>
                    <a:pt x="1802653" y="1338786"/>
                  </a:cubicBezTo>
                  <a:lnTo>
                    <a:pt x="1963494" y="1473740"/>
                  </a:lnTo>
                  <a:lnTo>
                    <a:pt x="1879629" y="1618997"/>
                  </a:lnTo>
                  <a:lnTo>
                    <a:pt x="1682336" y="1547182"/>
                  </a:lnTo>
                  <a:cubicBezTo>
                    <a:pt x="1612599" y="1635280"/>
                    <a:pt x="1525643" y="1708244"/>
                    <a:pt x="1426774" y="1761624"/>
                  </a:cubicBezTo>
                  <a:lnTo>
                    <a:pt x="1463238" y="1968391"/>
                  </a:lnTo>
                  <a:lnTo>
                    <a:pt x="1305625" y="2025757"/>
                  </a:lnTo>
                  <a:lnTo>
                    <a:pt x="1200651" y="1843926"/>
                  </a:lnTo>
                  <a:cubicBezTo>
                    <a:pt x="1090601" y="1866587"/>
                    <a:pt x="977089" y="1866587"/>
                    <a:pt x="867039" y="1843926"/>
                  </a:cubicBezTo>
                  <a:lnTo>
                    <a:pt x="762065" y="2025757"/>
                  </a:lnTo>
                  <a:lnTo>
                    <a:pt x="604452" y="1968391"/>
                  </a:lnTo>
                  <a:lnTo>
                    <a:pt x="640916" y="1761624"/>
                  </a:lnTo>
                  <a:cubicBezTo>
                    <a:pt x="542047" y="1708245"/>
                    <a:pt x="455091" y="1635280"/>
                    <a:pt x="385354" y="1547182"/>
                  </a:cubicBezTo>
                  <a:lnTo>
                    <a:pt x="188061" y="1618997"/>
                  </a:lnTo>
                  <a:lnTo>
                    <a:pt x="104196" y="1473740"/>
                  </a:lnTo>
                  <a:lnTo>
                    <a:pt x="265037" y="1338786"/>
                  </a:lnTo>
                  <a:cubicBezTo>
                    <a:pt x="223611" y="1234343"/>
                    <a:pt x="203899" y="1122555"/>
                    <a:pt x="207106" y="1010242"/>
                  </a:cubicBezTo>
                  <a:lnTo>
                    <a:pt x="9808" y="938438"/>
                  </a:lnTo>
                  <a:lnTo>
                    <a:pt x="38934" y="773257"/>
                  </a:lnTo>
                  <a:lnTo>
                    <a:pt x="248892" y="773263"/>
                  </a:lnTo>
                  <a:cubicBezTo>
                    <a:pt x="284292" y="666627"/>
                    <a:pt x="341048" y="568322"/>
                    <a:pt x="415698" y="484347"/>
                  </a:cubicBezTo>
                  <a:lnTo>
                    <a:pt x="310714" y="302520"/>
                  </a:lnTo>
                  <a:lnTo>
                    <a:pt x="439201" y="194707"/>
                  </a:lnTo>
                  <a:lnTo>
                    <a:pt x="600035" y="329669"/>
                  </a:lnTo>
                  <a:cubicBezTo>
                    <a:pt x="695697" y="270736"/>
                    <a:pt x="802365" y="231912"/>
                    <a:pt x="913528" y="215567"/>
                  </a:cubicBezTo>
                  <a:lnTo>
                    <a:pt x="949981" y="8798"/>
                  </a:lnTo>
                  <a:lnTo>
                    <a:pt x="1117709" y="8798"/>
                  </a:lnTo>
                  <a:lnTo>
                    <a:pt x="1154163" y="215567"/>
                  </a:lnTo>
                  <a:cubicBezTo>
                    <a:pt x="1265326" y="231912"/>
                    <a:pt x="1371993" y="270736"/>
                    <a:pt x="1467656" y="329669"/>
                  </a:cubicBezTo>
                  <a:lnTo>
                    <a:pt x="1467655" y="329669"/>
                  </a:lnTo>
                  <a:close/>
                </a:path>
              </a:pathLst>
            </a:custGeom>
            <a:solidFill>
              <a:srgbClr val="00558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32208" tIns="500857" rIns="432208" bIns="537018" numCol="1" spcCol="1270" anchor="ctr" anchorCtr="0">
              <a:noAutofit/>
            </a:bodyPr>
            <a:lstStyle/>
            <a:p>
              <a:pPr marL="0" lvl="0" indent="0" algn="ctr" defTabSz="577850">
                <a:lnSpc>
                  <a:spcPct val="90000"/>
                </a:lnSpc>
                <a:spcBef>
                  <a:spcPct val="0"/>
                </a:spcBef>
                <a:spcAft>
                  <a:spcPct val="35000"/>
                </a:spcAft>
                <a:buNone/>
              </a:pPr>
              <a:endParaRPr lang="en-US" sz="1300" kern="1200">
                <a:ea typeface="Calibri"/>
                <a:cs typeface="Calibri"/>
              </a:endParaRPr>
            </a:p>
          </p:txBody>
        </p:sp>
        <p:sp>
          <p:nvSpPr>
            <p:cNvPr id="10" name="Freeform: Shape 9">
              <a:extLst>
                <a:ext uri="{FF2B5EF4-FFF2-40B4-BE49-F238E27FC236}">
                  <a16:creationId xmlns:a16="http://schemas.microsoft.com/office/drawing/2014/main" id="{441C4AF1-1252-E0E6-49CF-56E86BEBD06E}"/>
                </a:ext>
              </a:extLst>
            </p:cNvPr>
            <p:cNvSpPr/>
            <p:nvPr/>
          </p:nvSpPr>
          <p:spPr>
            <a:xfrm>
              <a:off x="6841851" y="3765224"/>
              <a:ext cx="1503774" cy="1503774"/>
            </a:xfrm>
            <a:custGeom>
              <a:avLst/>
              <a:gdLst>
                <a:gd name="connsiteX0" fmla="*/ 1125194 w 1503774"/>
                <a:gd name="connsiteY0" fmla="*/ 380868 h 1503774"/>
                <a:gd name="connsiteX1" fmla="*/ 1347052 w 1503774"/>
                <a:gd name="connsiteY1" fmla="*/ 314004 h 1503774"/>
                <a:gd name="connsiteX2" fmla="*/ 1428687 w 1503774"/>
                <a:gd name="connsiteY2" fmla="*/ 455401 h 1503774"/>
                <a:gd name="connsiteX3" fmla="*/ 1259853 w 1503774"/>
                <a:gd name="connsiteY3" fmla="*/ 614103 h 1503774"/>
                <a:gd name="connsiteX4" fmla="*/ 1259853 w 1503774"/>
                <a:gd name="connsiteY4" fmla="*/ 889671 h 1503774"/>
                <a:gd name="connsiteX5" fmla="*/ 1428687 w 1503774"/>
                <a:gd name="connsiteY5" fmla="*/ 1048373 h 1503774"/>
                <a:gd name="connsiteX6" fmla="*/ 1347052 w 1503774"/>
                <a:gd name="connsiteY6" fmla="*/ 1189770 h 1503774"/>
                <a:gd name="connsiteX7" fmla="*/ 1125194 w 1503774"/>
                <a:gd name="connsiteY7" fmla="*/ 1122906 h 1503774"/>
                <a:gd name="connsiteX8" fmla="*/ 886545 w 1503774"/>
                <a:gd name="connsiteY8" fmla="*/ 1260690 h 1503774"/>
                <a:gd name="connsiteX9" fmla="*/ 833522 w 1503774"/>
                <a:gd name="connsiteY9" fmla="*/ 1486256 h 1503774"/>
                <a:gd name="connsiteX10" fmla="*/ 670252 w 1503774"/>
                <a:gd name="connsiteY10" fmla="*/ 1486256 h 1503774"/>
                <a:gd name="connsiteX11" fmla="*/ 617229 w 1503774"/>
                <a:gd name="connsiteY11" fmla="*/ 1260690 h 1503774"/>
                <a:gd name="connsiteX12" fmla="*/ 378580 w 1503774"/>
                <a:gd name="connsiteY12" fmla="*/ 1122906 h 1503774"/>
                <a:gd name="connsiteX13" fmla="*/ 156722 w 1503774"/>
                <a:gd name="connsiteY13" fmla="*/ 1189770 h 1503774"/>
                <a:gd name="connsiteX14" fmla="*/ 75087 w 1503774"/>
                <a:gd name="connsiteY14" fmla="*/ 1048373 h 1503774"/>
                <a:gd name="connsiteX15" fmla="*/ 243921 w 1503774"/>
                <a:gd name="connsiteY15" fmla="*/ 889671 h 1503774"/>
                <a:gd name="connsiteX16" fmla="*/ 243921 w 1503774"/>
                <a:gd name="connsiteY16" fmla="*/ 614103 h 1503774"/>
                <a:gd name="connsiteX17" fmla="*/ 75087 w 1503774"/>
                <a:gd name="connsiteY17" fmla="*/ 455401 h 1503774"/>
                <a:gd name="connsiteX18" fmla="*/ 156722 w 1503774"/>
                <a:gd name="connsiteY18" fmla="*/ 314004 h 1503774"/>
                <a:gd name="connsiteX19" fmla="*/ 378580 w 1503774"/>
                <a:gd name="connsiteY19" fmla="*/ 380868 h 1503774"/>
                <a:gd name="connsiteX20" fmla="*/ 617229 w 1503774"/>
                <a:gd name="connsiteY20" fmla="*/ 243084 h 1503774"/>
                <a:gd name="connsiteX21" fmla="*/ 670252 w 1503774"/>
                <a:gd name="connsiteY21" fmla="*/ 17518 h 1503774"/>
                <a:gd name="connsiteX22" fmla="*/ 833522 w 1503774"/>
                <a:gd name="connsiteY22" fmla="*/ 17518 h 1503774"/>
                <a:gd name="connsiteX23" fmla="*/ 886545 w 1503774"/>
                <a:gd name="connsiteY23" fmla="*/ 243084 h 1503774"/>
                <a:gd name="connsiteX24" fmla="*/ 1125194 w 1503774"/>
                <a:gd name="connsiteY24" fmla="*/ 380868 h 150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03774" h="1503774">
                  <a:moveTo>
                    <a:pt x="1125194" y="380868"/>
                  </a:moveTo>
                  <a:lnTo>
                    <a:pt x="1347052" y="314004"/>
                  </a:lnTo>
                  <a:lnTo>
                    <a:pt x="1428687" y="455401"/>
                  </a:lnTo>
                  <a:lnTo>
                    <a:pt x="1259853" y="614103"/>
                  </a:lnTo>
                  <a:cubicBezTo>
                    <a:pt x="1284326" y="704329"/>
                    <a:pt x="1284326" y="799445"/>
                    <a:pt x="1259853" y="889671"/>
                  </a:cubicBezTo>
                  <a:lnTo>
                    <a:pt x="1428687" y="1048373"/>
                  </a:lnTo>
                  <a:lnTo>
                    <a:pt x="1347052" y="1189770"/>
                  </a:lnTo>
                  <a:lnTo>
                    <a:pt x="1125194" y="1122906"/>
                  </a:lnTo>
                  <a:cubicBezTo>
                    <a:pt x="1059293" y="1189214"/>
                    <a:pt x="976920" y="1236772"/>
                    <a:pt x="886545" y="1260690"/>
                  </a:cubicBezTo>
                  <a:lnTo>
                    <a:pt x="833522" y="1486256"/>
                  </a:lnTo>
                  <a:lnTo>
                    <a:pt x="670252" y="1486256"/>
                  </a:lnTo>
                  <a:lnTo>
                    <a:pt x="617229" y="1260690"/>
                  </a:lnTo>
                  <a:cubicBezTo>
                    <a:pt x="526854" y="1236772"/>
                    <a:pt x="444481" y="1189214"/>
                    <a:pt x="378580" y="1122906"/>
                  </a:cubicBezTo>
                  <a:lnTo>
                    <a:pt x="156722" y="1189770"/>
                  </a:lnTo>
                  <a:lnTo>
                    <a:pt x="75087" y="1048373"/>
                  </a:lnTo>
                  <a:lnTo>
                    <a:pt x="243921" y="889671"/>
                  </a:lnTo>
                  <a:cubicBezTo>
                    <a:pt x="219448" y="799445"/>
                    <a:pt x="219448" y="704329"/>
                    <a:pt x="243921" y="614103"/>
                  </a:cubicBezTo>
                  <a:lnTo>
                    <a:pt x="75087" y="455401"/>
                  </a:lnTo>
                  <a:lnTo>
                    <a:pt x="156722" y="314004"/>
                  </a:lnTo>
                  <a:lnTo>
                    <a:pt x="378580" y="380868"/>
                  </a:lnTo>
                  <a:cubicBezTo>
                    <a:pt x="444481" y="314560"/>
                    <a:pt x="526854" y="267002"/>
                    <a:pt x="617229" y="243084"/>
                  </a:cubicBezTo>
                  <a:lnTo>
                    <a:pt x="670252" y="17518"/>
                  </a:lnTo>
                  <a:lnTo>
                    <a:pt x="833522" y="17518"/>
                  </a:lnTo>
                  <a:lnTo>
                    <a:pt x="886545" y="243084"/>
                  </a:lnTo>
                  <a:cubicBezTo>
                    <a:pt x="976920" y="267002"/>
                    <a:pt x="1059293" y="314560"/>
                    <a:pt x="1125194" y="380868"/>
                  </a:cubicBezTo>
                  <a:close/>
                </a:path>
              </a:pathLst>
            </a:custGeom>
            <a:solidFill>
              <a:srgbClr val="7DB4D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95090" tIns="397378" rIns="395090" bIns="397378" numCol="1" spcCol="1270" anchor="ctr" anchorCtr="0">
              <a:noAutofit/>
            </a:bodyPr>
            <a:lstStyle/>
            <a:p>
              <a:pPr marL="0" lvl="0" indent="0" algn="ctr" defTabSz="577850">
                <a:lnSpc>
                  <a:spcPct val="90000"/>
                </a:lnSpc>
                <a:spcBef>
                  <a:spcPct val="0"/>
                </a:spcBef>
                <a:spcAft>
                  <a:spcPct val="35000"/>
                </a:spcAft>
                <a:buNone/>
              </a:pPr>
              <a:endParaRPr lang="en-US" sz="1300" kern="1200">
                <a:ea typeface="Calibri"/>
                <a:cs typeface="Calibri"/>
              </a:endParaRPr>
            </a:p>
          </p:txBody>
        </p:sp>
        <p:sp>
          <p:nvSpPr>
            <p:cNvPr id="11" name="Freeform: Shape 10">
              <a:extLst>
                <a:ext uri="{FF2B5EF4-FFF2-40B4-BE49-F238E27FC236}">
                  <a16:creationId xmlns:a16="http://schemas.microsoft.com/office/drawing/2014/main" id="{A6D31C1B-4EF2-5A0B-8C57-34DB848E22BB}"/>
                </a:ext>
              </a:extLst>
            </p:cNvPr>
            <p:cNvSpPr/>
            <p:nvPr/>
          </p:nvSpPr>
          <p:spPr>
            <a:xfrm>
              <a:off x="7518550" y="2562204"/>
              <a:ext cx="1804530" cy="1804530"/>
            </a:xfrm>
            <a:custGeom>
              <a:avLst/>
              <a:gdLst>
                <a:gd name="connsiteX0" fmla="*/ 1102461 w 1473392"/>
                <a:gd name="connsiteY0" fmla="*/ 373173 h 1473392"/>
                <a:gd name="connsiteX1" fmla="*/ 1319836 w 1473392"/>
                <a:gd name="connsiteY1" fmla="*/ 307660 h 1473392"/>
                <a:gd name="connsiteX2" fmla="*/ 1399822 w 1473392"/>
                <a:gd name="connsiteY2" fmla="*/ 446200 h 1473392"/>
                <a:gd name="connsiteX3" fmla="*/ 1234399 w 1473392"/>
                <a:gd name="connsiteY3" fmla="*/ 601696 h 1473392"/>
                <a:gd name="connsiteX4" fmla="*/ 1234399 w 1473392"/>
                <a:gd name="connsiteY4" fmla="*/ 871696 h 1473392"/>
                <a:gd name="connsiteX5" fmla="*/ 1399822 w 1473392"/>
                <a:gd name="connsiteY5" fmla="*/ 1027192 h 1473392"/>
                <a:gd name="connsiteX6" fmla="*/ 1319836 w 1473392"/>
                <a:gd name="connsiteY6" fmla="*/ 1165732 h 1473392"/>
                <a:gd name="connsiteX7" fmla="*/ 1102461 w 1473392"/>
                <a:gd name="connsiteY7" fmla="*/ 1100219 h 1473392"/>
                <a:gd name="connsiteX8" fmla="*/ 868634 w 1473392"/>
                <a:gd name="connsiteY8" fmla="*/ 1235219 h 1473392"/>
                <a:gd name="connsiteX9" fmla="*/ 816682 w 1473392"/>
                <a:gd name="connsiteY9" fmla="*/ 1456228 h 1473392"/>
                <a:gd name="connsiteX10" fmla="*/ 656710 w 1473392"/>
                <a:gd name="connsiteY10" fmla="*/ 1456228 h 1473392"/>
                <a:gd name="connsiteX11" fmla="*/ 604758 w 1473392"/>
                <a:gd name="connsiteY11" fmla="*/ 1235220 h 1473392"/>
                <a:gd name="connsiteX12" fmla="*/ 370931 w 1473392"/>
                <a:gd name="connsiteY12" fmla="*/ 1100220 h 1473392"/>
                <a:gd name="connsiteX13" fmla="*/ 153556 w 1473392"/>
                <a:gd name="connsiteY13" fmla="*/ 1165732 h 1473392"/>
                <a:gd name="connsiteX14" fmla="*/ 73570 w 1473392"/>
                <a:gd name="connsiteY14" fmla="*/ 1027192 h 1473392"/>
                <a:gd name="connsiteX15" fmla="*/ 238993 w 1473392"/>
                <a:gd name="connsiteY15" fmla="*/ 871696 h 1473392"/>
                <a:gd name="connsiteX16" fmla="*/ 238993 w 1473392"/>
                <a:gd name="connsiteY16" fmla="*/ 601696 h 1473392"/>
                <a:gd name="connsiteX17" fmla="*/ 73570 w 1473392"/>
                <a:gd name="connsiteY17" fmla="*/ 446200 h 1473392"/>
                <a:gd name="connsiteX18" fmla="*/ 153556 w 1473392"/>
                <a:gd name="connsiteY18" fmla="*/ 307660 h 1473392"/>
                <a:gd name="connsiteX19" fmla="*/ 370931 w 1473392"/>
                <a:gd name="connsiteY19" fmla="*/ 373173 h 1473392"/>
                <a:gd name="connsiteX20" fmla="*/ 604758 w 1473392"/>
                <a:gd name="connsiteY20" fmla="*/ 238173 h 1473392"/>
                <a:gd name="connsiteX21" fmla="*/ 656710 w 1473392"/>
                <a:gd name="connsiteY21" fmla="*/ 17164 h 1473392"/>
                <a:gd name="connsiteX22" fmla="*/ 816682 w 1473392"/>
                <a:gd name="connsiteY22" fmla="*/ 17164 h 1473392"/>
                <a:gd name="connsiteX23" fmla="*/ 868634 w 1473392"/>
                <a:gd name="connsiteY23" fmla="*/ 238172 h 1473392"/>
                <a:gd name="connsiteX24" fmla="*/ 1102461 w 1473392"/>
                <a:gd name="connsiteY24" fmla="*/ 373172 h 1473392"/>
                <a:gd name="connsiteX25" fmla="*/ 1102461 w 1473392"/>
                <a:gd name="connsiteY25" fmla="*/ 373173 h 147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73392" h="1473392">
                  <a:moveTo>
                    <a:pt x="948344" y="372699"/>
                  </a:moveTo>
                  <a:lnTo>
                    <a:pt x="1105938" y="275094"/>
                  </a:lnTo>
                  <a:lnTo>
                    <a:pt x="1198298" y="367454"/>
                  </a:lnTo>
                  <a:lnTo>
                    <a:pt x="1100693" y="525048"/>
                  </a:lnTo>
                  <a:cubicBezTo>
                    <a:pt x="1138286" y="589702"/>
                    <a:pt x="1157981" y="663202"/>
                    <a:pt x="1157751" y="737990"/>
                  </a:cubicBezTo>
                  <a:lnTo>
                    <a:pt x="1321076" y="825668"/>
                  </a:lnTo>
                  <a:lnTo>
                    <a:pt x="1287270" y="951834"/>
                  </a:lnTo>
                  <a:lnTo>
                    <a:pt x="1101987" y="946102"/>
                  </a:lnTo>
                  <a:cubicBezTo>
                    <a:pt x="1064792" y="1010986"/>
                    <a:pt x="1010986" y="1064792"/>
                    <a:pt x="946102" y="1101987"/>
                  </a:cubicBezTo>
                  <a:lnTo>
                    <a:pt x="951834" y="1287270"/>
                  </a:lnTo>
                  <a:lnTo>
                    <a:pt x="825668" y="1321076"/>
                  </a:lnTo>
                  <a:lnTo>
                    <a:pt x="737990" y="1157751"/>
                  </a:lnTo>
                  <a:cubicBezTo>
                    <a:pt x="663202" y="1157981"/>
                    <a:pt x="589701" y="1138287"/>
                    <a:pt x="525048" y="1100693"/>
                  </a:cubicBezTo>
                  <a:lnTo>
                    <a:pt x="367454" y="1198298"/>
                  </a:lnTo>
                  <a:lnTo>
                    <a:pt x="275094" y="1105938"/>
                  </a:lnTo>
                  <a:lnTo>
                    <a:pt x="372699" y="948344"/>
                  </a:lnTo>
                  <a:cubicBezTo>
                    <a:pt x="335106" y="883690"/>
                    <a:pt x="315411" y="810190"/>
                    <a:pt x="315641" y="735402"/>
                  </a:cubicBezTo>
                  <a:lnTo>
                    <a:pt x="152316" y="647724"/>
                  </a:lnTo>
                  <a:lnTo>
                    <a:pt x="186122" y="521558"/>
                  </a:lnTo>
                  <a:lnTo>
                    <a:pt x="371405" y="527290"/>
                  </a:lnTo>
                  <a:cubicBezTo>
                    <a:pt x="408600" y="462406"/>
                    <a:pt x="462406" y="408600"/>
                    <a:pt x="527290" y="371405"/>
                  </a:cubicBezTo>
                  <a:lnTo>
                    <a:pt x="521558" y="186122"/>
                  </a:lnTo>
                  <a:lnTo>
                    <a:pt x="647724" y="152316"/>
                  </a:lnTo>
                  <a:lnTo>
                    <a:pt x="735402" y="315641"/>
                  </a:lnTo>
                  <a:cubicBezTo>
                    <a:pt x="810190" y="315411"/>
                    <a:pt x="883691" y="335105"/>
                    <a:pt x="948344" y="372699"/>
                  </a:cubicBezTo>
                  <a:lnTo>
                    <a:pt x="948344" y="372699"/>
                  </a:lnTo>
                  <a:close/>
                </a:path>
              </a:pathLst>
            </a:custGeom>
            <a:solidFill>
              <a:srgbClr val="29709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5237" tIns="505237" rIns="505237" bIns="505237" numCol="1" spcCol="1270" anchor="ctr" anchorCtr="0">
              <a:noAutofit/>
            </a:bodyPr>
            <a:lstStyle/>
            <a:p>
              <a:pPr marL="0" lvl="0" indent="0" algn="ctr" defTabSz="577850">
                <a:lnSpc>
                  <a:spcPct val="90000"/>
                </a:lnSpc>
                <a:spcBef>
                  <a:spcPct val="0"/>
                </a:spcBef>
                <a:spcAft>
                  <a:spcPct val="35000"/>
                </a:spcAft>
                <a:buNone/>
              </a:pPr>
              <a:endParaRPr lang="en-US" sz="1300" kern="1200">
                <a:ea typeface="Calibri"/>
                <a:cs typeface="Calibri"/>
              </a:endParaRPr>
            </a:p>
          </p:txBody>
        </p:sp>
        <p:sp>
          <p:nvSpPr>
            <p:cNvPr id="12" name="Arrow: Circular 11">
              <a:extLst>
                <a:ext uri="{FF2B5EF4-FFF2-40B4-BE49-F238E27FC236}">
                  <a16:creationId xmlns:a16="http://schemas.microsoft.com/office/drawing/2014/main" id="{5F9B659F-E3E8-A04F-75CD-4A43362D369B}"/>
                </a:ext>
              </a:extLst>
            </p:cNvPr>
            <p:cNvSpPr/>
            <p:nvPr/>
          </p:nvSpPr>
          <p:spPr>
            <a:xfrm>
              <a:off x="7881166" y="3944612"/>
              <a:ext cx="2646643" cy="2646643"/>
            </a:xfrm>
            <a:prstGeom prst="circularArrow">
              <a:avLst>
                <a:gd name="adj1" fmla="val 4688"/>
                <a:gd name="adj2" fmla="val 299029"/>
                <a:gd name="adj3" fmla="val 2504957"/>
                <a:gd name="adj4" fmla="val 15885636"/>
                <a:gd name="adj5" fmla="val 5469"/>
              </a:avLst>
            </a:prstGeom>
            <a:solidFill>
              <a:srgbClr val="005584"/>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sp>
          <p:nvSpPr>
            <p:cNvPr id="13" name="Shape 12">
              <a:extLst>
                <a:ext uri="{FF2B5EF4-FFF2-40B4-BE49-F238E27FC236}">
                  <a16:creationId xmlns:a16="http://schemas.microsoft.com/office/drawing/2014/main" id="{7D1D62DF-4E1B-EADA-DD53-63DCB684809E}"/>
                </a:ext>
              </a:extLst>
            </p:cNvPr>
            <p:cNvSpPr/>
            <p:nvPr/>
          </p:nvSpPr>
          <p:spPr>
            <a:xfrm>
              <a:off x="6575536" y="3434362"/>
              <a:ext cx="1922952" cy="1922952"/>
            </a:xfrm>
            <a:prstGeom prst="leftCircularArrow">
              <a:avLst>
                <a:gd name="adj1" fmla="val 6452"/>
                <a:gd name="adj2" fmla="val 429999"/>
                <a:gd name="adj3" fmla="val 10489124"/>
                <a:gd name="adj4" fmla="val 14837806"/>
                <a:gd name="adj5" fmla="val 7527"/>
              </a:avLst>
            </a:prstGeom>
            <a:solidFill>
              <a:srgbClr val="7DB4D9"/>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sp>
          <p:nvSpPr>
            <p:cNvPr id="14" name="Arrow: Circular 13">
              <a:extLst>
                <a:ext uri="{FF2B5EF4-FFF2-40B4-BE49-F238E27FC236}">
                  <a16:creationId xmlns:a16="http://schemas.microsoft.com/office/drawing/2014/main" id="{235F05B3-72A7-0E28-F426-76A00EF3CCCC}"/>
                </a:ext>
              </a:extLst>
            </p:cNvPr>
            <p:cNvSpPr/>
            <p:nvPr/>
          </p:nvSpPr>
          <p:spPr>
            <a:xfrm>
              <a:off x="7343308" y="2406912"/>
              <a:ext cx="2073329" cy="2073329"/>
            </a:xfrm>
            <a:prstGeom prst="circularArrow">
              <a:avLst>
                <a:gd name="adj1" fmla="val 5984"/>
                <a:gd name="adj2" fmla="val 394124"/>
                <a:gd name="adj3" fmla="val 13313824"/>
                <a:gd name="adj4" fmla="val 10508221"/>
                <a:gd name="adj5" fmla="val 6981"/>
              </a:avLst>
            </a:prstGeom>
            <a:solidFill>
              <a:srgbClr val="297098"/>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grpSp>
    </p:spTree>
    <p:extLst>
      <p:ext uri="{BB962C8B-B14F-4D97-AF65-F5344CB8AC3E}">
        <p14:creationId xmlns:p14="http://schemas.microsoft.com/office/powerpoint/2010/main" val="269463005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washing their feet in a bowl of water&#10;&#10;AI-generated content may be incorrect.">
            <a:extLst>
              <a:ext uri="{FF2B5EF4-FFF2-40B4-BE49-F238E27FC236}">
                <a16:creationId xmlns:a16="http://schemas.microsoft.com/office/drawing/2014/main" id="{1384731D-79F9-D103-68E6-7AAC6D6730C9}"/>
              </a:ext>
            </a:extLst>
          </p:cNvPr>
          <p:cNvPicPr>
            <a:picLocks noChangeAspect="1"/>
          </p:cNvPicPr>
          <p:nvPr/>
        </p:nvPicPr>
        <p:blipFill>
          <a:blip r:embed="rId2"/>
          <a:stretch>
            <a:fillRect/>
          </a:stretch>
        </p:blipFill>
        <p:spPr>
          <a:xfrm>
            <a:off x="3214644" y="1355912"/>
            <a:ext cx="5773917" cy="4146178"/>
          </a:xfrm>
          <a:prstGeom prst="rect">
            <a:avLst/>
          </a:prstGeom>
        </p:spPr>
      </p:pic>
      <p:pic>
        <p:nvPicPr>
          <p:cNvPr id="8" name="Picture 7">
            <a:extLst>
              <a:ext uri="{FF2B5EF4-FFF2-40B4-BE49-F238E27FC236}">
                <a16:creationId xmlns:a16="http://schemas.microsoft.com/office/drawing/2014/main" id="{CD11D44A-B0D5-BD7D-EAE2-5165516C5168}"/>
              </a:ext>
            </a:extLst>
          </p:cNvPr>
          <p:cNvPicPr>
            <a:picLocks noChangeAspect="1"/>
          </p:cNvPicPr>
          <p:nvPr/>
        </p:nvPicPr>
        <p:blipFill>
          <a:blip r:embed="rId3"/>
          <a:stretch>
            <a:fillRect/>
          </a:stretch>
        </p:blipFill>
        <p:spPr>
          <a:xfrm>
            <a:off x="235324" y="247755"/>
            <a:ext cx="12192000" cy="1588783"/>
          </a:xfrm>
          <a:prstGeom prst="rect">
            <a:avLst/>
          </a:prstGeom>
        </p:spPr>
      </p:pic>
      <p:pic>
        <p:nvPicPr>
          <p:cNvPr id="9" name="Picture 8" descr="A screen shot of a phone&#10;&#10;AI-generated content may be incorrect.">
            <a:extLst>
              <a:ext uri="{FF2B5EF4-FFF2-40B4-BE49-F238E27FC236}">
                <a16:creationId xmlns:a16="http://schemas.microsoft.com/office/drawing/2014/main" id="{98959D33-DD7C-A155-1ECB-5D1D1B72C7BE}"/>
              </a:ext>
            </a:extLst>
          </p:cNvPr>
          <p:cNvPicPr>
            <a:picLocks noChangeAspect="1"/>
          </p:cNvPicPr>
          <p:nvPr/>
        </p:nvPicPr>
        <p:blipFill>
          <a:blip r:embed="rId4"/>
          <a:stretch>
            <a:fillRect/>
          </a:stretch>
        </p:blipFill>
        <p:spPr>
          <a:xfrm>
            <a:off x="4412035" y="5232027"/>
            <a:ext cx="3838575" cy="3924300"/>
          </a:xfrm>
          <a:prstGeom prst="rect">
            <a:avLst/>
          </a:prstGeom>
        </p:spPr>
      </p:pic>
    </p:spTree>
    <p:extLst>
      <p:ext uri="{BB962C8B-B14F-4D97-AF65-F5344CB8AC3E}">
        <p14:creationId xmlns:p14="http://schemas.microsoft.com/office/powerpoint/2010/main" val="21262880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FC303-CF44-AA00-CE0D-D4F1EEC98C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65AE03-B7F1-ACF3-C74B-08D5F95DF551}"/>
              </a:ext>
            </a:extLst>
          </p:cNvPr>
          <p:cNvSpPr>
            <a:spLocks noGrp="1"/>
          </p:cNvSpPr>
          <p:nvPr>
            <p:ph type="title"/>
          </p:nvPr>
        </p:nvSpPr>
        <p:spPr>
          <a:xfrm>
            <a:off x="687974" y="0"/>
            <a:ext cx="7278423" cy="1007600"/>
          </a:xfrm>
        </p:spPr>
        <p:txBody>
          <a:bodyPr/>
          <a:lstStyle/>
          <a:p>
            <a:r>
              <a:rPr lang="en-US">
                <a:ea typeface="Calibri"/>
              </a:rPr>
              <a:t>Goal-Setting</a:t>
            </a:r>
            <a:endParaRPr lang="en-US"/>
          </a:p>
        </p:txBody>
      </p:sp>
      <p:pic>
        <p:nvPicPr>
          <p:cNvPr id="5" name="Picture 4">
            <a:extLst>
              <a:ext uri="{FF2B5EF4-FFF2-40B4-BE49-F238E27FC236}">
                <a16:creationId xmlns:a16="http://schemas.microsoft.com/office/drawing/2014/main" id="{68E39D71-298B-8159-0E7D-1BFF638AD7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61450">
            <a:off x="480130" y="1501447"/>
            <a:ext cx="6926291" cy="3633759"/>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5CB40DA3-50E6-C03F-BF83-B2135B75BB2E}"/>
              </a:ext>
            </a:extLst>
          </p:cNvPr>
          <p:cNvSpPr txBox="1"/>
          <p:nvPr/>
        </p:nvSpPr>
        <p:spPr>
          <a:xfrm>
            <a:off x="7413812" y="1481043"/>
            <a:ext cx="4276165" cy="2677656"/>
          </a:xfrm>
          <a:prstGeom prst="rect">
            <a:avLst/>
          </a:prstGeom>
          <a:noFill/>
        </p:spPr>
        <p:txBody>
          <a:bodyPr wrap="square" rtlCol="0">
            <a:spAutoFit/>
          </a:bodyPr>
          <a:lstStyle/>
          <a:p>
            <a:pPr marL="285750" indent="-285750">
              <a:buFont typeface="Arial" panose="020B0604020202020204" pitchFamily="34" charset="0"/>
              <a:buChar char="•"/>
            </a:pPr>
            <a:r>
              <a:rPr lang="en-US" sz="2400"/>
              <a:t>Define 3-5 Conference goals in the coming year</a:t>
            </a:r>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r>
              <a:rPr lang="en-US" sz="2400"/>
              <a:t>Contemplate how the Council can best serve your Conference and you as a leader</a:t>
            </a:r>
          </a:p>
        </p:txBody>
      </p:sp>
    </p:spTree>
    <p:extLst>
      <p:ext uri="{BB962C8B-B14F-4D97-AF65-F5344CB8AC3E}">
        <p14:creationId xmlns:p14="http://schemas.microsoft.com/office/powerpoint/2010/main" val="14014038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355D6-998E-DF04-61E2-42125DA5D43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CDF79EC-8A83-F4C5-D296-822528ED7E03}"/>
              </a:ext>
            </a:extLst>
          </p:cNvPr>
          <p:cNvSpPr>
            <a:spLocks noGrp="1"/>
          </p:cNvSpPr>
          <p:nvPr>
            <p:ph type="title"/>
          </p:nvPr>
        </p:nvSpPr>
        <p:spPr>
          <a:xfrm>
            <a:off x="838200" y="2766218"/>
            <a:ext cx="10515600" cy="1325563"/>
          </a:xfrm>
        </p:spPr>
        <p:txBody>
          <a:bodyPr>
            <a:noAutofit/>
          </a:bodyPr>
          <a:lstStyle/>
          <a:p>
            <a:r>
              <a:rPr lang="en-US" sz="4800">
                <a:ea typeface="Calibri"/>
              </a:rPr>
              <a:t>Re-Commissioning </a:t>
            </a:r>
          </a:p>
        </p:txBody>
      </p:sp>
    </p:spTree>
    <p:extLst>
      <p:ext uri="{BB962C8B-B14F-4D97-AF65-F5344CB8AC3E}">
        <p14:creationId xmlns:p14="http://schemas.microsoft.com/office/powerpoint/2010/main" val="11417399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CE2C1-68C7-3BA4-BC52-D525EEC0DF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12365E-9A17-7BD6-C524-1894B8DE84D3}"/>
              </a:ext>
            </a:extLst>
          </p:cNvPr>
          <p:cNvSpPr>
            <a:spLocks noGrp="1"/>
          </p:cNvSpPr>
          <p:nvPr>
            <p:ph type="title"/>
          </p:nvPr>
        </p:nvSpPr>
        <p:spPr>
          <a:xfrm>
            <a:off x="667097" y="-219205"/>
            <a:ext cx="7278423" cy="1007600"/>
          </a:xfrm>
        </p:spPr>
        <p:txBody>
          <a:bodyPr/>
          <a:lstStyle/>
          <a:p>
            <a:r>
              <a:rPr lang="en-US">
                <a:ea typeface="Calibri"/>
              </a:rPr>
              <a:t>Re-Commissioning</a:t>
            </a:r>
            <a:endParaRPr lang="en-US"/>
          </a:p>
        </p:txBody>
      </p:sp>
      <p:sp>
        <p:nvSpPr>
          <p:cNvPr id="4" name="Text Placeholder 3">
            <a:extLst>
              <a:ext uri="{FF2B5EF4-FFF2-40B4-BE49-F238E27FC236}">
                <a16:creationId xmlns:a16="http://schemas.microsoft.com/office/drawing/2014/main" id="{36719142-7269-6E67-2690-B8B9E07519F5}"/>
              </a:ext>
            </a:extLst>
          </p:cNvPr>
          <p:cNvSpPr>
            <a:spLocks noGrp="1"/>
          </p:cNvSpPr>
          <p:nvPr>
            <p:ph type="body" sz="quarter" idx="11"/>
          </p:nvPr>
        </p:nvSpPr>
        <p:spPr>
          <a:xfrm>
            <a:off x="222490" y="792707"/>
            <a:ext cx="11067636" cy="3789599"/>
          </a:xfrm>
        </p:spPr>
        <p:txBody>
          <a:bodyPr vert="horz" lIns="91440" tIns="45720" rIns="91440" bIns="45720" rtlCol="0" anchor="t">
            <a:noAutofit/>
          </a:bodyPr>
          <a:lstStyle/>
          <a:p>
            <a:pPr marL="457200" lvl="1" indent="0">
              <a:buNone/>
            </a:pPr>
            <a:r>
              <a:rPr lang="en-US" sz="2000">
                <a:latin typeface="Calibri"/>
                <a:ea typeface="Calibri"/>
                <a:cs typeface="Calibri"/>
              </a:rPr>
              <a:t>Spiritual Advisor:  Let us ask the Holy Spirit to be with us as we once again renew </a:t>
            </a:r>
          </a:p>
          <a:p>
            <a:pPr marL="457200" lvl="1" indent="0">
              <a:buNone/>
            </a:pPr>
            <a:r>
              <a:rPr lang="en-US" sz="2000">
                <a:latin typeface="Calibri"/>
                <a:ea typeface="Calibri"/>
                <a:cs typeface="Calibri"/>
              </a:rPr>
              <a:t>our Vincentian Commitment to the Society of St. Vincent de Paul.</a:t>
            </a:r>
          </a:p>
          <a:p>
            <a:pPr marL="457200" lvl="1" indent="0">
              <a:buNone/>
            </a:pPr>
            <a:endParaRPr lang="en-US" sz="2000">
              <a:cs typeface="Calibri"/>
            </a:endParaRPr>
          </a:p>
          <a:p>
            <a:pPr marL="457200" lvl="1" indent="0">
              <a:buNone/>
            </a:pPr>
            <a:r>
              <a:rPr lang="en-US" sz="2000" b="1">
                <a:solidFill>
                  <a:srgbClr val="286D9F"/>
                </a:solidFill>
                <a:latin typeface="Calibri"/>
                <a:ea typeface="Calibri"/>
                <a:cs typeface="Calibri"/>
              </a:rPr>
              <a:t>All:  Come Holy Spirit, live within our lives.</a:t>
            </a:r>
            <a:endParaRPr lang="en-US" sz="2000" b="1">
              <a:latin typeface="Calibri"/>
              <a:ea typeface="Calibri"/>
              <a:cs typeface="Calibri"/>
            </a:endParaRPr>
          </a:p>
          <a:p>
            <a:pPr marL="457200" lvl="1" indent="0">
              <a:buNone/>
            </a:pPr>
            <a:r>
              <a:rPr lang="en-US" sz="2000" b="1">
                <a:solidFill>
                  <a:srgbClr val="286D9F"/>
                </a:solidFill>
                <a:latin typeface="Calibri"/>
                <a:ea typeface="Calibri"/>
                <a:cs typeface="Calibri"/>
              </a:rPr>
              <a:t>        And strength us by Your Love.</a:t>
            </a:r>
            <a:endParaRPr lang="en-US" sz="2000" b="1">
              <a:latin typeface="Calibri"/>
              <a:ea typeface="Calibri"/>
              <a:cs typeface="Calibri"/>
            </a:endParaRPr>
          </a:p>
          <a:p>
            <a:pPr marL="457200" lvl="1" indent="0">
              <a:buNone/>
            </a:pPr>
            <a:endParaRPr lang="en-US" sz="2000">
              <a:cs typeface="Calibri"/>
            </a:endParaRPr>
          </a:p>
          <a:p>
            <a:pPr marL="457200" lvl="1" indent="0">
              <a:buNone/>
            </a:pPr>
            <a:r>
              <a:rPr lang="en-US" sz="2000">
                <a:latin typeface="Calibri"/>
                <a:ea typeface="Calibri"/>
                <a:cs typeface="Calibri"/>
              </a:rPr>
              <a:t>Spiritual Advisor:  Send forth your spirit and new life will be created.</a:t>
            </a:r>
          </a:p>
          <a:p>
            <a:pPr marL="457200" lvl="1" indent="0">
              <a:buNone/>
            </a:pPr>
            <a:endParaRPr lang="en-US" sz="2000">
              <a:latin typeface="Calibri"/>
              <a:ea typeface="Calibri"/>
              <a:cs typeface="Calibri"/>
            </a:endParaRPr>
          </a:p>
          <a:p>
            <a:pPr marL="457200" lvl="1" indent="0">
              <a:buNone/>
            </a:pPr>
            <a:r>
              <a:rPr lang="en-US" sz="2000" b="1">
                <a:solidFill>
                  <a:srgbClr val="286D9F"/>
                </a:solidFill>
                <a:latin typeface="Calibri"/>
                <a:ea typeface="Calibri"/>
                <a:cs typeface="Calibri"/>
              </a:rPr>
              <a:t>All:  And the whole face of the earth will be renewed.</a:t>
            </a:r>
            <a:endParaRPr lang="en-US" sz="2000" b="1">
              <a:latin typeface="Calibri"/>
              <a:ea typeface="Calibri"/>
              <a:cs typeface="Calibri"/>
            </a:endParaRPr>
          </a:p>
          <a:p>
            <a:pPr marL="457200" lvl="1" indent="0">
              <a:buNone/>
            </a:pPr>
            <a:endParaRPr lang="en-US" sz="2000" b="1">
              <a:cs typeface="Calibri"/>
            </a:endParaRPr>
          </a:p>
          <a:p>
            <a:pPr marL="457200" lvl="1" indent="0">
              <a:buNone/>
            </a:pPr>
            <a:r>
              <a:rPr lang="en-US" sz="2000">
                <a:latin typeface="Calibri"/>
                <a:ea typeface="Calibri"/>
                <a:cs typeface="Calibri"/>
              </a:rPr>
              <a:t>Spiritual Advisor:  In response to the call of Christ who invites you to follow him, </a:t>
            </a:r>
          </a:p>
          <a:p>
            <a:pPr marL="457200" lvl="1" indent="0">
              <a:buNone/>
            </a:pPr>
            <a:r>
              <a:rPr lang="en-US" sz="2000">
                <a:latin typeface="Calibri"/>
                <a:ea typeface="Calibri"/>
                <a:cs typeface="Calibri"/>
              </a:rPr>
              <a:t>do you promise to be a  witness to his boundless  love for the poor, the lonely, the suffering and deprived, those without faith and those who feel unloved?</a:t>
            </a:r>
          </a:p>
          <a:p>
            <a:pPr marL="457200" lvl="1" indent="0">
              <a:buNone/>
            </a:pPr>
            <a:endParaRPr lang="en-US" sz="2000">
              <a:cs typeface="Calibri"/>
            </a:endParaRPr>
          </a:p>
          <a:p>
            <a:pPr marL="457200" lvl="1" indent="0">
              <a:buNone/>
            </a:pPr>
            <a:r>
              <a:rPr lang="en-US" sz="2000" b="1">
                <a:solidFill>
                  <a:srgbClr val="286D9F"/>
                </a:solidFill>
                <a:latin typeface="Calibri"/>
                <a:ea typeface="Calibri"/>
                <a:cs typeface="Calibri"/>
              </a:rPr>
              <a:t>All: </a:t>
            </a:r>
            <a:r>
              <a:rPr lang="en-US" sz="2000">
                <a:solidFill>
                  <a:srgbClr val="286D9F"/>
                </a:solidFill>
                <a:latin typeface="Calibri"/>
                <a:ea typeface="Calibri"/>
                <a:cs typeface="Calibri"/>
              </a:rPr>
              <a:t> </a:t>
            </a:r>
            <a:r>
              <a:rPr lang="en-US" sz="2000" b="1">
                <a:solidFill>
                  <a:srgbClr val="286D9F"/>
                </a:solidFill>
                <a:latin typeface="Calibri"/>
                <a:ea typeface="Calibri"/>
                <a:cs typeface="Calibri"/>
              </a:rPr>
              <a:t>I do, and I ask for the grace to grow in holiness of life and to share in a longing for spiritual growth and enrichment.</a:t>
            </a:r>
            <a:endParaRPr lang="en-US" sz="2000" b="1">
              <a:latin typeface="Calibri"/>
              <a:ea typeface="Calibri"/>
              <a:cs typeface="Calibri"/>
            </a:endParaRPr>
          </a:p>
          <a:p>
            <a:pPr marL="457200" lvl="1" indent="0">
              <a:buNone/>
            </a:pPr>
            <a:endParaRPr lang="en-US" b="1">
              <a:cs typeface="Calibri"/>
            </a:endParaRPr>
          </a:p>
          <a:p>
            <a:pPr marL="457200" lvl="1" indent="0">
              <a:buNone/>
            </a:pPr>
            <a:endParaRPr lang="en-US" sz="1800">
              <a:solidFill>
                <a:srgbClr val="286D9F"/>
              </a:solidFill>
              <a:cs typeface="Times New Roman"/>
            </a:endParaRPr>
          </a:p>
          <a:p>
            <a:pPr marL="457200" lvl="1" indent="0">
              <a:buNone/>
            </a:pPr>
            <a:endParaRPr lang="en-US" sz="1800">
              <a:solidFill>
                <a:srgbClr val="286D9F"/>
              </a:solidFill>
              <a:cs typeface="Times New Roman"/>
            </a:endParaRPr>
          </a:p>
        </p:txBody>
      </p:sp>
    </p:spTree>
    <p:extLst>
      <p:ext uri="{BB962C8B-B14F-4D97-AF65-F5344CB8AC3E}">
        <p14:creationId xmlns:p14="http://schemas.microsoft.com/office/powerpoint/2010/main" val="3887398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838AB-EE9E-FBE4-E36B-6AFA111555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B920A3-5210-6D4F-8684-D49540339885}"/>
              </a:ext>
            </a:extLst>
          </p:cNvPr>
          <p:cNvSpPr>
            <a:spLocks noGrp="1"/>
          </p:cNvSpPr>
          <p:nvPr>
            <p:ph type="title"/>
          </p:nvPr>
        </p:nvSpPr>
        <p:spPr>
          <a:xfrm>
            <a:off x="687974" y="-250521"/>
            <a:ext cx="7278423" cy="1007600"/>
          </a:xfrm>
        </p:spPr>
        <p:txBody>
          <a:bodyPr/>
          <a:lstStyle/>
          <a:p>
            <a:r>
              <a:rPr lang="en-US">
                <a:ea typeface="Calibri"/>
              </a:rPr>
              <a:t>Re-Commissioning</a:t>
            </a:r>
            <a:endParaRPr lang="en-US"/>
          </a:p>
        </p:txBody>
      </p:sp>
      <p:sp>
        <p:nvSpPr>
          <p:cNvPr id="4" name="Text Placeholder 3">
            <a:extLst>
              <a:ext uri="{FF2B5EF4-FFF2-40B4-BE49-F238E27FC236}">
                <a16:creationId xmlns:a16="http://schemas.microsoft.com/office/drawing/2014/main" id="{05CF78E9-84A7-A5B8-EE76-489180C4D7AB}"/>
              </a:ext>
            </a:extLst>
          </p:cNvPr>
          <p:cNvSpPr>
            <a:spLocks noGrp="1"/>
          </p:cNvSpPr>
          <p:nvPr>
            <p:ph type="body" sz="quarter" idx="11"/>
          </p:nvPr>
        </p:nvSpPr>
        <p:spPr>
          <a:xfrm>
            <a:off x="316435" y="761391"/>
            <a:ext cx="11098951" cy="3789599"/>
          </a:xfrm>
        </p:spPr>
        <p:txBody>
          <a:bodyPr vert="horz" lIns="91440" tIns="45720" rIns="91440" bIns="45720" rtlCol="0" anchor="t">
            <a:noAutofit/>
          </a:bodyPr>
          <a:lstStyle/>
          <a:p>
            <a:pPr lvl="1">
              <a:buNone/>
            </a:pPr>
            <a:r>
              <a:rPr lang="en-US" sz="2000">
                <a:latin typeface="Calibri"/>
                <a:ea typeface="Calibri"/>
                <a:cs typeface="Calibri"/>
              </a:rPr>
              <a:t>Spiritual Advisor:  Do you firmly resolve to treasure the warm friendship and unity which was from the beginning a hallmark of our Society?</a:t>
            </a:r>
            <a:endParaRPr lang="en-US" sz="2000">
              <a:cs typeface="Calibri"/>
            </a:endParaRPr>
          </a:p>
          <a:p>
            <a:pPr lvl="1">
              <a:buNone/>
            </a:pPr>
            <a:endParaRPr lang="en-US" sz="2000">
              <a:cs typeface="Calibri"/>
            </a:endParaRPr>
          </a:p>
          <a:p>
            <a:pPr lvl="1">
              <a:buNone/>
            </a:pPr>
            <a:r>
              <a:rPr lang="en-US" sz="2000" b="1">
                <a:solidFill>
                  <a:srgbClr val="286D9F"/>
                </a:solidFill>
                <a:latin typeface="Calibri"/>
                <a:ea typeface="Calibri"/>
                <a:cs typeface="Calibri"/>
              </a:rPr>
              <a:t>All:  I do, and I ask for the grace to grow in humility and simplicity so that true friendship may grow in my heart.</a:t>
            </a:r>
            <a:endParaRPr lang="en-US" sz="2000" b="1">
              <a:cs typeface="Calibri"/>
            </a:endParaRPr>
          </a:p>
          <a:p>
            <a:pPr lvl="1">
              <a:buNone/>
            </a:pPr>
            <a:endParaRPr lang="en-US" sz="2000">
              <a:cs typeface="Calibri"/>
            </a:endParaRPr>
          </a:p>
          <a:p>
            <a:pPr lvl="1">
              <a:buNone/>
            </a:pPr>
            <a:r>
              <a:rPr lang="en-US" sz="2000">
                <a:latin typeface="Calibri"/>
                <a:ea typeface="Calibri"/>
                <a:cs typeface="Calibri"/>
              </a:rPr>
              <a:t>Spiritual Advisor:  Do you promise to seek and find the forgotten, the suffering or the deprived so that you can bring them your love.</a:t>
            </a:r>
            <a:endParaRPr lang="en-US" sz="2000">
              <a:cs typeface="Calibri"/>
            </a:endParaRPr>
          </a:p>
          <a:p>
            <a:pPr lvl="1">
              <a:buNone/>
            </a:pPr>
            <a:endParaRPr lang="en-US" sz="2000">
              <a:cs typeface="Calibri"/>
            </a:endParaRPr>
          </a:p>
          <a:p>
            <a:pPr lvl="1">
              <a:buNone/>
            </a:pPr>
            <a:r>
              <a:rPr lang="en-US" sz="2000" b="1">
                <a:solidFill>
                  <a:srgbClr val="286D9F"/>
                </a:solidFill>
                <a:latin typeface="Calibri"/>
                <a:ea typeface="Calibri"/>
                <a:cs typeface="Calibri"/>
              </a:rPr>
              <a:t>All:  I do, and I ask for the grace to be sensitive to their vulnerability, to respect and not to judge or blame them.</a:t>
            </a:r>
            <a:endParaRPr lang="en-US" sz="2000" b="1">
              <a:solidFill>
                <a:srgbClr val="286D9F"/>
              </a:solidFill>
              <a:cs typeface="Calibri"/>
            </a:endParaRPr>
          </a:p>
          <a:p>
            <a:pPr lvl="1">
              <a:buNone/>
            </a:pPr>
            <a:endParaRPr lang="en-US" sz="2000">
              <a:solidFill>
                <a:srgbClr val="286D9F"/>
              </a:solidFill>
              <a:latin typeface="Calibri"/>
              <a:ea typeface="Calibri"/>
              <a:cs typeface="Calibri"/>
            </a:endParaRPr>
          </a:p>
          <a:p>
            <a:pPr lvl="1">
              <a:buNone/>
            </a:pPr>
            <a:r>
              <a:rPr lang="en-US" sz="2000">
                <a:latin typeface="Calibri"/>
                <a:ea typeface="Calibri"/>
                <a:cs typeface="Calibri"/>
              </a:rPr>
              <a:t>Spiritual Advisor:  Do you promise to be generous with your time, your possessions and yourself in your mission of charity.</a:t>
            </a:r>
          </a:p>
          <a:p>
            <a:pPr lvl="1">
              <a:buNone/>
            </a:pPr>
            <a:endParaRPr lang="en-US" sz="2000">
              <a:solidFill>
                <a:srgbClr val="01508E"/>
              </a:solidFill>
              <a:latin typeface="Calibri"/>
              <a:ea typeface="Calibri"/>
              <a:cs typeface="Calibri"/>
            </a:endParaRPr>
          </a:p>
          <a:p>
            <a:pPr lvl="1">
              <a:buNone/>
            </a:pPr>
            <a:r>
              <a:rPr lang="en-US" sz="2000" b="1">
                <a:solidFill>
                  <a:srgbClr val="01508E"/>
                </a:solidFill>
                <a:latin typeface="Calibri"/>
                <a:ea typeface="Calibri"/>
                <a:cs typeface="Calibri"/>
              </a:rPr>
              <a:t>All:  I do, and I ask for the grace to always serve in justice and charity so that I can be an advocate and a voice for the poor.</a:t>
            </a:r>
          </a:p>
          <a:p>
            <a:pPr lvl="1">
              <a:buNone/>
            </a:pPr>
            <a:endParaRPr lang="en-US" sz="1800" b="1">
              <a:cs typeface="Calibri"/>
            </a:endParaRPr>
          </a:p>
          <a:p>
            <a:pPr marL="457200" lvl="1" indent="0">
              <a:buNone/>
            </a:pPr>
            <a:endParaRPr lang="en-US" sz="1800">
              <a:solidFill>
                <a:srgbClr val="286D9F"/>
              </a:solidFill>
              <a:latin typeface="Calibri"/>
              <a:ea typeface="Calibri"/>
              <a:cs typeface="Calibri"/>
            </a:endParaRPr>
          </a:p>
          <a:p>
            <a:pPr marL="457200" lvl="1" indent="0">
              <a:buNone/>
            </a:pPr>
            <a:endParaRPr lang="en-US" sz="1800">
              <a:cs typeface="Calibri"/>
            </a:endParaRPr>
          </a:p>
          <a:p>
            <a:pPr marL="457200" lvl="1" indent="0">
              <a:buNone/>
            </a:pPr>
            <a:endParaRPr lang="en-US" sz="1800">
              <a:solidFill>
                <a:srgbClr val="286D9F"/>
              </a:solidFill>
              <a:cs typeface="Times New Roman"/>
            </a:endParaRPr>
          </a:p>
          <a:p>
            <a:pPr marL="457200" lvl="1" indent="0">
              <a:buNone/>
            </a:pPr>
            <a:endParaRPr lang="en-US" sz="1800">
              <a:solidFill>
                <a:srgbClr val="286D9F"/>
              </a:solidFill>
              <a:cs typeface="Times New Roman"/>
            </a:endParaRPr>
          </a:p>
        </p:txBody>
      </p:sp>
    </p:spTree>
    <p:extLst>
      <p:ext uri="{BB962C8B-B14F-4D97-AF65-F5344CB8AC3E}">
        <p14:creationId xmlns:p14="http://schemas.microsoft.com/office/powerpoint/2010/main" val="18264197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6B7D0-E6A1-82B2-714A-0EC425E6A4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1B6CFA-5321-A65C-16EF-9DF498EE5860}"/>
              </a:ext>
            </a:extLst>
          </p:cNvPr>
          <p:cNvSpPr>
            <a:spLocks noGrp="1"/>
          </p:cNvSpPr>
          <p:nvPr>
            <p:ph type="title"/>
          </p:nvPr>
        </p:nvSpPr>
        <p:spPr>
          <a:xfrm>
            <a:off x="687974" y="0"/>
            <a:ext cx="7278423" cy="1007600"/>
          </a:xfrm>
        </p:spPr>
        <p:txBody>
          <a:bodyPr/>
          <a:lstStyle/>
          <a:p>
            <a:r>
              <a:rPr lang="en-US">
                <a:ea typeface="Calibri"/>
              </a:rPr>
              <a:t>Re-Commissioning</a:t>
            </a:r>
            <a:endParaRPr lang="en-US"/>
          </a:p>
        </p:txBody>
      </p:sp>
      <p:sp>
        <p:nvSpPr>
          <p:cNvPr id="4" name="Text Placeholder 3">
            <a:extLst>
              <a:ext uri="{FF2B5EF4-FFF2-40B4-BE49-F238E27FC236}">
                <a16:creationId xmlns:a16="http://schemas.microsoft.com/office/drawing/2014/main" id="{0956BF43-E8D1-80D0-84F9-5247DF6CBFEF}"/>
              </a:ext>
            </a:extLst>
          </p:cNvPr>
          <p:cNvSpPr>
            <a:spLocks noGrp="1"/>
          </p:cNvSpPr>
          <p:nvPr>
            <p:ph type="body" sz="quarter" idx="11"/>
          </p:nvPr>
        </p:nvSpPr>
        <p:spPr>
          <a:xfrm>
            <a:off x="264243" y="1335501"/>
            <a:ext cx="11276403" cy="3789599"/>
          </a:xfrm>
        </p:spPr>
        <p:txBody>
          <a:bodyPr vert="horz" lIns="91440" tIns="45720" rIns="91440" bIns="45720" rtlCol="0" anchor="t">
            <a:noAutofit/>
          </a:bodyPr>
          <a:lstStyle/>
          <a:p>
            <a:pPr marL="0" indent="0">
              <a:buNone/>
            </a:pPr>
            <a:r>
              <a:rPr lang="en-US">
                <a:latin typeface="Calibri"/>
                <a:ea typeface="Calibri"/>
                <a:cs typeface="Calibri"/>
              </a:rPr>
              <a:t>  </a:t>
            </a:r>
            <a:r>
              <a:rPr lang="en-US" sz="2000">
                <a:latin typeface="Calibri"/>
                <a:ea typeface="Calibri"/>
                <a:cs typeface="Calibri"/>
              </a:rPr>
              <a:t>Spiritual Advisor:  Do you promise to persevere in regarding your home visits as a sacred trust?</a:t>
            </a:r>
          </a:p>
          <a:p>
            <a:pPr lvl="1">
              <a:buNone/>
            </a:pPr>
            <a:endParaRPr lang="en-US" sz="2000">
              <a:cs typeface="Calibri"/>
            </a:endParaRPr>
          </a:p>
          <a:p>
            <a:pPr lvl="1">
              <a:buNone/>
            </a:pPr>
            <a:r>
              <a:rPr lang="en-US" sz="2000" b="1">
                <a:solidFill>
                  <a:srgbClr val="286D9F"/>
                </a:solidFill>
                <a:latin typeface="Calibri"/>
                <a:ea typeface="Calibri"/>
                <a:cs typeface="Calibri"/>
              </a:rPr>
              <a:t>All:  I do, and I ask for the grace to be more aware of the blessings I receive from those I visit.</a:t>
            </a:r>
            <a:endParaRPr lang="en-US" sz="2000" b="1">
              <a:cs typeface="Calibri"/>
            </a:endParaRPr>
          </a:p>
          <a:p>
            <a:pPr lvl="1">
              <a:buNone/>
            </a:pPr>
            <a:endParaRPr lang="en-US" sz="2000">
              <a:cs typeface="Calibri"/>
            </a:endParaRPr>
          </a:p>
          <a:p>
            <a:pPr lvl="1">
              <a:buNone/>
            </a:pPr>
            <a:r>
              <a:rPr lang="en-US" sz="2000">
                <a:latin typeface="Calibri"/>
                <a:ea typeface="Calibri"/>
                <a:cs typeface="Calibri"/>
              </a:rPr>
              <a:t>Spiritual Advisor:  Let us seek the intercession of the Blessed Virgin Mary, patroness of our Society,  as we say,</a:t>
            </a:r>
            <a:endParaRPr lang="en-US" sz="2000">
              <a:cs typeface="Calibri"/>
            </a:endParaRPr>
          </a:p>
          <a:p>
            <a:pPr lvl="1">
              <a:buNone/>
            </a:pPr>
            <a:endParaRPr lang="en-US" sz="2000">
              <a:cs typeface="Calibri"/>
            </a:endParaRPr>
          </a:p>
          <a:p>
            <a:pPr lvl="1">
              <a:buNone/>
            </a:pPr>
            <a:r>
              <a:rPr lang="en-US" sz="2000" b="1">
                <a:solidFill>
                  <a:srgbClr val="286D9F"/>
                </a:solidFill>
                <a:latin typeface="Calibri"/>
                <a:ea typeface="Calibri"/>
                <a:cs typeface="Calibri"/>
              </a:rPr>
              <a:t>All:  Hail Mary, full of grace…(continue)</a:t>
            </a:r>
            <a:endParaRPr lang="en-US" sz="2000" b="1">
              <a:cs typeface="Calibri"/>
            </a:endParaRPr>
          </a:p>
          <a:p>
            <a:pPr lvl="1">
              <a:buNone/>
            </a:pPr>
            <a:endParaRPr lang="en-US" sz="2000">
              <a:cs typeface="Calibri"/>
            </a:endParaRPr>
          </a:p>
          <a:p>
            <a:pPr lvl="1">
              <a:buNone/>
            </a:pPr>
            <a:r>
              <a:rPr lang="en-US" sz="2000">
                <a:latin typeface="Calibri"/>
                <a:ea typeface="Calibri"/>
                <a:cs typeface="Calibri"/>
              </a:rPr>
              <a:t>Spiritual Advisor:  Let us ask for the spirit of St. Vincent de Paul and Blessed Frederic Ozanam to fill our hearts as we pray to the Father in the words Jesus gave us,</a:t>
            </a:r>
            <a:endParaRPr lang="en-US" sz="2000">
              <a:cs typeface="Calibri"/>
            </a:endParaRPr>
          </a:p>
          <a:p>
            <a:pPr lvl="1">
              <a:buNone/>
            </a:pPr>
            <a:endParaRPr lang="en-US" sz="2000">
              <a:cs typeface="Calibri"/>
            </a:endParaRPr>
          </a:p>
          <a:p>
            <a:pPr lvl="1">
              <a:buNone/>
            </a:pPr>
            <a:r>
              <a:rPr lang="en-US" sz="2000" b="1">
                <a:solidFill>
                  <a:srgbClr val="286D9F"/>
                </a:solidFill>
                <a:latin typeface="Calibri"/>
                <a:ea typeface="Calibri"/>
                <a:cs typeface="Calibri"/>
              </a:rPr>
              <a:t>All:  Our Father…(continue)</a:t>
            </a:r>
            <a:endParaRPr lang="en-US" sz="2000" b="1">
              <a:cs typeface="Calibri"/>
            </a:endParaRPr>
          </a:p>
          <a:p>
            <a:pPr lvl="1">
              <a:buNone/>
            </a:pPr>
            <a:endParaRPr lang="en-US">
              <a:latin typeface="Calibri"/>
              <a:ea typeface="Calibri"/>
            </a:endParaRPr>
          </a:p>
        </p:txBody>
      </p:sp>
    </p:spTree>
    <p:extLst>
      <p:ext uri="{BB962C8B-B14F-4D97-AF65-F5344CB8AC3E}">
        <p14:creationId xmlns:p14="http://schemas.microsoft.com/office/powerpoint/2010/main" val="19576802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EE07D-9FE7-6B24-99F8-DE0A5EA01D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E60AA0-5485-20D9-95B6-338D495F2D93}"/>
              </a:ext>
            </a:extLst>
          </p:cNvPr>
          <p:cNvSpPr>
            <a:spLocks noGrp="1"/>
          </p:cNvSpPr>
          <p:nvPr>
            <p:ph type="title"/>
          </p:nvPr>
        </p:nvSpPr>
        <p:spPr>
          <a:xfrm>
            <a:off x="687974" y="0"/>
            <a:ext cx="7278423" cy="1007600"/>
          </a:xfrm>
        </p:spPr>
        <p:txBody>
          <a:bodyPr/>
          <a:lstStyle/>
          <a:p>
            <a:r>
              <a:rPr lang="en-US">
                <a:ea typeface="Calibri"/>
              </a:rPr>
              <a:t>Re-Commissioning</a:t>
            </a:r>
            <a:endParaRPr lang="en-US"/>
          </a:p>
        </p:txBody>
      </p:sp>
      <p:sp>
        <p:nvSpPr>
          <p:cNvPr id="4" name="Text Placeholder 3">
            <a:extLst>
              <a:ext uri="{FF2B5EF4-FFF2-40B4-BE49-F238E27FC236}">
                <a16:creationId xmlns:a16="http://schemas.microsoft.com/office/drawing/2014/main" id="{0C581C43-67F3-5E79-1E4F-667223078E54}"/>
              </a:ext>
            </a:extLst>
          </p:cNvPr>
          <p:cNvSpPr>
            <a:spLocks noGrp="1"/>
          </p:cNvSpPr>
          <p:nvPr>
            <p:ph type="body" sz="quarter" idx="11"/>
          </p:nvPr>
        </p:nvSpPr>
        <p:spPr>
          <a:xfrm>
            <a:off x="692216" y="1533830"/>
            <a:ext cx="10629225" cy="3789599"/>
          </a:xfrm>
        </p:spPr>
        <p:txBody>
          <a:bodyPr vert="horz" lIns="91440" tIns="45720" rIns="91440" bIns="45720" rtlCol="0" anchor="t">
            <a:noAutofit/>
          </a:bodyPr>
          <a:lstStyle/>
          <a:p>
            <a:pPr marL="0" indent="0">
              <a:buNone/>
            </a:pPr>
            <a:r>
              <a:rPr lang="en-US" sz="2000">
                <a:latin typeface="Calibri"/>
                <a:ea typeface="Calibri"/>
                <a:cs typeface="Calibri"/>
              </a:rPr>
              <a:t>Spiritual Advisor:    </a:t>
            </a:r>
            <a:endParaRPr lang="en-US" sz="2000">
              <a:cs typeface="Calibri"/>
            </a:endParaRPr>
          </a:p>
          <a:p>
            <a:pPr marL="0" indent="0">
              <a:lnSpc>
                <a:spcPct val="100000"/>
              </a:lnSpc>
              <a:buNone/>
            </a:pPr>
            <a:r>
              <a:rPr lang="en-US" sz="2000">
                <a:latin typeface="Calibri"/>
                <a:ea typeface="Calibri"/>
                <a:cs typeface="Calibri"/>
              </a:rPr>
              <a:t>Let us pray together:</a:t>
            </a:r>
            <a:endParaRPr lang="en-US" sz="2000">
              <a:cs typeface="Calibri"/>
            </a:endParaRPr>
          </a:p>
          <a:p>
            <a:pPr marL="0" indent="0">
              <a:lnSpc>
                <a:spcPct val="100000"/>
              </a:lnSpc>
              <a:buNone/>
            </a:pPr>
            <a:r>
              <a:rPr lang="en-US" sz="2000" b="1">
                <a:solidFill>
                  <a:srgbClr val="286D9F"/>
                </a:solidFill>
                <a:latin typeface="Calibri"/>
                <a:ea typeface="Calibri"/>
                <a:cs typeface="Calibri"/>
              </a:rPr>
              <a:t>Lord Jesus, you who willed to become poor, give us eyes and a heart directed toward the poor. Help us to recognize you in them - in their hunger and thirst,  their loneliness and suffering.</a:t>
            </a:r>
            <a:endParaRPr lang="en-US" sz="2000" b="1">
              <a:solidFill>
                <a:srgbClr val="000000"/>
              </a:solidFill>
              <a:cs typeface="Calibri"/>
            </a:endParaRPr>
          </a:p>
          <a:p>
            <a:pPr marL="0" indent="0">
              <a:lnSpc>
                <a:spcPct val="100000"/>
              </a:lnSpc>
              <a:buNone/>
            </a:pPr>
            <a:r>
              <a:rPr lang="en-US" sz="2000" b="1">
                <a:solidFill>
                  <a:srgbClr val="286D9F"/>
                </a:solidFill>
                <a:latin typeface="Calibri"/>
                <a:ea typeface="Calibri"/>
                <a:cs typeface="Calibri"/>
              </a:rPr>
              <a:t>Enkindle within us the fire of love that burned in the hearts of St. Vincent and Blessed Frederic, so that we will live our mission and core values with integrity.</a:t>
            </a:r>
            <a:endParaRPr lang="en-US" sz="2000" b="1">
              <a:solidFill>
                <a:srgbClr val="286D9F"/>
              </a:solidFill>
              <a:cs typeface="Calibri" panose="020F0502020204030204" pitchFamily="34" charset="0"/>
            </a:endParaRPr>
          </a:p>
          <a:p>
            <a:pPr marL="0" indent="0">
              <a:lnSpc>
                <a:spcPct val="100000"/>
              </a:lnSpc>
              <a:buNone/>
            </a:pPr>
            <a:r>
              <a:rPr lang="en-US" sz="2000" b="1">
                <a:solidFill>
                  <a:srgbClr val="286D9F"/>
                </a:solidFill>
                <a:latin typeface="Calibri"/>
                <a:ea typeface="Calibri"/>
                <a:cs typeface="Calibri"/>
              </a:rPr>
              <a:t>Grant us the grace to be faithful to the Society of St. Vincent de Paul, so that we will grow in spirituality, friendship and service to our suffering brothers and sisters.</a:t>
            </a:r>
            <a:endParaRPr lang="en-US" sz="2000" b="1">
              <a:solidFill>
                <a:srgbClr val="000000"/>
              </a:solidFill>
              <a:cs typeface="Calibri" panose="020F0502020204030204" pitchFamily="34" charset="0"/>
            </a:endParaRPr>
          </a:p>
          <a:p>
            <a:pPr marL="0" indent="0">
              <a:lnSpc>
                <a:spcPct val="100000"/>
              </a:lnSpc>
              <a:buNone/>
            </a:pPr>
            <a:r>
              <a:rPr lang="en-US" sz="2000" b="1">
                <a:solidFill>
                  <a:srgbClr val="286D9F"/>
                </a:solidFill>
                <a:latin typeface="Calibri"/>
                <a:ea typeface="Calibri"/>
                <a:cs typeface="Calibri"/>
              </a:rPr>
              <a:t>Amen</a:t>
            </a:r>
            <a:endParaRPr lang="en-US" sz="2000" b="1">
              <a:cs typeface="Calibri" panose="020F0502020204030204" pitchFamily="34" charset="0"/>
            </a:endParaRPr>
          </a:p>
          <a:p>
            <a:pPr marL="0" indent="0">
              <a:buNone/>
            </a:pPr>
            <a:endParaRPr lang="en-US">
              <a:solidFill>
                <a:srgbClr val="286D9F"/>
              </a:solidFill>
              <a:latin typeface="Calibri"/>
              <a:ea typeface="Calibri"/>
              <a:cs typeface="Calibri"/>
            </a:endParaRPr>
          </a:p>
        </p:txBody>
      </p:sp>
    </p:spTree>
    <p:extLst>
      <p:ext uri="{BB962C8B-B14F-4D97-AF65-F5344CB8AC3E}">
        <p14:creationId xmlns:p14="http://schemas.microsoft.com/office/powerpoint/2010/main" val="238156794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557BB-DB10-8B6B-35B7-89206137B93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40C29F4-0B3F-F03A-3823-1769F0E0B217}"/>
              </a:ext>
            </a:extLst>
          </p:cNvPr>
          <p:cNvSpPr>
            <a:spLocks noGrp="1"/>
          </p:cNvSpPr>
          <p:nvPr>
            <p:ph type="title"/>
          </p:nvPr>
        </p:nvSpPr>
        <p:spPr>
          <a:xfrm>
            <a:off x="838200" y="2766218"/>
            <a:ext cx="10515600" cy="1325563"/>
          </a:xfrm>
        </p:spPr>
        <p:txBody>
          <a:bodyPr>
            <a:noAutofit/>
          </a:bodyPr>
          <a:lstStyle/>
          <a:p>
            <a:r>
              <a:rPr lang="en-US" sz="4800">
                <a:ea typeface="Calibri"/>
              </a:rPr>
              <a:t>Closing Prayer</a:t>
            </a:r>
          </a:p>
        </p:txBody>
      </p:sp>
    </p:spTree>
    <p:extLst>
      <p:ext uri="{BB962C8B-B14F-4D97-AF65-F5344CB8AC3E}">
        <p14:creationId xmlns:p14="http://schemas.microsoft.com/office/powerpoint/2010/main" val="26108160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BCC00-D401-E1BF-AD50-D10E1D10030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AA1E246-BA45-8E3F-E96E-2F7E681F6249}"/>
              </a:ext>
            </a:extLst>
          </p:cNvPr>
          <p:cNvSpPr>
            <a:spLocks noGrp="1"/>
          </p:cNvSpPr>
          <p:nvPr>
            <p:ph type="body" sz="quarter" idx="11"/>
          </p:nvPr>
        </p:nvSpPr>
        <p:spPr>
          <a:xfrm>
            <a:off x="586470" y="338405"/>
            <a:ext cx="7869810" cy="704850"/>
          </a:xfrm>
        </p:spPr>
        <p:txBody>
          <a:bodyPr vert="horz" lIns="91440" tIns="45720" rIns="91440" bIns="45720" rtlCol="0" anchor="t">
            <a:noAutofit/>
          </a:bodyPr>
          <a:lstStyle/>
          <a:p>
            <a:r>
              <a:rPr lang="en-US">
                <a:ea typeface="+mj-lt"/>
                <a:cs typeface="+mj-lt"/>
              </a:rPr>
              <a:t>Show Me My Neighbor</a:t>
            </a:r>
          </a:p>
        </p:txBody>
      </p:sp>
      <p:sp>
        <p:nvSpPr>
          <p:cNvPr id="4" name="TextBox 3">
            <a:extLst>
              <a:ext uri="{FF2B5EF4-FFF2-40B4-BE49-F238E27FC236}">
                <a16:creationId xmlns:a16="http://schemas.microsoft.com/office/drawing/2014/main" id="{07475AA2-23C7-4DDD-D34D-4A33AEE8216D}"/>
              </a:ext>
            </a:extLst>
          </p:cNvPr>
          <p:cNvSpPr txBox="1"/>
          <p:nvPr/>
        </p:nvSpPr>
        <p:spPr>
          <a:xfrm>
            <a:off x="624348" y="1169292"/>
            <a:ext cx="10943304" cy="7345601"/>
          </a:xfrm>
          <a:prstGeom prst="rect">
            <a:avLst/>
          </a:prstGeom>
          <a:noFill/>
        </p:spPr>
        <p:txBody>
          <a:bodyPr wrap="square" numCol="2">
            <a:spAutoFit/>
          </a:bodyPr>
          <a:lstStyle/>
          <a:p>
            <a:pPr lvl="0" defTabSz="457200">
              <a:spcBef>
                <a:spcPct val="0"/>
              </a:spcBef>
              <a:spcAft>
                <a:spcPts val="400"/>
              </a:spcAft>
              <a:buClr>
                <a:srgbClr val="00B0F0"/>
              </a:buClr>
              <a:buSzPct val="100000"/>
              <a:defRPr/>
            </a:pPr>
            <a:r>
              <a:rPr lang="en-US" altLang="en-US" sz="2800" b="1">
                <a:solidFill>
                  <a:srgbClr val="789C4A"/>
                </a:solidFill>
              </a:rPr>
              <a:t>Lord of All Love, </a:t>
            </a:r>
          </a:p>
          <a:p>
            <a:pPr lvl="0" defTabSz="457200">
              <a:spcBef>
                <a:spcPct val="0"/>
              </a:spcBef>
              <a:spcAft>
                <a:spcPts val="400"/>
              </a:spcAft>
              <a:buClr>
                <a:srgbClr val="00B0F0"/>
              </a:buClr>
              <a:buSzPct val="100000"/>
              <a:defRPr/>
            </a:pPr>
            <a:r>
              <a:rPr lang="en-US" altLang="en-US" sz="2800" b="1">
                <a:solidFill>
                  <a:srgbClr val="005584"/>
                </a:solidFill>
              </a:rPr>
              <a:t>As I step out the door, </a:t>
            </a:r>
          </a:p>
          <a:p>
            <a:pPr lvl="0" defTabSz="457200">
              <a:spcBef>
                <a:spcPct val="0"/>
              </a:spcBef>
              <a:spcAft>
                <a:spcPts val="400"/>
              </a:spcAft>
              <a:buClr>
                <a:srgbClr val="00B0F0"/>
              </a:buClr>
              <a:buSzPct val="100000"/>
              <a:defRPr/>
            </a:pPr>
            <a:r>
              <a:rPr lang="en-US" altLang="en-US" sz="2800" b="1">
                <a:solidFill>
                  <a:srgbClr val="005584"/>
                </a:solidFill>
              </a:rPr>
              <a:t>show me my </a:t>
            </a:r>
            <a:r>
              <a:rPr lang="en-US" altLang="en-US" sz="2800" b="1">
                <a:solidFill>
                  <a:srgbClr val="789C4A"/>
                </a:solidFill>
              </a:rPr>
              <a:t>neighbor</a:t>
            </a:r>
            <a:r>
              <a:rPr lang="en-US" altLang="en-US" sz="2800" b="1">
                <a:solidFill>
                  <a:srgbClr val="005584"/>
                </a:solidFill>
              </a:rPr>
              <a:t>. </a:t>
            </a:r>
          </a:p>
          <a:p>
            <a:pPr lvl="0" defTabSz="457200">
              <a:spcBef>
                <a:spcPct val="0"/>
              </a:spcBef>
              <a:spcAft>
                <a:spcPts val="400"/>
              </a:spcAft>
              <a:buClr>
                <a:srgbClr val="00B0F0"/>
              </a:buClr>
              <a:buSzPct val="100000"/>
              <a:defRPr/>
            </a:pPr>
            <a:r>
              <a:rPr lang="en-US" altLang="en-US" sz="2800" b="1">
                <a:solidFill>
                  <a:srgbClr val="005584"/>
                </a:solidFill>
              </a:rPr>
              <a:t>As I read the news, </a:t>
            </a:r>
          </a:p>
          <a:p>
            <a:pPr lvl="0" defTabSz="457200">
              <a:spcBef>
                <a:spcPct val="0"/>
              </a:spcBef>
              <a:spcAft>
                <a:spcPts val="400"/>
              </a:spcAft>
              <a:buClr>
                <a:srgbClr val="00B0F0"/>
              </a:buClr>
              <a:buSzPct val="100000"/>
              <a:defRPr/>
            </a:pPr>
            <a:r>
              <a:rPr lang="en-US" altLang="en-US" sz="2800" b="1">
                <a:solidFill>
                  <a:srgbClr val="005584"/>
                </a:solidFill>
              </a:rPr>
              <a:t>show me my </a:t>
            </a:r>
            <a:r>
              <a:rPr lang="en-US" altLang="en-US" sz="2800" b="1">
                <a:solidFill>
                  <a:srgbClr val="789C4A"/>
                </a:solidFill>
              </a:rPr>
              <a:t>neighbor</a:t>
            </a:r>
            <a:r>
              <a:rPr lang="en-US" altLang="en-US" sz="2800" b="1">
                <a:solidFill>
                  <a:srgbClr val="005584"/>
                </a:solidFill>
              </a:rPr>
              <a:t>. </a:t>
            </a:r>
          </a:p>
          <a:p>
            <a:pPr lvl="0" defTabSz="457200">
              <a:spcBef>
                <a:spcPct val="0"/>
              </a:spcBef>
              <a:spcAft>
                <a:spcPts val="400"/>
              </a:spcAft>
              <a:buClr>
                <a:srgbClr val="00B0F0"/>
              </a:buClr>
              <a:buSzPct val="100000"/>
              <a:defRPr/>
            </a:pPr>
            <a:r>
              <a:rPr lang="en-US" altLang="en-US" sz="2800" b="1">
                <a:solidFill>
                  <a:srgbClr val="005584"/>
                </a:solidFill>
              </a:rPr>
              <a:t>As I pray, </a:t>
            </a:r>
          </a:p>
          <a:p>
            <a:pPr lvl="0" defTabSz="457200">
              <a:spcBef>
                <a:spcPct val="0"/>
              </a:spcBef>
              <a:spcAft>
                <a:spcPts val="400"/>
              </a:spcAft>
              <a:buClr>
                <a:srgbClr val="00B0F0"/>
              </a:buClr>
              <a:buSzPct val="100000"/>
              <a:defRPr/>
            </a:pPr>
            <a:r>
              <a:rPr lang="en-US" altLang="en-US" sz="2800" b="1">
                <a:solidFill>
                  <a:srgbClr val="005584"/>
                </a:solidFill>
              </a:rPr>
              <a:t>show me my </a:t>
            </a:r>
            <a:r>
              <a:rPr lang="en-US" altLang="en-US" sz="2800" b="1">
                <a:solidFill>
                  <a:srgbClr val="789C4A"/>
                </a:solidFill>
              </a:rPr>
              <a:t>neighbor</a:t>
            </a:r>
            <a:r>
              <a:rPr lang="en-US" altLang="en-US" sz="2800" b="1">
                <a:solidFill>
                  <a:srgbClr val="005584"/>
                </a:solidFill>
              </a:rPr>
              <a:t>. </a:t>
            </a:r>
          </a:p>
          <a:p>
            <a:pPr lvl="0" defTabSz="457200">
              <a:spcBef>
                <a:spcPct val="0"/>
              </a:spcBef>
              <a:spcAft>
                <a:spcPts val="400"/>
              </a:spcAft>
              <a:buClr>
                <a:srgbClr val="00B0F0"/>
              </a:buClr>
              <a:buSzPct val="100000"/>
              <a:defRPr/>
            </a:pPr>
            <a:r>
              <a:rPr lang="en-US" altLang="en-US" sz="2800" b="1">
                <a:solidFill>
                  <a:srgbClr val="005584"/>
                </a:solidFill>
              </a:rPr>
              <a:t>On my left, on my right </a:t>
            </a:r>
          </a:p>
          <a:p>
            <a:pPr lvl="0" defTabSz="457200">
              <a:spcBef>
                <a:spcPct val="0"/>
              </a:spcBef>
              <a:spcAft>
                <a:spcPts val="400"/>
              </a:spcAft>
              <a:buClr>
                <a:srgbClr val="00B0F0"/>
              </a:buClr>
              <a:buSzPct val="100000"/>
              <a:defRPr/>
            </a:pPr>
            <a:r>
              <a:rPr lang="en-US" altLang="en-US" sz="2800" b="1">
                <a:solidFill>
                  <a:srgbClr val="005584"/>
                </a:solidFill>
              </a:rPr>
              <a:t>Perhaps turning to me right now,</a:t>
            </a:r>
          </a:p>
          <a:p>
            <a:pPr lvl="0" defTabSz="457200">
              <a:spcBef>
                <a:spcPct val="0"/>
              </a:spcBef>
              <a:spcAft>
                <a:spcPts val="400"/>
              </a:spcAft>
              <a:buClr>
                <a:srgbClr val="00B0F0"/>
              </a:buClr>
              <a:buSzPct val="100000"/>
              <a:defRPr/>
            </a:pPr>
            <a:r>
              <a:rPr lang="en-US" altLang="en-US" sz="2800" b="1">
                <a:solidFill>
                  <a:srgbClr val="005584"/>
                </a:solidFill>
              </a:rPr>
              <a:t>Show me my </a:t>
            </a:r>
            <a:r>
              <a:rPr lang="en-US" altLang="en-US" sz="2800" b="1">
                <a:solidFill>
                  <a:srgbClr val="789C4A"/>
                </a:solidFill>
              </a:rPr>
              <a:t>neighbor</a:t>
            </a:r>
            <a:r>
              <a:rPr lang="en-US" altLang="en-US" sz="2800" b="1">
                <a:solidFill>
                  <a:srgbClr val="005584"/>
                </a:solidFill>
              </a:rPr>
              <a:t>. </a:t>
            </a:r>
          </a:p>
          <a:p>
            <a:pPr lvl="0" defTabSz="457200">
              <a:spcBef>
                <a:spcPct val="0"/>
              </a:spcBef>
              <a:spcAft>
                <a:spcPts val="400"/>
              </a:spcAft>
              <a:buClr>
                <a:srgbClr val="00B0F0"/>
              </a:buClr>
              <a:buSzPct val="100000"/>
              <a:defRPr/>
            </a:pPr>
            <a:endParaRPr lang="en-US" altLang="en-US" sz="2800" b="1">
              <a:solidFill>
                <a:srgbClr val="005584"/>
              </a:solidFill>
            </a:endParaRPr>
          </a:p>
          <a:p>
            <a:pPr lvl="0" defTabSz="457200">
              <a:spcBef>
                <a:spcPct val="0"/>
              </a:spcBef>
              <a:spcAft>
                <a:spcPts val="400"/>
              </a:spcAft>
              <a:buClr>
                <a:srgbClr val="00B0F0"/>
              </a:buClr>
              <a:buSzPct val="100000"/>
              <a:defRPr/>
            </a:pPr>
            <a:endParaRPr lang="en-US" altLang="en-US" sz="2800" b="1">
              <a:solidFill>
                <a:srgbClr val="005584"/>
              </a:solidFill>
            </a:endParaRPr>
          </a:p>
          <a:p>
            <a:pPr lvl="0" defTabSz="457200">
              <a:spcBef>
                <a:spcPct val="0"/>
              </a:spcBef>
              <a:spcAft>
                <a:spcPts val="400"/>
              </a:spcAft>
              <a:buClr>
                <a:srgbClr val="00B0F0"/>
              </a:buClr>
              <a:buSzPct val="100000"/>
              <a:defRPr/>
            </a:pPr>
            <a:endParaRPr lang="en-US" altLang="en-US" sz="2800" b="1">
              <a:solidFill>
                <a:srgbClr val="005584"/>
              </a:solidFill>
            </a:endParaRPr>
          </a:p>
          <a:p>
            <a:pPr lvl="0" defTabSz="457200">
              <a:spcBef>
                <a:spcPct val="0"/>
              </a:spcBef>
              <a:spcAft>
                <a:spcPts val="400"/>
              </a:spcAft>
              <a:buClr>
                <a:srgbClr val="00B0F0"/>
              </a:buClr>
              <a:buSzPct val="100000"/>
              <a:defRPr/>
            </a:pPr>
            <a:endParaRPr lang="en-US" altLang="en-US" sz="2800" b="1">
              <a:solidFill>
                <a:srgbClr val="005584"/>
              </a:solidFill>
            </a:endParaRPr>
          </a:p>
          <a:p>
            <a:pPr lvl="0" defTabSz="457200">
              <a:spcBef>
                <a:spcPct val="0"/>
              </a:spcBef>
              <a:spcAft>
                <a:spcPts val="400"/>
              </a:spcAft>
              <a:buClr>
                <a:srgbClr val="00B0F0"/>
              </a:buClr>
              <a:buSzPct val="100000"/>
              <a:defRPr/>
            </a:pPr>
            <a:endParaRPr lang="en-US" altLang="en-US" sz="2800" b="1">
              <a:solidFill>
                <a:srgbClr val="005584"/>
              </a:solidFill>
            </a:endParaRPr>
          </a:p>
          <a:p>
            <a:pPr lvl="0" defTabSz="457200">
              <a:spcBef>
                <a:spcPct val="0"/>
              </a:spcBef>
              <a:spcAft>
                <a:spcPts val="400"/>
              </a:spcAft>
              <a:buClr>
                <a:srgbClr val="00B0F0"/>
              </a:buClr>
              <a:buSzPct val="100000"/>
              <a:defRPr/>
            </a:pPr>
            <a:r>
              <a:rPr lang="en-US" altLang="en-US" sz="2800" b="1">
                <a:solidFill>
                  <a:srgbClr val="005584"/>
                </a:solidFill>
              </a:rPr>
              <a:t>Where my eyes have passed before and then turned away, </a:t>
            </a:r>
          </a:p>
          <a:p>
            <a:pPr lvl="0" defTabSz="457200">
              <a:spcBef>
                <a:spcPct val="0"/>
              </a:spcBef>
              <a:spcAft>
                <a:spcPts val="400"/>
              </a:spcAft>
              <a:buClr>
                <a:srgbClr val="00B0F0"/>
              </a:buClr>
              <a:buSzPct val="100000"/>
              <a:defRPr/>
            </a:pPr>
            <a:r>
              <a:rPr lang="en-US" altLang="en-US" sz="2800" b="1">
                <a:solidFill>
                  <a:srgbClr val="005584"/>
                </a:solidFill>
              </a:rPr>
              <a:t>Show me my </a:t>
            </a:r>
            <a:r>
              <a:rPr lang="en-US" altLang="en-US" sz="2800" b="1">
                <a:solidFill>
                  <a:srgbClr val="789C4A"/>
                </a:solidFill>
              </a:rPr>
              <a:t>neighbor</a:t>
            </a:r>
            <a:r>
              <a:rPr lang="en-US" altLang="en-US" sz="2800" b="1">
                <a:solidFill>
                  <a:srgbClr val="005584"/>
                </a:solidFill>
              </a:rPr>
              <a:t>. </a:t>
            </a:r>
          </a:p>
          <a:p>
            <a:pPr lvl="0" defTabSz="457200">
              <a:spcBef>
                <a:spcPct val="0"/>
              </a:spcBef>
              <a:spcAft>
                <a:spcPts val="400"/>
              </a:spcAft>
              <a:buClr>
                <a:srgbClr val="00B0F0"/>
              </a:buClr>
              <a:buSzPct val="100000"/>
              <a:defRPr/>
            </a:pPr>
            <a:r>
              <a:rPr lang="en-US" altLang="en-US" sz="2800" b="1">
                <a:solidFill>
                  <a:srgbClr val="005584"/>
                </a:solidFill>
              </a:rPr>
              <a:t>Where my ears have heard cries that I have ignored </a:t>
            </a:r>
          </a:p>
          <a:p>
            <a:pPr lvl="0" defTabSz="457200">
              <a:spcBef>
                <a:spcPct val="0"/>
              </a:spcBef>
              <a:spcAft>
                <a:spcPts val="400"/>
              </a:spcAft>
              <a:buClr>
                <a:srgbClr val="00B0F0"/>
              </a:buClr>
              <a:buSzPct val="100000"/>
              <a:defRPr/>
            </a:pPr>
            <a:r>
              <a:rPr lang="en-US" altLang="en-US" sz="2800" b="1">
                <a:solidFill>
                  <a:srgbClr val="005584"/>
                </a:solidFill>
              </a:rPr>
              <a:t>Show me my </a:t>
            </a:r>
            <a:r>
              <a:rPr lang="en-US" altLang="en-US" sz="2800" b="1">
                <a:solidFill>
                  <a:srgbClr val="789C4A"/>
                </a:solidFill>
              </a:rPr>
              <a:t>neighbor</a:t>
            </a:r>
            <a:r>
              <a:rPr lang="en-US" altLang="en-US" sz="2800" b="1">
                <a:solidFill>
                  <a:srgbClr val="005584"/>
                </a:solidFill>
              </a:rPr>
              <a:t>. </a:t>
            </a:r>
          </a:p>
          <a:p>
            <a:pPr lvl="0" defTabSz="457200">
              <a:spcBef>
                <a:spcPct val="0"/>
              </a:spcBef>
              <a:spcAft>
                <a:spcPts val="400"/>
              </a:spcAft>
              <a:buClr>
                <a:srgbClr val="00B0F0"/>
              </a:buClr>
              <a:buSzPct val="100000"/>
              <a:defRPr/>
            </a:pPr>
            <a:r>
              <a:rPr lang="en-US" altLang="en-US" sz="2800" b="1">
                <a:solidFill>
                  <a:srgbClr val="005584"/>
                </a:solidFill>
              </a:rPr>
              <a:t>As they share a story that is different from my story </a:t>
            </a:r>
          </a:p>
          <a:p>
            <a:pPr lvl="0" defTabSz="457200">
              <a:spcBef>
                <a:spcPct val="0"/>
              </a:spcBef>
              <a:spcAft>
                <a:spcPts val="400"/>
              </a:spcAft>
              <a:buClr>
                <a:srgbClr val="00B0F0"/>
              </a:buClr>
              <a:buSzPct val="100000"/>
              <a:defRPr/>
            </a:pPr>
            <a:r>
              <a:rPr lang="en-US" altLang="en-US" sz="2800" b="1">
                <a:solidFill>
                  <a:srgbClr val="005584"/>
                </a:solidFill>
              </a:rPr>
              <a:t>Help me to listen as if it is my own. </a:t>
            </a:r>
          </a:p>
          <a:p>
            <a:pPr lvl="0" defTabSz="457200">
              <a:spcBef>
                <a:spcPct val="0"/>
              </a:spcBef>
              <a:spcAft>
                <a:spcPts val="400"/>
              </a:spcAft>
              <a:buClr>
                <a:srgbClr val="00B0F0"/>
              </a:buClr>
              <a:buSzPct val="100000"/>
              <a:defRPr/>
            </a:pPr>
            <a:r>
              <a:rPr lang="en-US" altLang="en-US" sz="2800" b="1">
                <a:solidFill>
                  <a:srgbClr val="005584"/>
                </a:solidFill>
              </a:rPr>
              <a:t>Show me my </a:t>
            </a:r>
            <a:r>
              <a:rPr lang="en-US" altLang="en-US" sz="2800" b="1">
                <a:solidFill>
                  <a:srgbClr val="789C4A"/>
                </a:solidFill>
              </a:rPr>
              <a:t>neighbor</a:t>
            </a:r>
            <a:r>
              <a:rPr lang="en-US" altLang="en-US" sz="2800" b="1">
                <a:solidFill>
                  <a:srgbClr val="005584"/>
                </a:solidFill>
              </a:rPr>
              <a:t>.</a:t>
            </a:r>
            <a:endParaRPr kumimoji="0" lang="en-US" sz="2800" b="0" i="0" u="none" strike="noStrike" kern="1200" cap="none" spc="0" normalizeH="0" baseline="0" noProof="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32944764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3A559-A6DD-E862-7241-96BA1034F1D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D5EEEA2-65CA-C6BA-C1A0-9FD69CA2DCB4}"/>
              </a:ext>
            </a:extLst>
          </p:cNvPr>
          <p:cNvSpPr>
            <a:spLocks noGrp="1"/>
          </p:cNvSpPr>
          <p:nvPr>
            <p:ph type="body" sz="quarter" idx="11"/>
          </p:nvPr>
        </p:nvSpPr>
        <p:spPr>
          <a:xfrm>
            <a:off x="574895" y="338405"/>
            <a:ext cx="7869810" cy="704850"/>
          </a:xfrm>
        </p:spPr>
        <p:txBody>
          <a:bodyPr vert="horz" lIns="91440" tIns="45720" rIns="91440" bIns="45720" rtlCol="0" anchor="t">
            <a:noAutofit/>
          </a:bodyPr>
          <a:lstStyle/>
          <a:p>
            <a:r>
              <a:rPr lang="en-US">
                <a:ea typeface="+mj-lt"/>
                <a:cs typeface="+mj-lt"/>
              </a:rPr>
              <a:t>Show Me My Neighbor</a:t>
            </a:r>
          </a:p>
        </p:txBody>
      </p:sp>
      <p:sp>
        <p:nvSpPr>
          <p:cNvPr id="2" name="TextBox 1">
            <a:extLst>
              <a:ext uri="{FF2B5EF4-FFF2-40B4-BE49-F238E27FC236}">
                <a16:creationId xmlns:a16="http://schemas.microsoft.com/office/drawing/2014/main" id="{BE4FC1DC-91DF-E618-EFFE-1163EEBC3FD7}"/>
              </a:ext>
            </a:extLst>
          </p:cNvPr>
          <p:cNvSpPr txBox="1"/>
          <p:nvPr/>
        </p:nvSpPr>
        <p:spPr>
          <a:xfrm>
            <a:off x="679067" y="338405"/>
            <a:ext cx="11235813" cy="5827236"/>
          </a:xfrm>
          <a:prstGeom prst="rect">
            <a:avLst/>
          </a:prstGeom>
          <a:noFill/>
        </p:spPr>
        <p:txBody>
          <a:bodyPr wrap="square" numCol="2">
            <a:spAutoFit/>
          </a:bodyPr>
          <a:lstStyle/>
          <a:p>
            <a:pPr lvl="0" defTabSz="457200">
              <a:spcBef>
                <a:spcPct val="0"/>
              </a:spcBef>
              <a:spcAft>
                <a:spcPts val="400"/>
              </a:spcAft>
              <a:buClr>
                <a:srgbClr val="00B0F0"/>
              </a:buClr>
              <a:buSzPct val="100000"/>
              <a:defRPr/>
            </a:pPr>
            <a:endParaRPr lang="en-US" altLang="en-US" sz="2800" b="1">
              <a:solidFill>
                <a:srgbClr val="005584"/>
              </a:solidFill>
            </a:endParaRPr>
          </a:p>
          <a:p>
            <a:pPr lvl="0" defTabSz="457200">
              <a:spcBef>
                <a:spcPct val="0"/>
              </a:spcBef>
              <a:spcAft>
                <a:spcPts val="400"/>
              </a:spcAft>
              <a:buClr>
                <a:srgbClr val="00B0F0"/>
              </a:buClr>
              <a:buSzPct val="100000"/>
              <a:defRPr/>
            </a:pPr>
            <a:r>
              <a:rPr lang="en-US" altLang="en-US" sz="2800" b="1">
                <a:solidFill>
                  <a:srgbClr val="005584"/>
                </a:solidFill>
              </a:rPr>
              <a:t>And then let me </a:t>
            </a:r>
            <a:r>
              <a:rPr lang="en-US" altLang="en-US" sz="2800" b="1">
                <a:solidFill>
                  <a:srgbClr val="789C4A"/>
                </a:solidFill>
              </a:rPr>
              <a:t>love</a:t>
            </a:r>
            <a:r>
              <a:rPr lang="en-US" altLang="en-US" sz="2800" b="1">
                <a:solidFill>
                  <a:srgbClr val="005584"/>
                </a:solidFill>
              </a:rPr>
              <a:t> them</a:t>
            </a:r>
          </a:p>
          <a:p>
            <a:pPr lvl="0" defTabSz="457200">
              <a:spcBef>
                <a:spcPct val="0"/>
              </a:spcBef>
              <a:spcAft>
                <a:spcPts val="400"/>
              </a:spcAft>
              <a:buClr>
                <a:srgbClr val="00B0F0"/>
              </a:buClr>
              <a:buSzPct val="100000"/>
              <a:defRPr/>
            </a:pPr>
            <a:r>
              <a:rPr lang="en-US" altLang="en-US" sz="2800" b="1">
                <a:solidFill>
                  <a:srgbClr val="005584"/>
                </a:solidFill>
              </a:rPr>
              <a:t>In their joy and in their distress </a:t>
            </a:r>
          </a:p>
          <a:p>
            <a:pPr lvl="0" defTabSz="457200">
              <a:spcBef>
                <a:spcPct val="0"/>
              </a:spcBef>
              <a:spcAft>
                <a:spcPts val="400"/>
              </a:spcAft>
              <a:buClr>
                <a:srgbClr val="00B0F0"/>
              </a:buClr>
              <a:buSzPct val="100000"/>
              <a:defRPr/>
            </a:pPr>
            <a:r>
              <a:rPr lang="en-US" altLang="en-US" sz="2800" b="1">
                <a:solidFill>
                  <a:srgbClr val="005584"/>
                </a:solidFill>
              </a:rPr>
              <a:t>That their delight be mine </a:t>
            </a:r>
          </a:p>
          <a:p>
            <a:pPr lvl="0" defTabSz="457200">
              <a:spcBef>
                <a:spcPct val="0"/>
              </a:spcBef>
              <a:spcAft>
                <a:spcPts val="400"/>
              </a:spcAft>
              <a:buClr>
                <a:srgbClr val="00B0F0"/>
              </a:buClr>
              <a:buSzPct val="100000"/>
              <a:defRPr/>
            </a:pPr>
            <a:r>
              <a:rPr lang="en-US" altLang="en-US" sz="2800" b="1">
                <a:solidFill>
                  <a:srgbClr val="005584"/>
                </a:solidFill>
              </a:rPr>
              <a:t>And their pain be mine too. </a:t>
            </a:r>
          </a:p>
          <a:p>
            <a:pPr lvl="0" defTabSz="457200">
              <a:spcBef>
                <a:spcPct val="0"/>
              </a:spcBef>
              <a:spcAft>
                <a:spcPts val="400"/>
              </a:spcAft>
              <a:buClr>
                <a:srgbClr val="00B0F0"/>
              </a:buClr>
              <a:buSzPct val="100000"/>
              <a:defRPr/>
            </a:pPr>
            <a:r>
              <a:rPr lang="en-US" altLang="en-US" sz="2800" b="1">
                <a:solidFill>
                  <a:srgbClr val="005584"/>
                </a:solidFill>
              </a:rPr>
              <a:t>Let me </a:t>
            </a:r>
            <a:r>
              <a:rPr lang="en-US" altLang="en-US" sz="2800" b="1">
                <a:solidFill>
                  <a:srgbClr val="789C4A"/>
                </a:solidFill>
              </a:rPr>
              <a:t>love</a:t>
            </a:r>
            <a:r>
              <a:rPr lang="en-US" altLang="en-US" sz="2800" b="1">
                <a:solidFill>
                  <a:srgbClr val="005584"/>
                </a:solidFill>
              </a:rPr>
              <a:t> them </a:t>
            </a:r>
          </a:p>
          <a:p>
            <a:pPr lvl="0" defTabSz="457200">
              <a:spcBef>
                <a:spcPct val="0"/>
              </a:spcBef>
              <a:spcAft>
                <a:spcPts val="400"/>
              </a:spcAft>
              <a:buClr>
                <a:srgbClr val="00B0F0"/>
              </a:buClr>
              <a:buSzPct val="100000"/>
              <a:defRPr/>
            </a:pPr>
            <a:r>
              <a:rPr lang="en-US" altLang="en-US" sz="2800" b="1">
                <a:solidFill>
                  <a:srgbClr val="005584"/>
                </a:solidFill>
              </a:rPr>
              <a:t>As completely and mercifully</a:t>
            </a:r>
          </a:p>
          <a:p>
            <a:pPr lvl="0" defTabSz="457200">
              <a:spcBef>
                <a:spcPct val="0"/>
              </a:spcBef>
              <a:spcAft>
                <a:spcPts val="400"/>
              </a:spcAft>
              <a:buClr>
                <a:srgbClr val="00B0F0"/>
              </a:buClr>
              <a:buSzPct val="100000"/>
              <a:defRPr/>
            </a:pPr>
            <a:r>
              <a:rPr lang="en-US" altLang="en-US" sz="2800" b="1">
                <a:solidFill>
                  <a:srgbClr val="005584"/>
                </a:solidFill>
              </a:rPr>
              <a:t>as you </a:t>
            </a:r>
            <a:r>
              <a:rPr lang="en-US" altLang="en-US" sz="2800" b="1">
                <a:solidFill>
                  <a:srgbClr val="789C4A"/>
                </a:solidFill>
              </a:rPr>
              <a:t>love</a:t>
            </a:r>
            <a:r>
              <a:rPr lang="en-US" altLang="en-US" sz="2800" b="1">
                <a:solidFill>
                  <a:srgbClr val="005584"/>
                </a:solidFill>
              </a:rPr>
              <a:t> me. </a:t>
            </a:r>
          </a:p>
          <a:p>
            <a:pPr lvl="0" defTabSz="457200">
              <a:spcBef>
                <a:spcPct val="0"/>
              </a:spcBef>
              <a:spcAft>
                <a:spcPts val="400"/>
              </a:spcAft>
              <a:buClr>
                <a:srgbClr val="00B0F0"/>
              </a:buClr>
              <a:buSzPct val="100000"/>
              <a:defRPr/>
            </a:pPr>
            <a:r>
              <a:rPr lang="en-US" altLang="en-US" sz="2800" b="1">
                <a:solidFill>
                  <a:srgbClr val="005584"/>
                </a:solidFill>
              </a:rPr>
              <a:t>In true solidarity </a:t>
            </a:r>
          </a:p>
          <a:p>
            <a:pPr lvl="0" defTabSz="457200">
              <a:spcBef>
                <a:spcPct val="0"/>
              </a:spcBef>
              <a:spcAft>
                <a:spcPts val="400"/>
              </a:spcAft>
              <a:buClr>
                <a:srgbClr val="00B0F0"/>
              </a:buClr>
              <a:buSzPct val="100000"/>
              <a:defRPr/>
            </a:pPr>
            <a:r>
              <a:rPr lang="en-US" altLang="en-US" sz="2800" b="1">
                <a:solidFill>
                  <a:srgbClr val="005584"/>
                </a:solidFill>
              </a:rPr>
              <a:t>Singing our songs together </a:t>
            </a:r>
          </a:p>
          <a:p>
            <a:pPr lvl="0" defTabSz="457200">
              <a:spcBef>
                <a:spcPct val="0"/>
              </a:spcBef>
              <a:spcAft>
                <a:spcPts val="400"/>
              </a:spcAft>
              <a:buClr>
                <a:srgbClr val="00B0F0"/>
              </a:buClr>
              <a:buSzPct val="100000"/>
              <a:defRPr/>
            </a:pPr>
            <a:r>
              <a:rPr lang="en-US" altLang="en-US" sz="2800" b="1">
                <a:solidFill>
                  <a:srgbClr val="005584"/>
                </a:solidFill>
              </a:rPr>
              <a:t>until a new song emerges, </a:t>
            </a:r>
          </a:p>
          <a:p>
            <a:pPr lvl="0" defTabSz="457200">
              <a:spcBef>
                <a:spcPct val="0"/>
              </a:spcBef>
              <a:spcAft>
                <a:spcPts val="400"/>
              </a:spcAft>
              <a:buClr>
                <a:srgbClr val="00B0F0"/>
              </a:buClr>
              <a:buSzPct val="100000"/>
              <a:defRPr/>
            </a:pPr>
            <a:r>
              <a:rPr lang="en-US" altLang="en-US" sz="2800" b="1">
                <a:solidFill>
                  <a:srgbClr val="005584"/>
                </a:solidFill>
              </a:rPr>
              <a:t>Let me </a:t>
            </a:r>
            <a:r>
              <a:rPr lang="en-US" altLang="en-US" sz="2800" b="1">
                <a:solidFill>
                  <a:srgbClr val="789C4A"/>
                </a:solidFill>
              </a:rPr>
              <a:t>love</a:t>
            </a:r>
            <a:r>
              <a:rPr lang="en-US" altLang="en-US" sz="2800" b="1">
                <a:solidFill>
                  <a:srgbClr val="005584"/>
                </a:solidFill>
              </a:rPr>
              <a:t> them. </a:t>
            </a:r>
          </a:p>
          <a:p>
            <a:pPr lvl="0" defTabSz="457200">
              <a:spcBef>
                <a:spcPct val="0"/>
              </a:spcBef>
              <a:spcAft>
                <a:spcPts val="400"/>
              </a:spcAft>
              <a:buClr>
                <a:srgbClr val="00B0F0"/>
              </a:buClr>
              <a:buSzPct val="100000"/>
              <a:defRPr/>
            </a:pPr>
            <a:endParaRPr lang="en-US" altLang="en-US" sz="2800" b="1">
              <a:solidFill>
                <a:srgbClr val="005584"/>
              </a:solidFill>
            </a:endParaRPr>
          </a:p>
          <a:p>
            <a:pPr lvl="0" algn="ctr" defTabSz="457200">
              <a:spcBef>
                <a:spcPct val="0"/>
              </a:spcBef>
              <a:spcAft>
                <a:spcPts val="400"/>
              </a:spcAft>
              <a:buClr>
                <a:srgbClr val="00B0F0"/>
              </a:buClr>
              <a:buSzPct val="100000"/>
              <a:defRPr/>
            </a:pPr>
            <a:r>
              <a:rPr lang="en-US" altLang="en-US" sz="2800" b="1">
                <a:solidFill>
                  <a:srgbClr val="789C4A"/>
                </a:solidFill>
              </a:rPr>
              <a:t>I look up now, Lord. </a:t>
            </a:r>
          </a:p>
          <a:p>
            <a:pPr lvl="0" algn="ctr" defTabSz="457200">
              <a:spcBef>
                <a:spcPct val="0"/>
              </a:spcBef>
              <a:spcAft>
                <a:spcPts val="400"/>
              </a:spcAft>
              <a:buClr>
                <a:srgbClr val="00B0F0"/>
              </a:buClr>
              <a:buSzPct val="100000"/>
              <a:defRPr/>
            </a:pPr>
            <a:r>
              <a:rPr lang="en-US" altLang="en-US" sz="2800" b="1">
                <a:solidFill>
                  <a:srgbClr val="789C4A"/>
                </a:solidFill>
              </a:rPr>
              <a:t>	Show me my neighbor. </a:t>
            </a:r>
            <a:endParaRPr kumimoji="0" lang="en-US" sz="2800" b="0" i="0" u="none" strike="noStrike" kern="1200" cap="none" spc="0" normalizeH="0" baseline="0" noProof="0">
              <a:ln>
                <a:noFill/>
              </a:ln>
              <a:solidFill>
                <a:prstClr val="white"/>
              </a:solidFill>
              <a:effectLst/>
              <a:uLnTx/>
              <a:uFillTx/>
              <a:latin typeface="Calibri" panose="020F0502020204030204"/>
            </a:endParaRPr>
          </a:p>
        </p:txBody>
      </p:sp>
      <p:pic>
        <p:nvPicPr>
          <p:cNvPr id="4" name="Picture 3">
            <a:extLst>
              <a:ext uri="{FF2B5EF4-FFF2-40B4-BE49-F238E27FC236}">
                <a16:creationId xmlns:a16="http://schemas.microsoft.com/office/drawing/2014/main" id="{1B28AD19-CB9E-8846-B319-CED770FDCC88}"/>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7381506" y="2236669"/>
            <a:ext cx="3623187" cy="3818347"/>
          </a:xfrm>
          <a:prstGeom prst="rect">
            <a:avLst/>
          </a:prstGeom>
        </p:spPr>
      </p:pic>
    </p:spTree>
    <p:extLst>
      <p:ext uri="{BB962C8B-B14F-4D97-AF65-F5344CB8AC3E}">
        <p14:creationId xmlns:p14="http://schemas.microsoft.com/office/powerpoint/2010/main" val="284043332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thank you sign with blue squares&#10;&#10;AI-generated content may be incorrect.">
            <a:extLst>
              <a:ext uri="{FF2B5EF4-FFF2-40B4-BE49-F238E27FC236}">
                <a16:creationId xmlns:a16="http://schemas.microsoft.com/office/drawing/2014/main" id="{19AD6099-0E90-10C7-3979-B12BF34CE3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1285875"/>
            <a:ext cx="7620000" cy="4286250"/>
          </a:xfrm>
          <a:prstGeom prst="rect">
            <a:avLst/>
          </a:prstGeom>
        </p:spPr>
      </p:pic>
    </p:spTree>
    <p:extLst>
      <p:ext uri="{BB962C8B-B14F-4D97-AF65-F5344CB8AC3E}">
        <p14:creationId xmlns:p14="http://schemas.microsoft.com/office/powerpoint/2010/main" val="418651501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painting of two people&#10;&#10;AI-generated content may be incorrect.">
            <a:extLst>
              <a:ext uri="{FF2B5EF4-FFF2-40B4-BE49-F238E27FC236}">
                <a16:creationId xmlns:a16="http://schemas.microsoft.com/office/drawing/2014/main" id="{164CDE62-57D9-F43A-EBAD-D5A46646CBC4}"/>
              </a:ext>
            </a:extLst>
          </p:cNvPr>
          <p:cNvPicPr>
            <a:picLocks noChangeAspect="1"/>
          </p:cNvPicPr>
          <p:nvPr/>
        </p:nvPicPr>
        <p:blipFill>
          <a:blip r:embed="rId2"/>
          <a:stretch>
            <a:fillRect/>
          </a:stretch>
        </p:blipFill>
        <p:spPr>
          <a:xfrm>
            <a:off x="4379882" y="1479174"/>
            <a:ext cx="3432237" cy="4403913"/>
          </a:xfrm>
          <a:prstGeom prst="rect">
            <a:avLst/>
          </a:prstGeom>
        </p:spPr>
      </p:pic>
      <p:pic>
        <p:nvPicPr>
          <p:cNvPr id="11" name="Picture 10" descr="A screenshot of a phone&#10;&#10;AI-generated content may be incorrect.">
            <a:extLst>
              <a:ext uri="{FF2B5EF4-FFF2-40B4-BE49-F238E27FC236}">
                <a16:creationId xmlns:a16="http://schemas.microsoft.com/office/drawing/2014/main" id="{4A992F56-B986-AF78-1A42-3EEE668AE1D5}"/>
              </a:ext>
            </a:extLst>
          </p:cNvPr>
          <p:cNvPicPr>
            <a:picLocks noChangeAspect="1"/>
          </p:cNvPicPr>
          <p:nvPr/>
        </p:nvPicPr>
        <p:blipFill>
          <a:blip r:embed="rId3"/>
          <a:stretch>
            <a:fillRect/>
          </a:stretch>
        </p:blipFill>
        <p:spPr>
          <a:xfrm>
            <a:off x="301999" y="1411380"/>
            <a:ext cx="4080062" cy="4550709"/>
          </a:xfrm>
          <a:prstGeom prst="rect">
            <a:avLst/>
          </a:prstGeom>
        </p:spPr>
      </p:pic>
      <p:pic>
        <p:nvPicPr>
          <p:cNvPr id="12" name="Picture 11" descr="A screenshot of a phone&#10;&#10;AI-generated content may be incorrect.">
            <a:extLst>
              <a:ext uri="{FF2B5EF4-FFF2-40B4-BE49-F238E27FC236}">
                <a16:creationId xmlns:a16="http://schemas.microsoft.com/office/drawing/2014/main" id="{79E18CE1-607A-CA41-5384-F900FF4EF8CF}"/>
              </a:ext>
            </a:extLst>
          </p:cNvPr>
          <p:cNvPicPr>
            <a:picLocks noChangeAspect="1"/>
          </p:cNvPicPr>
          <p:nvPr/>
        </p:nvPicPr>
        <p:blipFill>
          <a:blip r:embed="rId4"/>
          <a:stretch>
            <a:fillRect/>
          </a:stretch>
        </p:blipFill>
        <p:spPr>
          <a:xfrm>
            <a:off x="7812180" y="1416982"/>
            <a:ext cx="3896287" cy="4405034"/>
          </a:xfrm>
          <a:prstGeom prst="rect">
            <a:avLst/>
          </a:prstGeom>
        </p:spPr>
      </p:pic>
      <p:pic>
        <p:nvPicPr>
          <p:cNvPr id="13" name="Picture 12">
            <a:extLst>
              <a:ext uri="{FF2B5EF4-FFF2-40B4-BE49-F238E27FC236}">
                <a16:creationId xmlns:a16="http://schemas.microsoft.com/office/drawing/2014/main" id="{B33A8077-9AA7-756F-4644-206AEB9DBD12}"/>
              </a:ext>
            </a:extLst>
          </p:cNvPr>
          <p:cNvPicPr>
            <a:picLocks noChangeAspect="1"/>
          </p:cNvPicPr>
          <p:nvPr/>
        </p:nvPicPr>
        <p:blipFill>
          <a:blip r:embed="rId5"/>
          <a:stretch>
            <a:fillRect/>
          </a:stretch>
        </p:blipFill>
        <p:spPr>
          <a:xfrm>
            <a:off x="224118" y="340596"/>
            <a:ext cx="12192000" cy="910043"/>
          </a:xfrm>
          <a:prstGeom prst="rect">
            <a:avLst/>
          </a:prstGeom>
        </p:spPr>
      </p:pic>
    </p:spTree>
    <p:extLst>
      <p:ext uri="{BB962C8B-B14F-4D97-AF65-F5344CB8AC3E}">
        <p14:creationId xmlns:p14="http://schemas.microsoft.com/office/powerpoint/2010/main" val="11361689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4D75C92-4B36-A51D-80F6-E129C9CBD2EB}"/>
              </a:ext>
            </a:extLst>
          </p:cNvPr>
          <p:cNvSpPr>
            <a:spLocks noGrp="1"/>
          </p:cNvSpPr>
          <p:nvPr>
            <p:ph type="sldNum" sz="quarter" idx="12"/>
          </p:nvPr>
        </p:nvSpPr>
        <p:spPr/>
        <p:txBody>
          <a:bodyPr/>
          <a:lstStyle/>
          <a:p>
            <a:fld id="{BDD166D6-38D1-4C6E-A253-D1BAED54E753}" type="slidenum">
              <a:rPr lang="en-US" smtClean="0"/>
              <a:pPr/>
              <a:t>90</a:t>
            </a:fld>
            <a:endParaRPr lang="en-US"/>
          </a:p>
        </p:txBody>
      </p:sp>
      <p:pic>
        <p:nvPicPr>
          <p:cNvPr id="6" name="Picture 5" descr="A logo on a black background&#10;&#10;AI-generated content may be incorrect.">
            <a:extLst>
              <a:ext uri="{FF2B5EF4-FFF2-40B4-BE49-F238E27FC236}">
                <a16:creationId xmlns:a16="http://schemas.microsoft.com/office/drawing/2014/main" id="{81D3AE26-2B3D-CEE1-B465-A4A8661AD9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82694046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3.7|12.7|8|82.2"/>
</p:tagLst>
</file>

<file path=ppt/tags/tag2.xml><?xml version="1.0" encoding="utf-8"?>
<p:tagLst xmlns:a="http://schemas.openxmlformats.org/drawingml/2006/main" xmlns:r="http://schemas.openxmlformats.org/officeDocument/2006/relationships" xmlns:p="http://schemas.openxmlformats.org/presentationml/2006/main">
  <p:tag name="TIMING" val="|3.7|12.7|8|82.2"/>
</p:tagLst>
</file>

<file path=ppt/tags/tag3.xml><?xml version="1.0" encoding="utf-8"?>
<p:tagLst xmlns:a="http://schemas.openxmlformats.org/drawingml/2006/main" xmlns:r="http://schemas.openxmlformats.org/officeDocument/2006/relationships" xmlns:p="http://schemas.openxmlformats.org/presentationml/2006/main">
  <p:tag name="TIMING" val="|3.7|12.7|8|82.2"/>
</p:tagLst>
</file>

<file path=ppt/theme/theme1.xml><?xml version="1.0" encoding="utf-8"?>
<a:theme xmlns:a="http://schemas.openxmlformats.org/drawingml/2006/main" name="SVdP 2025 Theme">
  <a:themeElements>
    <a:clrScheme name="Custom 15">
      <a:dk1>
        <a:sysClr val="windowText" lastClr="000000"/>
      </a:dk1>
      <a:lt1>
        <a:sysClr val="window" lastClr="FFFFFF"/>
      </a:lt1>
      <a:dk2>
        <a:srgbClr val="44546A"/>
      </a:dk2>
      <a:lt2>
        <a:srgbClr val="E7E6E6"/>
      </a:lt2>
      <a:accent1>
        <a:srgbClr val="016699"/>
      </a:accent1>
      <a:accent2>
        <a:srgbClr val="C2DFFD"/>
      </a:accent2>
      <a:accent3>
        <a:srgbClr val="0070C0"/>
      </a:accent3>
      <a:accent4>
        <a:srgbClr val="FFC000"/>
      </a:accent4>
      <a:accent5>
        <a:srgbClr val="4472C4"/>
      </a:accent5>
      <a:accent6>
        <a:srgbClr val="70AD47"/>
      </a:accent6>
      <a:hlink>
        <a:srgbClr val="0563C1"/>
      </a:hlink>
      <a:folHlink>
        <a:srgbClr val="954F72"/>
      </a:folHlink>
    </a:clrScheme>
    <a:fontScheme name="2025 SVdP Font">
      <a:majorFont>
        <a:latin typeface="Montserra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VdP 2025 Presentation Template_Blank_8.25" id="{85490283-2EDE-4064-9A91-53FBB53779A2}" vid="{BE073E4E-4644-4E63-84F5-6B8C96FB88C2}"/>
    </a:ext>
  </a:extLst>
</a:theme>
</file>

<file path=ppt/theme/theme2.xml><?xml version="1.0" encoding="utf-8"?>
<a:theme xmlns:a="http://schemas.openxmlformats.org/drawingml/2006/main" name="1_SVdP 2025 Theme">
  <a:themeElements>
    <a:clrScheme name="Custom 15">
      <a:dk1>
        <a:sysClr val="windowText" lastClr="000000"/>
      </a:dk1>
      <a:lt1>
        <a:sysClr val="window" lastClr="FFFFFF"/>
      </a:lt1>
      <a:dk2>
        <a:srgbClr val="44546A"/>
      </a:dk2>
      <a:lt2>
        <a:srgbClr val="E7E6E6"/>
      </a:lt2>
      <a:accent1>
        <a:srgbClr val="016699"/>
      </a:accent1>
      <a:accent2>
        <a:srgbClr val="C2DFFD"/>
      </a:accent2>
      <a:accent3>
        <a:srgbClr val="0070C0"/>
      </a:accent3>
      <a:accent4>
        <a:srgbClr val="FFC000"/>
      </a:accent4>
      <a:accent5>
        <a:srgbClr val="4472C4"/>
      </a:accent5>
      <a:accent6>
        <a:srgbClr val="70AD47"/>
      </a:accent6>
      <a:hlink>
        <a:srgbClr val="0563C1"/>
      </a:hlink>
      <a:folHlink>
        <a:srgbClr val="954F72"/>
      </a:folHlink>
    </a:clrScheme>
    <a:fontScheme name="2025 SVdP Font">
      <a:majorFont>
        <a:latin typeface="Montserra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VdP 2025 Presentation Template_Blank_8.25" id="{85490283-2EDE-4064-9A91-53FBB53779A2}" vid="{BE073E4E-4644-4E63-84F5-6B8C96FB88C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2ab23a8-0fc5-487f-9482-e914f386351f">
      <Terms xmlns="http://schemas.microsoft.com/office/infopath/2007/PartnerControls"/>
    </lcf76f155ced4ddcb4097134ff3c332f>
    <TaxCatchAll xmlns="3324ddd1-98b6-4f10-acc2-412e4bcd46d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E888AF4C4BBC44BB15093CF543CD6AC" ma:contentTypeVersion="13" ma:contentTypeDescription="Create a new document." ma:contentTypeScope="" ma:versionID="0c1c6cca4a6ef09f52ce70d06fa195be">
  <xsd:schema xmlns:xsd="http://www.w3.org/2001/XMLSchema" xmlns:xs="http://www.w3.org/2001/XMLSchema" xmlns:p="http://schemas.microsoft.com/office/2006/metadata/properties" xmlns:ns2="62ab23a8-0fc5-487f-9482-e914f386351f" xmlns:ns3="3324ddd1-98b6-4f10-acc2-412e4bcd46df" targetNamespace="http://schemas.microsoft.com/office/2006/metadata/properties" ma:root="true" ma:fieldsID="1190ca8fcdf699ce25fe87bd0eb1a75f" ns2:_="" ns3:_="">
    <xsd:import namespace="62ab23a8-0fc5-487f-9482-e914f386351f"/>
    <xsd:import namespace="3324ddd1-98b6-4f10-acc2-412e4bcd46d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BillingMetadata"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ab23a8-0fc5-487f-9482-e914f38635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e409fbd-2620-46ad-8e3c-10223361a07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BillingMetadata" ma:index="19" nillable="true" ma:displayName="MediaServiceBillingMetadata" ma:hidden="true" ma:internalName="MediaServiceBillingMetadata" ma:readOnly="true">
      <xsd:simpleType>
        <xsd:restriction base="dms:Note"/>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324ddd1-98b6-4f10-acc2-412e4bcd46d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8bcb096-ad38-48f8-9906-d442cbb11d19}" ma:internalName="TaxCatchAll" ma:showField="CatchAllData" ma:web="3324ddd1-98b6-4f10-acc2-412e4bcd46d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01A69D4-7E43-4F17-B282-D620C01D6C33}">
  <ds:schemaRefs>
    <ds:schemaRef ds:uri="3324ddd1-98b6-4f10-acc2-412e4bcd46df"/>
    <ds:schemaRef ds:uri="62ab23a8-0fc5-487f-9482-e914f386351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D458ECD-98AF-4536-99D3-CB7A8A3DD1DC}">
  <ds:schemaRefs>
    <ds:schemaRef ds:uri="http://schemas.microsoft.com/sharepoint/v3/contenttype/forms"/>
  </ds:schemaRefs>
</ds:datastoreItem>
</file>

<file path=customXml/itemProps3.xml><?xml version="1.0" encoding="utf-8"?>
<ds:datastoreItem xmlns:ds="http://schemas.openxmlformats.org/officeDocument/2006/customXml" ds:itemID="{C97DA20B-FF5B-4313-A4C9-623E308E1DD1}">
  <ds:schemaRefs>
    <ds:schemaRef ds:uri="3324ddd1-98b6-4f10-acc2-412e4bcd46df"/>
    <ds:schemaRef ds:uri="62ab23a8-0fc5-487f-9482-e914f386351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3f70e5e6-23f0-401e-ad4b-c0c3150c5404}" enabled="0" method="" siteId="{3f70e5e6-23f0-401e-ad4b-c0c3150c5404}" removed="1"/>
</clbl:labelList>
</file>

<file path=docProps/app.xml><?xml version="1.0" encoding="utf-8"?>
<Properties xmlns="http://schemas.openxmlformats.org/officeDocument/2006/extended-properties" xmlns:vt="http://schemas.openxmlformats.org/officeDocument/2006/docPropsVTypes">
  <Template>SVdP 2025 Theme</Template>
  <Application>Microsoft Office PowerPoint</Application>
  <PresentationFormat>Widescreen</PresentationFormat>
  <Slides>90</Slides>
  <Notes>38</Notes>
  <HiddenSlides>5</HiddenSlides>
  <ScaleCrop>false</ScaleCrop>
  <HeadingPairs>
    <vt:vector size="4" baseType="variant">
      <vt:variant>
        <vt:lpstr>Theme</vt:lpstr>
      </vt:variant>
      <vt:variant>
        <vt:i4>2</vt:i4>
      </vt:variant>
      <vt:variant>
        <vt:lpstr>Slide Titles</vt:lpstr>
      </vt:variant>
      <vt:variant>
        <vt:i4>90</vt:i4>
      </vt:variant>
    </vt:vector>
  </HeadingPairs>
  <TitlesOfParts>
    <vt:vector size="92" baseType="lpstr">
      <vt:lpstr>SVdP 2025 Theme</vt:lpstr>
      <vt:lpstr>1_SVdP 2025 Theme</vt:lpstr>
      <vt:lpstr>PowerPoint Presentation</vt:lpstr>
      <vt:lpstr>Icebreaker</vt:lpstr>
      <vt:lpstr>Agenda</vt:lpstr>
      <vt:lpstr>PowerPoint Presentation</vt:lpstr>
      <vt:lpstr>PowerPoint Presentation</vt:lpstr>
      <vt:lpstr>What is Servant Leadership And Am I Called?</vt:lpstr>
      <vt:lpstr>PowerPoint Presentation</vt:lpstr>
      <vt:lpstr>PowerPoint Presentation</vt:lpstr>
      <vt:lpstr>PowerPoint Presentation</vt:lpstr>
      <vt:lpstr>PowerPoint Presentation</vt:lpstr>
      <vt:lpstr>PowerPoint Presentation</vt:lpstr>
      <vt:lpstr>PowerPoint Presentation</vt:lpstr>
      <vt:lpstr>Setting the Stage</vt:lpstr>
      <vt:lpstr>PowerPoint Presentation</vt:lpstr>
      <vt:lpstr>PowerPoint Presentation</vt:lpstr>
      <vt:lpstr>PowerPoint Presentation</vt:lpstr>
      <vt:lpstr>PowerPoint Presentation</vt:lpstr>
      <vt:lpstr>Strategic Objectives</vt:lpstr>
      <vt:lpstr>Topic One:  Recruiting, On-Boarding &amp; Succession Planning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Day 1 Families Fund Grant</vt:lpstr>
      <vt:lpstr>Requested Budget</vt:lpstr>
      <vt:lpstr>Year 1 Allocations</vt:lpstr>
      <vt:lpstr>Year 1 Allocations</vt:lpstr>
      <vt:lpstr>Year 1 Allocations</vt:lpstr>
      <vt:lpstr>Year 1 Allocations</vt:lpstr>
      <vt:lpstr>Year 1 Allocations</vt:lpstr>
      <vt:lpstr>Year 1 Allocations</vt:lpstr>
      <vt:lpstr>Year 1 Allocations</vt:lpstr>
      <vt:lpstr>PowerPoint Presentation</vt:lpstr>
      <vt:lpstr>Topic Two:  Eviction Prevention,  Homelessness &amp;  Conference Guidelines</vt:lpstr>
      <vt:lpstr>Goals</vt:lpstr>
      <vt:lpstr>What Causes Homelessness?</vt:lpstr>
      <vt:lpstr>What Causes Homelessness?</vt:lpstr>
      <vt:lpstr>Where should our focus be?</vt:lpstr>
      <vt:lpstr>PowerPoint Presentation</vt:lpstr>
      <vt:lpstr>Why Focus on Preventing Evictions?</vt:lpstr>
      <vt:lpstr>The Crises Created by Evictions</vt:lpstr>
      <vt:lpstr>The Eviction Process – Intervention Points</vt:lpstr>
      <vt:lpstr>Why is Eviction Prevention a "good fit" for a SVdP conference?</vt:lpstr>
      <vt:lpstr>A Systems Look at Homelessness</vt:lpstr>
      <vt:lpstr>PowerPoint Presentation</vt:lpstr>
      <vt:lpstr>                The Homelessness Response System</vt:lpstr>
      <vt:lpstr>How the System Works</vt:lpstr>
      <vt:lpstr>The Vincentian Rationale for Serving Homeless – The Rule</vt:lpstr>
      <vt:lpstr>The Vincentian Rationale for Serving Homeless – The Manual</vt:lpstr>
      <vt:lpstr>Be Intentional – not accidental – in responding to housing instability and homelessness</vt:lpstr>
      <vt:lpstr>Target those most at risk</vt:lpstr>
      <vt:lpstr>Re-examine Conference Guidelines and Procedures</vt:lpstr>
      <vt:lpstr>What Causes Homelessness?</vt:lpstr>
      <vt:lpstr>PowerPoint Presentation</vt:lpstr>
      <vt:lpstr>PowerPoint Presentation</vt:lpstr>
      <vt:lpstr>Topic Three:  Managing Intake Volume through Mission-Centric  Strategies</vt:lpstr>
      <vt:lpstr>Service Opportunity:  Accepting Calls When We Can't Help</vt:lpstr>
      <vt:lpstr>Intake by the Numbers Statewide Assistance Line: 678-892-6163 </vt:lpstr>
      <vt:lpstr>Supporting Conferences</vt:lpstr>
      <vt:lpstr>PowerPoint Presentation</vt:lpstr>
      <vt:lpstr>PowerPoint Presentation</vt:lpstr>
      <vt:lpstr>PowerPoint Presentation</vt:lpstr>
      <vt:lpstr>PowerPoint Presentation</vt:lpstr>
      <vt:lpstr>PowerPoint Presentation</vt:lpstr>
      <vt:lpstr>But How? Neighbor-Centric Methods</vt:lpstr>
      <vt:lpstr>Conference Examples</vt:lpstr>
      <vt:lpstr>PowerPoint Presentation</vt:lpstr>
      <vt:lpstr>PowerPoint Presentation</vt:lpstr>
      <vt:lpstr>Goal-Setting</vt:lpstr>
      <vt:lpstr>Re-Commissioning </vt:lpstr>
      <vt:lpstr>Re-Commissioning</vt:lpstr>
      <vt:lpstr>Re-Commissioning</vt:lpstr>
      <vt:lpstr>Re-Commissioning</vt:lpstr>
      <vt:lpstr>Re-Commissioning</vt:lpstr>
      <vt:lpstr>Closing Prayer</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Terry Trout</dc:creator>
  <cp:revision>1</cp:revision>
  <dcterms:created xsi:type="dcterms:W3CDTF">2025-08-05T19:21:31Z</dcterms:created>
  <dcterms:modified xsi:type="dcterms:W3CDTF">2026-02-20T20:44:09Z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0x0101008E888AF4C4BBC44BB15093CF543CD6AC</vt:lpwstr>
  </property>
  <property fmtid="{D5CDD505-2E9C-101B-9397-08002B2CF9AE}" pid="3" name="MediaServiceImageTags">
    <vt:lpwstr/>
  </property>
</Properties>
</file>