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30"/>
  </p:notesMasterIdLst>
  <p:handoutMasterIdLst>
    <p:handoutMasterId r:id="rId31"/>
  </p:handoutMasterIdLst>
  <p:sldIdLst>
    <p:sldId id="266" r:id="rId5"/>
    <p:sldId id="259" r:id="rId6"/>
    <p:sldId id="351" r:id="rId7"/>
    <p:sldId id="277" r:id="rId8"/>
    <p:sldId id="278" r:id="rId9"/>
    <p:sldId id="342" r:id="rId10"/>
    <p:sldId id="343" r:id="rId11"/>
    <p:sldId id="279" r:id="rId12"/>
    <p:sldId id="281" r:id="rId13"/>
    <p:sldId id="282" r:id="rId14"/>
    <p:sldId id="284" r:id="rId15"/>
    <p:sldId id="337" r:id="rId16"/>
    <p:sldId id="283" r:id="rId17"/>
    <p:sldId id="350" r:id="rId18"/>
    <p:sldId id="347" r:id="rId19"/>
    <p:sldId id="348" r:id="rId20"/>
    <p:sldId id="346" r:id="rId21"/>
    <p:sldId id="349" r:id="rId22"/>
    <p:sldId id="338" r:id="rId23"/>
    <p:sldId id="273" r:id="rId24"/>
    <p:sldId id="274" r:id="rId25"/>
    <p:sldId id="340" r:id="rId26"/>
    <p:sldId id="341" r:id="rId27"/>
    <p:sldId id="339"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4"/>
    <a:srgbClr val="789C4A"/>
    <a:srgbClr val="297098"/>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C0680-43A4-61DC-C393-B5751DD7E28B}" v="123" dt="2024-02-29T16:40:10.778"/>
    <p1510:client id="{44A06294-7168-4ABF-8258-DD8906BBED01}" v="53" dt="2024-02-29T16:43:21.002"/>
    <p1510:client id="{EBA81718-AA71-5F1B-3AFB-E6307CD58CD2}" v="16" dt="2024-02-29T19:40:15.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a Wilson" userId="S::gwilson@svdpgeorgia.org::e7dd6d25-e22c-4b69-881b-5884cb1dcafb" providerId="AD" clId="Web-{EBA81718-AA71-5F1B-3AFB-E6307CD58CD2}"/>
    <pc:docChg chg="modSld">
      <pc:chgData name="Gina Wilson" userId="S::gwilson@svdpgeorgia.org::e7dd6d25-e22c-4b69-881b-5884cb1dcafb" providerId="AD" clId="Web-{EBA81718-AA71-5F1B-3AFB-E6307CD58CD2}" dt="2024-02-29T19:39:31.725" v="10" actId="20577"/>
      <pc:docMkLst>
        <pc:docMk/>
      </pc:docMkLst>
      <pc:sldChg chg="addSp delSp modSp">
        <pc:chgData name="Gina Wilson" userId="S::gwilson@svdpgeorgia.org::e7dd6d25-e22c-4b69-881b-5884cb1dcafb" providerId="AD" clId="Web-{EBA81718-AA71-5F1B-3AFB-E6307CD58CD2}" dt="2024-02-29T19:36:31.017" v="3" actId="1076"/>
        <pc:sldMkLst>
          <pc:docMk/>
          <pc:sldMk cId="3171123198" sldId="278"/>
        </pc:sldMkLst>
        <pc:picChg chg="add mod">
          <ac:chgData name="Gina Wilson" userId="S::gwilson@svdpgeorgia.org::e7dd6d25-e22c-4b69-881b-5884cb1dcafb" providerId="AD" clId="Web-{EBA81718-AA71-5F1B-3AFB-E6307CD58CD2}" dt="2024-02-29T19:36:31.017" v="3" actId="1076"/>
          <ac:picMkLst>
            <pc:docMk/>
            <pc:sldMk cId="3171123198" sldId="278"/>
            <ac:picMk id="2" creationId="{B24E8F69-7587-6626-25CF-39DC1845D1D7}"/>
          </ac:picMkLst>
        </pc:picChg>
        <pc:picChg chg="del">
          <ac:chgData name="Gina Wilson" userId="S::gwilson@svdpgeorgia.org::e7dd6d25-e22c-4b69-881b-5884cb1dcafb" providerId="AD" clId="Web-{EBA81718-AA71-5F1B-3AFB-E6307CD58CD2}" dt="2024-02-29T19:15:11.248" v="0"/>
          <ac:picMkLst>
            <pc:docMk/>
            <pc:sldMk cId="3171123198" sldId="278"/>
            <ac:picMk id="3" creationId="{7CB2C1B1-254C-2610-D02C-A2DCA5ECA0FE}"/>
          </ac:picMkLst>
        </pc:picChg>
      </pc:sldChg>
      <pc:sldChg chg="addSp delSp modSp">
        <pc:chgData name="Gina Wilson" userId="S::gwilson@svdpgeorgia.org::e7dd6d25-e22c-4b69-881b-5884cb1dcafb" providerId="AD" clId="Web-{EBA81718-AA71-5F1B-3AFB-E6307CD58CD2}" dt="2024-02-29T19:37:24.737" v="9" actId="14100"/>
        <pc:sldMkLst>
          <pc:docMk/>
          <pc:sldMk cId="1183481238" sldId="339"/>
        </pc:sldMkLst>
        <pc:picChg chg="del">
          <ac:chgData name="Gina Wilson" userId="S::gwilson@svdpgeorgia.org::e7dd6d25-e22c-4b69-881b-5884cb1dcafb" providerId="AD" clId="Web-{EBA81718-AA71-5F1B-3AFB-E6307CD58CD2}" dt="2024-02-29T19:37:16.487" v="5"/>
          <ac:picMkLst>
            <pc:docMk/>
            <pc:sldMk cId="1183481238" sldId="339"/>
            <ac:picMk id="4" creationId="{9467623C-5813-4041-D154-84C675F8333D}"/>
          </ac:picMkLst>
        </pc:picChg>
        <pc:picChg chg="add mod">
          <ac:chgData name="Gina Wilson" userId="S::gwilson@svdpgeorgia.org::e7dd6d25-e22c-4b69-881b-5884cb1dcafb" providerId="AD" clId="Web-{EBA81718-AA71-5F1B-3AFB-E6307CD58CD2}" dt="2024-02-29T19:37:24.737" v="9" actId="14100"/>
          <ac:picMkLst>
            <pc:docMk/>
            <pc:sldMk cId="1183481238" sldId="339"/>
            <ac:picMk id="13" creationId="{316F1857-6B43-6734-713F-B7E95C025769}"/>
          </ac:picMkLst>
        </pc:picChg>
      </pc:sldChg>
      <pc:sldChg chg="modSp">
        <pc:chgData name="Gina Wilson" userId="S::gwilson@svdpgeorgia.org::e7dd6d25-e22c-4b69-881b-5884cb1dcafb" providerId="AD" clId="Web-{EBA81718-AA71-5F1B-3AFB-E6307CD58CD2}" dt="2024-02-29T19:39:31.725" v="10" actId="20577"/>
        <pc:sldMkLst>
          <pc:docMk/>
          <pc:sldMk cId="587376997" sldId="348"/>
        </pc:sldMkLst>
        <pc:spChg chg="mod">
          <ac:chgData name="Gina Wilson" userId="S::gwilson@svdpgeorgia.org::e7dd6d25-e22c-4b69-881b-5884cb1dcafb" providerId="AD" clId="Web-{EBA81718-AA71-5F1B-3AFB-E6307CD58CD2}" dt="2024-02-29T19:39:31.725" v="10" actId="20577"/>
          <ac:spMkLst>
            <pc:docMk/>
            <pc:sldMk cId="587376997" sldId="348"/>
            <ac:spMk id="2" creationId="{A7478791-B7AA-9938-ABD5-84076619E9CA}"/>
          </ac:spMkLst>
        </pc:spChg>
      </pc:sldChg>
    </pc:docChg>
  </pc:docChgLst>
  <pc:docChgLst>
    <pc:chgData name="Gina Wilson" userId="e7dd6d25-e22c-4b69-881b-5884cb1dcafb" providerId="ADAL" clId="{44A06294-7168-4ABF-8258-DD8906BBED01}"/>
    <pc:docChg chg="undo custSel addSld delSld modSld sldOrd addMainMaster delMainMaster modMainMaster">
      <pc:chgData name="Gina Wilson" userId="e7dd6d25-e22c-4b69-881b-5884cb1dcafb" providerId="ADAL" clId="{44A06294-7168-4ABF-8258-DD8906BBED01}" dt="2024-02-29T16:43:21.002" v="3248" actId="1036"/>
      <pc:docMkLst>
        <pc:docMk/>
      </pc:docMkLst>
      <pc:sldChg chg="modSp mod">
        <pc:chgData name="Gina Wilson" userId="e7dd6d25-e22c-4b69-881b-5884cb1dcafb" providerId="ADAL" clId="{44A06294-7168-4ABF-8258-DD8906BBED01}" dt="2024-02-29T16:17:07.045" v="3137" actId="6549"/>
        <pc:sldMkLst>
          <pc:docMk/>
          <pc:sldMk cId="1442904668" sldId="259"/>
        </pc:sldMkLst>
        <pc:spChg chg="mod">
          <ac:chgData name="Gina Wilson" userId="e7dd6d25-e22c-4b69-881b-5884cb1dcafb" providerId="ADAL" clId="{44A06294-7168-4ABF-8258-DD8906BBED01}" dt="2024-02-29T16:17:07.045" v="3137" actId="6549"/>
          <ac:spMkLst>
            <pc:docMk/>
            <pc:sldMk cId="1442904668" sldId="259"/>
            <ac:spMk id="2" creationId="{F9D0141F-BECB-60E7-DAD9-C2D0F30CE48C}"/>
          </ac:spMkLst>
        </pc:spChg>
      </pc:sldChg>
      <pc:sldChg chg="del">
        <pc:chgData name="Gina Wilson" userId="e7dd6d25-e22c-4b69-881b-5884cb1dcafb" providerId="ADAL" clId="{44A06294-7168-4ABF-8258-DD8906BBED01}" dt="2024-02-29T16:31:18.601" v="3205" actId="47"/>
        <pc:sldMkLst>
          <pc:docMk/>
          <pc:sldMk cId="1019286971" sldId="260"/>
        </pc:sldMkLst>
      </pc:sldChg>
      <pc:sldChg chg="modSp del mod">
        <pc:chgData name="Gina Wilson" userId="e7dd6d25-e22c-4b69-881b-5884cb1dcafb" providerId="ADAL" clId="{44A06294-7168-4ABF-8258-DD8906BBED01}" dt="2024-02-29T16:31:22.070" v="3206" actId="47"/>
        <pc:sldMkLst>
          <pc:docMk/>
          <pc:sldMk cId="2711993722" sldId="271"/>
        </pc:sldMkLst>
        <pc:spChg chg="mod">
          <ac:chgData name="Gina Wilson" userId="e7dd6d25-e22c-4b69-881b-5884cb1dcafb" providerId="ADAL" clId="{44A06294-7168-4ABF-8258-DD8906BBED01}" dt="2024-02-29T16:30:19.015" v="3143" actId="6549"/>
          <ac:spMkLst>
            <pc:docMk/>
            <pc:sldMk cId="2711993722" sldId="271"/>
            <ac:spMk id="5" creationId="{F364848A-BA3E-B492-187D-9079D4788F3E}"/>
          </ac:spMkLst>
        </pc:spChg>
      </pc:sldChg>
      <pc:sldChg chg="modSp mod">
        <pc:chgData name="Gina Wilson" userId="e7dd6d25-e22c-4b69-881b-5884cb1dcafb" providerId="ADAL" clId="{44A06294-7168-4ABF-8258-DD8906BBED01}" dt="2024-02-29T14:50:03.414" v="672" actId="20577"/>
        <pc:sldMkLst>
          <pc:docMk/>
          <pc:sldMk cId="888943161" sldId="279"/>
        </pc:sldMkLst>
        <pc:spChg chg="mod">
          <ac:chgData name="Gina Wilson" userId="e7dd6d25-e22c-4b69-881b-5884cb1dcafb" providerId="ADAL" clId="{44A06294-7168-4ABF-8258-DD8906BBED01}" dt="2024-02-29T14:50:03.414" v="672" actId="20577"/>
          <ac:spMkLst>
            <pc:docMk/>
            <pc:sldMk cId="888943161" sldId="279"/>
            <ac:spMk id="2" creationId="{BE819BA6-0D04-C8C8-C342-CDDADEF4167E}"/>
          </ac:spMkLst>
        </pc:spChg>
      </pc:sldChg>
      <pc:sldChg chg="addSp modSp mod">
        <pc:chgData name="Gina Wilson" userId="e7dd6d25-e22c-4b69-881b-5884cb1dcafb" providerId="ADAL" clId="{44A06294-7168-4ABF-8258-DD8906BBED01}" dt="2024-02-29T14:29:53.578" v="332" actId="1076"/>
        <pc:sldMkLst>
          <pc:docMk/>
          <pc:sldMk cId="753603351" sldId="283"/>
        </pc:sldMkLst>
        <pc:spChg chg="mod">
          <ac:chgData name="Gina Wilson" userId="e7dd6d25-e22c-4b69-881b-5884cb1dcafb" providerId="ADAL" clId="{44A06294-7168-4ABF-8258-DD8906BBED01}" dt="2024-02-29T14:00:23.014" v="245" actId="20577"/>
          <ac:spMkLst>
            <pc:docMk/>
            <pc:sldMk cId="753603351" sldId="283"/>
            <ac:spMk id="2" creationId="{FAC5EBB7-2E86-E091-98CE-DCD8A2583665}"/>
          </ac:spMkLst>
        </pc:spChg>
        <pc:picChg chg="mod ord">
          <ac:chgData name="Gina Wilson" userId="e7dd6d25-e22c-4b69-881b-5884cb1dcafb" providerId="ADAL" clId="{44A06294-7168-4ABF-8258-DD8906BBED01}" dt="2024-02-29T14:02:35.276" v="255" actId="166"/>
          <ac:picMkLst>
            <pc:docMk/>
            <pc:sldMk cId="753603351" sldId="283"/>
            <ac:picMk id="7" creationId="{AB1B8382-058D-DB4B-459B-A3CAF4DA9C32}"/>
          </ac:picMkLst>
        </pc:picChg>
        <pc:picChg chg="add mod ord">
          <ac:chgData name="Gina Wilson" userId="e7dd6d25-e22c-4b69-881b-5884cb1dcafb" providerId="ADAL" clId="{44A06294-7168-4ABF-8258-DD8906BBED01}" dt="2024-02-29T14:29:53.578" v="332" actId="1076"/>
          <ac:picMkLst>
            <pc:docMk/>
            <pc:sldMk cId="753603351" sldId="283"/>
            <ac:picMk id="9" creationId="{B628FC7D-937F-D7D9-8869-D6D432478DF6}"/>
          </ac:picMkLst>
        </pc:picChg>
        <pc:picChg chg="add mod">
          <ac:chgData name="Gina Wilson" userId="e7dd6d25-e22c-4b69-881b-5884cb1dcafb" providerId="ADAL" clId="{44A06294-7168-4ABF-8258-DD8906BBED01}" dt="2024-02-29T14:02:30.392" v="254" actId="1076"/>
          <ac:picMkLst>
            <pc:docMk/>
            <pc:sldMk cId="753603351" sldId="283"/>
            <ac:picMk id="11" creationId="{4EF2842D-CFA0-BBD3-C83A-5F6C1017C764}"/>
          </ac:picMkLst>
        </pc:picChg>
        <pc:picChg chg="add mod">
          <ac:chgData name="Gina Wilson" userId="e7dd6d25-e22c-4b69-881b-5884cb1dcafb" providerId="ADAL" clId="{44A06294-7168-4ABF-8258-DD8906BBED01}" dt="2024-02-29T14:02:40.120" v="256" actId="1076"/>
          <ac:picMkLst>
            <pc:docMk/>
            <pc:sldMk cId="753603351" sldId="283"/>
            <ac:picMk id="13" creationId="{60FC5E99-F6A6-4F28-2148-35820F4AAFFD}"/>
          </ac:picMkLst>
        </pc:picChg>
      </pc:sldChg>
      <pc:sldChg chg="modSp mod">
        <pc:chgData name="Gina Wilson" userId="e7dd6d25-e22c-4b69-881b-5884cb1dcafb" providerId="ADAL" clId="{44A06294-7168-4ABF-8258-DD8906BBED01}" dt="2024-02-29T16:38:48.542" v="3234" actId="20577"/>
        <pc:sldMkLst>
          <pc:docMk/>
          <pc:sldMk cId="3132692844" sldId="338"/>
        </pc:sldMkLst>
        <pc:spChg chg="mod">
          <ac:chgData name="Gina Wilson" userId="e7dd6d25-e22c-4b69-881b-5884cb1dcafb" providerId="ADAL" clId="{44A06294-7168-4ABF-8258-DD8906BBED01}" dt="2024-02-29T16:38:48.542" v="3234" actId="20577"/>
          <ac:spMkLst>
            <pc:docMk/>
            <pc:sldMk cId="3132692844" sldId="338"/>
            <ac:spMk id="2" creationId="{D4EB5B9E-7601-6FB0-864A-4890D9A4DF40}"/>
          </ac:spMkLst>
        </pc:spChg>
      </pc:sldChg>
      <pc:sldChg chg="addSp modSp mod">
        <pc:chgData name="Gina Wilson" userId="e7dd6d25-e22c-4b69-881b-5884cb1dcafb" providerId="ADAL" clId="{44A06294-7168-4ABF-8258-DD8906BBED01}" dt="2024-02-29T16:43:21.002" v="3248" actId="1036"/>
        <pc:sldMkLst>
          <pc:docMk/>
          <pc:sldMk cId="1183481238" sldId="339"/>
        </pc:sldMkLst>
        <pc:spChg chg="mod">
          <ac:chgData name="Gina Wilson" userId="e7dd6d25-e22c-4b69-881b-5884cb1dcafb" providerId="ADAL" clId="{44A06294-7168-4ABF-8258-DD8906BBED01}" dt="2024-02-29T13:45:39.151" v="144" actId="20577"/>
          <ac:spMkLst>
            <pc:docMk/>
            <pc:sldMk cId="1183481238" sldId="339"/>
            <ac:spMk id="2" creationId="{70D968B9-BECB-FCBF-2DFD-FC998A1D49A2}"/>
          </ac:spMkLst>
        </pc:spChg>
        <pc:picChg chg="add mod">
          <ac:chgData name="Gina Wilson" userId="e7dd6d25-e22c-4b69-881b-5884cb1dcafb" providerId="ADAL" clId="{44A06294-7168-4ABF-8258-DD8906BBED01}" dt="2024-02-29T16:43:16.186" v="3244" actId="1037"/>
          <ac:picMkLst>
            <pc:docMk/>
            <pc:sldMk cId="1183481238" sldId="339"/>
            <ac:picMk id="4" creationId="{9467623C-5813-4041-D154-84C675F8333D}"/>
          </ac:picMkLst>
        </pc:picChg>
        <pc:picChg chg="add mod">
          <ac:chgData name="Gina Wilson" userId="e7dd6d25-e22c-4b69-881b-5884cb1dcafb" providerId="ADAL" clId="{44A06294-7168-4ABF-8258-DD8906BBED01}" dt="2024-02-29T16:43:06.498" v="3237" actId="1076"/>
          <ac:picMkLst>
            <pc:docMk/>
            <pc:sldMk cId="1183481238" sldId="339"/>
            <ac:picMk id="6" creationId="{C2653179-6BA3-32C1-1DC9-578E24AE18E8}"/>
          </ac:picMkLst>
        </pc:picChg>
        <pc:picChg chg="add mod">
          <ac:chgData name="Gina Wilson" userId="e7dd6d25-e22c-4b69-881b-5884cb1dcafb" providerId="ADAL" clId="{44A06294-7168-4ABF-8258-DD8906BBED01}" dt="2024-02-29T16:43:00.664" v="3236" actId="1076"/>
          <ac:picMkLst>
            <pc:docMk/>
            <pc:sldMk cId="1183481238" sldId="339"/>
            <ac:picMk id="8" creationId="{9F6CD1B2-58A3-AD40-F49D-277885CDF96C}"/>
          </ac:picMkLst>
        </pc:picChg>
        <pc:picChg chg="add mod">
          <ac:chgData name="Gina Wilson" userId="e7dd6d25-e22c-4b69-881b-5884cb1dcafb" providerId="ADAL" clId="{44A06294-7168-4ABF-8258-DD8906BBED01}" dt="2024-02-29T16:43:21.002" v="3248" actId="1036"/>
          <ac:picMkLst>
            <pc:docMk/>
            <pc:sldMk cId="1183481238" sldId="339"/>
            <ac:picMk id="10" creationId="{3D1E02B7-47D7-E0F1-B69C-00C2E767366B}"/>
          </ac:picMkLst>
        </pc:picChg>
      </pc:sldChg>
      <pc:sldChg chg="addSp delSp modSp mod">
        <pc:chgData name="Gina Wilson" userId="e7dd6d25-e22c-4b69-881b-5884cb1dcafb" providerId="ADAL" clId="{44A06294-7168-4ABF-8258-DD8906BBED01}" dt="2024-02-29T16:42:03.511" v="3235" actId="20577"/>
        <pc:sldMkLst>
          <pc:docMk/>
          <pc:sldMk cId="3974695699" sldId="340"/>
        </pc:sldMkLst>
        <pc:spChg chg="del">
          <ac:chgData name="Gina Wilson" userId="e7dd6d25-e22c-4b69-881b-5884cb1dcafb" providerId="ADAL" clId="{44A06294-7168-4ABF-8258-DD8906BBED01}" dt="2024-02-29T13:39:27.525" v="9" actId="478"/>
          <ac:spMkLst>
            <pc:docMk/>
            <pc:sldMk cId="3974695699" sldId="340"/>
            <ac:spMk id="2" creationId="{5393F751-0D8F-CBD7-7241-63007C074130}"/>
          </ac:spMkLst>
        </pc:spChg>
        <pc:spChg chg="add mod">
          <ac:chgData name="Gina Wilson" userId="e7dd6d25-e22c-4b69-881b-5884cb1dcafb" providerId="ADAL" clId="{44A06294-7168-4ABF-8258-DD8906BBED01}" dt="2024-02-29T16:42:03.511" v="3235" actId="20577"/>
          <ac:spMkLst>
            <pc:docMk/>
            <pc:sldMk cId="3974695699" sldId="340"/>
            <ac:spMk id="5" creationId="{00000000-0000-0000-0000-000000000000}"/>
          </ac:spMkLst>
        </pc:spChg>
        <pc:spChg chg="add mod">
          <ac:chgData name="Gina Wilson" userId="e7dd6d25-e22c-4b69-881b-5884cb1dcafb" providerId="ADAL" clId="{44A06294-7168-4ABF-8258-DD8906BBED01}" dt="2024-02-29T13:40:49.650" v="28" actId="1076"/>
          <ac:spMkLst>
            <pc:docMk/>
            <pc:sldMk cId="3974695699" sldId="340"/>
            <ac:spMk id="6" creationId="{00000000-0000-0000-0000-000000000000}"/>
          </ac:spMkLst>
        </pc:spChg>
        <pc:graphicFrameChg chg="add mod modGraphic">
          <ac:chgData name="Gina Wilson" userId="e7dd6d25-e22c-4b69-881b-5884cb1dcafb" providerId="ADAL" clId="{44A06294-7168-4ABF-8258-DD8906BBED01}" dt="2024-02-29T13:41:07.671" v="32" actId="14100"/>
          <ac:graphicFrameMkLst>
            <pc:docMk/>
            <pc:sldMk cId="3974695699" sldId="340"/>
            <ac:graphicFrameMk id="7" creationId="{00000000-0000-0000-0000-000000000000}"/>
          </ac:graphicFrameMkLst>
        </pc:graphicFrameChg>
        <pc:picChg chg="add mod">
          <ac:chgData name="Gina Wilson" userId="e7dd6d25-e22c-4b69-881b-5884cb1dcafb" providerId="ADAL" clId="{44A06294-7168-4ABF-8258-DD8906BBED01}" dt="2024-02-29T13:41:24.463" v="33" actId="1076"/>
          <ac:picMkLst>
            <pc:docMk/>
            <pc:sldMk cId="3974695699" sldId="340"/>
            <ac:picMk id="4" creationId="{00000000-0000-0000-0000-000000000000}"/>
          </ac:picMkLst>
        </pc:picChg>
      </pc:sldChg>
      <pc:sldChg chg="addSp modSp mod">
        <pc:chgData name="Gina Wilson" userId="e7dd6d25-e22c-4b69-881b-5884cb1dcafb" providerId="ADAL" clId="{44A06294-7168-4ABF-8258-DD8906BBED01}" dt="2024-02-29T15:43:50.926" v="3024" actId="20577"/>
        <pc:sldMkLst>
          <pc:docMk/>
          <pc:sldMk cId="52263433" sldId="341"/>
        </pc:sldMkLst>
        <pc:spChg chg="mod">
          <ac:chgData name="Gina Wilson" userId="e7dd6d25-e22c-4b69-881b-5884cb1dcafb" providerId="ADAL" clId="{44A06294-7168-4ABF-8258-DD8906BBED01}" dt="2024-02-29T15:43:50.926" v="3024" actId="20577"/>
          <ac:spMkLst>
            <pc:docMk/>
            <pc:sldMk cId="52263433" sldId="341"/>
            <ac:spMk id="2" creationId="{8A482522-394C-5A58-991F-0DAB612F70BC}"/>
          </ac:spMkLst>
        </pc:spChg>
        <pc:picChg chg="add mod">
          <ac:chgData name="Gina Wilson" userId="e7dd6d25-e22c-4b69-881b-5884cb1dcafb" providerId="ADAL" clId="{44A06294-7168-4ABF-8258-DD8906BBED01}" dt="2024-02-29T15:43:39.812" v="3023" actId="1076"/>
          <ac:picMkLst>
            <pc:docMk/>
            <pc:sldMk cId="52263433" sldId="341"/>
            <ac:picMk id="5" creationId="{3F48F4CF-DD6F-C31F-A8D9-8ED6C7054E47}"/>
          </ac:picMkLst>
        </pc:picChg>
      </pc:sldChg>
      <pc:sldChg chg="modSp mod">
        <pc:chgData name="Gina Wilson" userId="e7dd6d25-e22c-4b69-881b-5884cb1dcafb" providerId="ADAL" clId="{44A06294-7168-4ABF-8258-DD8906BBED01}" dt="2024-02-29T16:33:19.021" v="3228" actId="1076"/>
        <pc:sldMkLst>
          <pc:docMk/>
          <pc:sldMk cId="4041122153" sldId="342"/>
        </pc:sldMkLst>
        <pc:spChg chg="mod">
          <ac:chgData name="Gina Wilson" userId="e7dd6d25-e22c-4b69-881b-5884cb1dcafb" providerId="ADAL" clId="{44A06294-7168-4ABF-8258-DD8906BBED01}" dt="2024-02-29T16:33:19.021" v="3228" actId="1076"/>
          <ac:spMkLst>
            <pc:docMk/>
            <pc:sldMk cId="4041122153" sldId="342"/>
            <ac:spMk id="7" creationId="{77D38B72-32DB-D4E2-9F80-35CADCE820CB}"/>
          </ac:spMkLst>
        </pc:spChg>
        <pc:picChg chg="mod">
          <ac:chgData name="Gina Wilson" userId="e7dd6d25-e22c-4b69-881b-5884cb1dcafb" providerId="ADAL" clId="{44A06294-7168-4ABF-8258-DD8906BBED01}" dt="2024-02-29T16:33:03.348" v="3227" actId="1035"/>
          <ac:picMkLst>
            <pc:docMk/>
            <pc:sldMk cId="4041122153" sldId="342"/>
            <ac:picMk id="9" creationId="{E5BFC104-5492-C913-BACC-CCA816CCEB8F}"/>
          </ac:picMkLst>
        </pc:picChg>
      </pc:sldChg>
      <pc:sldChg chg="addSp delSp modSp mod">
        <pc:chgData name="Gina Wilson" userId="e7dd6d25-e22c-4b69-881b-5884cb1dcafb" providerId="ADAL" clId="{44A06294-7168-4ABF-8258-DD8906BBED01}" dt="2024-02-29T15:35:37.147" v="2669" actId="207"/>
        <pc:sldMkLst>
          <pc:docMk/>
          <pc:sldMk cId="2315086543" sldId="346"/>
        </pc:sldMkLst>
        <pc:spChg chg="mod">
          <ac:chgData name="Gina Wilson" userId="e7dd6d25-e22c-4b69-881b-5884cb1dcafb" providerId="ADAL" clId="{44A06294-7168-4ABF-8258-DD8906BBED01}" dt="2024-02-29T15:35:37.147" v="2669" actId="207"/>
          <ac:spMkLst>
            <pc:docMk/>
            <pc:sldMk cId="2315086543" sldId="346"/>
            <ac:spMk id="2" creationId="{99E68A1E-C457-F79D-A145-D4A739B8C9A8}"/>
          </ac:spMkLst>
        </pc:spChg>
        <pc:picChg chg="add del mod">
          <ac:chgData name="Gina Wilson" userId="e7dd6d25-e22c-4b69-881b-5884cb1dcafb" providerId="ADAL" clId="{44A06294-7168-4ABF-8258-DD8906BBED01}" dt="2024-02-29T15:11:52.547" v="1702" actId="478"/>
          <ac:picMkLst>
            <pc:docMk/>
            <pc:sldMk cId="2315086543" sldId="346"/>
            <ac:picMk id="5" creationId="{E29B4AB2-D6CF-10F3-2939-5F60A74101E7}"/>
          </ac:picMkLst>
        </pc:picChg>
        <pc:picChg chg="add del mod ord">
          <ac:chgData name="Gina Wilson" userId="e7dd6d25-e22c-4b69-881b-5884cb1dcafb" providerId="ADAL" clId="{44A06294-7168-4ABF-8258-DD8906BBED01}" dt="2024-02-29T15:17:41.204" v="1746" actId="478"/>
          <ac:picMkLst>
            <pc:docMk/>
            <pc:sldMk cId="2315086543" sldId="346"/>
            <ac:picMk id="7" creationId="{5373962C-B289-1ECE-A0A9-D345D31EE248}"/>
          </ac:picMkLst>
        </pc:picChg>
        <pc:picChg chg="add mod">
          <ac:chgData name="Gina Wilson" userId="e7dd6d25-e22c-4b69-881b-5884cb1dcafb" providerId="ADAL" clId="{44A06294-7168-4ABF-8258-DD8906BBED01}" dt="2024-02-29T15:35:22.191" v="2665" actId="1076"/>
          <ac:picMkLst>
            <pc:docMk/>
            <pc:sldMk cId="2315086543" sldId="346"/>
            <ac:picMk id="9" creationId="{39F9B7E0-3C13-8E06-5BD5-3C4CD95339A9}"/>
          </ac:picMkLst>
        </pc:picChg>
        <pc:picChg chg="add mod">
          <ac:chgData name="Gina Wilson" userId="e7dd6d25-e22c-4b69-881b-5884cb1dcafb" providerId="ADAL" clId="{44A06294-7168-4ABF-8258-DD8906BBED01}" dt="2024-02-29T15:35:30.857" v="2668" actId="1076"/>
          <ac:picMkLst>
            <pc:docMk/>
            <pc:sldMk cId="2315086543" sldId="346"/>
            <ac:picMk id="11" creationId="{DB7C49C0-8008-D027-6716-6C8C43CE90D0}"/>
          </ac:picMkLst>
        </pc:picChg>
      </pc:sldChg>
      <pc:sldChg chg="modSp mod ord">
        <pc:chgData name="Gina Wilson" userId="e7dd6d25-e22c-4b69-881b-5884cb1dcafb" providerId="ADAL" clId="{44A06294-7168-4ABF-8258-DD8906BBED01}" dt="2024-02-29T16:37:43.135" v="3233" actId="20577"/>
        <pc:sldMkLst>
          <pc:docMk/>
          <pc:sldMk cId="461633747" sldId="347"/>
        </pc:sldMkLst>
        <pc:spChg chg="mod">
          <ac:chgData name="Gina Wilson" userId="e7dd6d25-e22c-4b69-881b-5884cb1dcafb" providerId="ADAL" clId="{44A06294-7168-4ABF-8258-DD8906BBED01}" dt="2024-02-29T16:37:43.135" v="3233" actId="20577"/>
          <ac:spMkLst>
            <pc:docMk/>
            <pc:sldMk cId="461633747" sldId="347"/>
            <ac:spMk id="2" creationId="{76BFA4EC-1CCE-18DB-5A98-0D27F6E24F59}"/>
          </ac:spMkLst>
        </pc:spChg>
      </pc:sldChg>
      <pc:sldChg chg="addSp modSp add mod">
        <pc:chgData name="Gina Wilson" userId="e7dd6d25-e22c-4b69-881b-5884cb1dcafb" providerId="ADAL" clId="{44A06294-7168-4ABF-8258-DD8906BBED01}" dt="2024-02-29T15:34:13.980" v="2519" actId="207"/>
        <pc:sldMkLst>
          <pc:docMk/>
          <pc:sldMk cId="587376997" sldId="348"/>
        </pc:sldMkLst>
        <pc:spChg chg="mod">
          <ac:chgData name="Gina Wilson" userId="e7dd6d25-e22c-4b69-881b-5884cb1dcafb" providerId="ADAL" clId="{44A06294-7168-4ABF-8258-DD8906BBED01}" dt="2024-02-29T15:34:13.980" v="2519" actId="207"/>
          <ac:spMkLst>
            <pc:docMk/>
            <pc:sldMk cId="587376997" sldId="348"/>
            <ac:spMk id="2" creationId="{A7478791-B7AA-9938-ABD5-84076619E9CA}"/>
          </ac:spMkLst>
        </pc:spChg>
        <pc:picChg chg="add mod ord">
          <ac:chgData name="Gina Wilson" userId="e7dd6d25-e22c-4b69-881b-5884cb1dcafb" providerId="ADAL" clId="{44A06294-7168-4ABF-8258-DD8906BBED01}" dt="2024-02-29T14:59:59.094" v="925" actId="167"/>
          <ac:picMkLst>
            <pc:docMk/>
            <pc:sldMk cId="587376997" sldId="348"/>
            <ac:picMk id="5" creationId="{BCA69B56-A454-D5C3-45E1-172A5C21522B}"/>
          </ac:picMkLst>
        </pc:picChg>
      </pc:sldChg>
      <pc:sldChg chg="addSp delSp modSp add del mod">
        <pc:chgData name="Gina Wilson" userId="e7dd6d25-e22c-4b69-881b-5884cb1dcafb" providerId="ADAL" clId="{44A06294-7168-4ABF-8258-DD8906BBED01}" dt="2024-02-29T13:41:31.561" v="34" actId="47"/>
        <pc:sldMkLst>
          <pc:docMk/>
          <pc:sldMk cId="3491648196" sldId="348"/>
        </pc:sldMkLst>
        <pc:spChg chg="del">
          <ac:chgData name="Gina Wilson" userId="e7dd6d25-e22c-4b69-881b-5884cb1dcafb" providerId="ADAL" clId="{44A06294-7168-4ABF-8258-DD8906BBED01}" dt="2024-02-29T13:39:37.907" v="12" actId="21"/>
          <ac:spMkLst>
            <pc:docMk/>
            <pc:sldMk cId="3491648196" sldId="348"/>
            <ac:spMk id="3" creationId="{00000000-0000-0000-0000-000000000000}"/>
          </ac:spMkLst>
        </pc:spChg>
        <pc:spChg chg="add del mod">
          <ac:chgData name="Gina Wilson" userId="e7dd6d25-e22c-4b69-881b-5884cb1dcafb" providerId="ADAL" clId="{44A06294-7168-4ABF-8258-DD8906BBED01}" dt="2024-02-29T13:40:06.314" v="17" actId="21"/>
          <ac:spMkLst>
            <pc:docMk/>
            <pc:sldMk cId="3491648196" sldId="348"/>
            <ac:spMk id="4" creationId="{00000000-0000-0000-0000-000000000000}"/>
          </ac:spMkLst>
        </pc:spChg>
        <pc:picChg chg="del mod">
          <ac:chgData name="Gina Wilson" userId="e7dd6d25-e22c-4b69-881b-5884cb1dcafb" providerId="ADAL" clId="{44A06294-7168-4ABF-8258-DD8906BBED01}" dt="2024-02-29T13:39:23.671" v="8" actId="21"/>
          <ac:picMkLst>
            <pc:docMk/>
            <pc:sldMk cId="3491648196" sldId="348"/>
            <ac:picMk id="2" creationId="{00000000-0000-0000-0000-000000000000}"/>
          </ac:picMkLst>
        </pc:picChg>
      </pc:sldChg>
      <pc:sldChg chg="addSp delSp modSp add mod">
        <pc:chgData name="Gina Wilson" userId="e7dd6d25-e22c-4b69-881b-5884cb1dcafb" providerId="ADAL" clId="{44A06294-7168-4ABF-8258-DD8906BBED01}" dt="2024-02-29T15:17:16.962" v="1744" actId="20577"/>
        <pc:sldMkLst>
          <pc:docMk/>
          <pc:sldMk cId="440264309" sldId="349"/>
        </pc:sldMkLst>
        <pc:spChg chg="mod">
          <ac:chgData name="Gina Wilson" userId="e7dd6d25-e22c-4b69-881b-5884cb1dcafb" providerId="ADAL" clId="{44A06294-7168-4ABF-8258-DD8906BBED01}" dt="2024-02-29T15:17:16.962" v="1744" actId="20577"/>
          <ac:spMkLst>
            <pc:docMk/>
            <pc:sldMk cId="440264309" sldId="349"/>
            <ac:spMk id="2" creationId="{13693EA8-AA92-DA44-0C07-36DB0C663C21}"/>
          </ac:spMkLst>
        </pc:spChg>
        <pc:picChg chg="add mod">
          <ac:chgData name="Gina Wilson" userId="e7dd6d25-e22c-4b69-881b-5884cb1dcafb" providerId="ADAL" clId="{44A06294-7168-4ABF-8258-DD8906BBED01}" dt="2024-02-29T15:16:49.740" v="1730" actId="14100"/>
          <ac:picMkLst>
            <pc:docMk/>
            <pc:sldMk cId="440264309" sldId="349"/>
            <ac:picMk id="5" creationId="{7F4DAC8C-8ACF-3F34-27AE-0D34002AC2F3}"/>
          </ac:picMkLst>
        </pc:picChg>
        <pc:picChg chg="del">
          <ac:chgData name="Gina Wilson" userId="e7dd6d25-e22c-4b69-881b-5884cb1dcafb" providerId="ADAL" clId="{44A06294-7168-4ABF-8258-DD8906BBED01}" dt="2024-02-29T15:15:29.978" v="1720" actId="478"/>
          <ac:picMkLst>
            <pc:docMk/>
            <pc:sldMk cId="440264309" sldId="349"/>
            <ac:picMk id="7" creationId="{BA673866-2449-62D4-3F5C-5B72428CDC8B}"/>
          </ac:picMkLst>
        </pc:picChg>
        <pc:picChg chg="add mod">
          <ac:chgData name="Gina Wilson" userId="e7dd6d25-e22c-4b69-881b-5884cb1dcafb" providerId="ADAL" clId="{44A06294-7168-4ABF-8258-DD8906BBED01}" dt="2024-02-29T15:16:52.923" v="1731" actId="14100"/>
          <ac:picMkLst>
            <pc:docMk/>
            <pc:sldMk cId="440264309" sldId="349"/>
            <ac:picMk id="8" creationId="{5EE0E309-79D2-6DFB-0C8F-9D58A90F0280}"/>
          </ac:picMkLst>
        </pc:picChg>
      </pc:sldChg>
      <pc:sldChg chg="addSp delSp modSp add del mod modClrScheme chgLayout">
        <pc:chgData name="Gina Wilson" userId="e7dd6d25-e22c-4b69-881b-5884cb1dcafb" providerId="ADAL" clId="{44A06294-7168-4ABF-8258-DD8906BBED01}" dt="2024-02-29T15:15:18.021" v="1718" actId="47"/>
        <pc:sldMkLst>
          <pc:docMk/>
          <pc:sldMk cId="2386652133" sldId="349"/>
        </pc:sldMkLst>
        <pc:spChg chg="mod ord">
          <ac:chgData name="Gina Wilson" userId="e7dd6d25-e22c-4b69-881b-5884cb1dcafb" providerId="ADAL" clId="{44A06294-7168-4ABF-8258-DD8906BBED01}" dt="2024-02-29T15:14:59.685" v="1717" actId="12"/>
          <ac:spMkLst>
            <pc:docMk/>
            <pc:sldMk cId="2386652133" sldId="349"/>
            <ac:spMk id="2" creationId="{9DA5025C-764C-E6CB-9F97-0C94D48254F2}"/>
          </ac:spMkLst>
        </pc:spChg>
        <pc:spChg chg="del mod ord">
          <ac:chgData name="Gina Wilson" userId="e7dd6d25-e22c-4b69-881b-5884cb1dcafb" providerId="ADAL" clId="{44A06294-7168-4ABF-8258-DD8906BBED01}" dt="2024-02-29T15:14:49.985" v="1714" actId="478"/>
          <ac:spMkLst>
            <pc:docMk/>
            <pc:sldMk cId="2386652133" sldId="349"/>
            <ac:spMk id="3" creationId="{7923506B-8269-FE55-23DB-D6F478D29E2F}"/>
          </ac:spMkLst>
        </pc:spChg>
        <pc:spChg chg="add del mod ord">
          <ac:chgData name="Gina Wilson" userId="e7dd6d25-e22c-4b69-881b-5884cb1dcafb" providerId="ADAL" clId="{44A06294-7168-4ABF-8258-DD8906BBED01}" dt="2024-02-29T15:14:35.301" v="1711" actId="478"/>
          <ac:spMkLst>
            <pc:docMk/>
            <pc:sldMk cId="2386652133" sldId="349"/>
            <ac:spMk id="4" creationId="{3C4BF816-0400-BB08-867B-3A6697F05906}"/>
          </ac:spMkLst>
        </pc:spChg>
        <pc:picChg chg="mod">
          <ac:chgData name="Gina Wilson" userId="e7dd6d25-e22c-4b69-881b-5884cb1dcafb" providerId="ADAL" clId="{44A06294-7168-4ABF-8258-DD8906BBED01}" dt="2024-02-29T15:14:38.531" v="1712" actId="1076"/>
          <ac:picMkLst>
            <pc:docMk/>
            <pc:sldMk cId="2386652133" sldId="349"/>
            <ac:picMk id="7" creationId="{983AC48E-B6EA-153E-DB0C-FA65C47187B9}"/>
          </ac:picMkLst>
        </pc:picChg>
      </pc:sldChg>
      <pc:sldChg chg="delSp modSp add del mod">
        <pc:chgData name="Gina Wilson" userId="e7dd6d25-e22c-4b69-881b-5884cb1dcafb" providerId="ADAL" clId="{44A06294-7168-4ABF-8258-DD8906BBED01}" dt="2024-02-29T13:41:33.169" v="35" actId="47"/>
        <pc:sldMkLst>
          <pc:docMk/>
          <pc:sldMk cId="3551648644" sldId="349"/>
        </pc:sldMkLst>
        <pc:spChg chg="del">
          <ac:chgData name="Gina Wilson" userId="e7dd6d25-e22c-4b69-881b-5884cb1dcafb" providerId="ADAL" clId="{44A06294-7168-4ABF-8258-DD8906BBED01}" dt="2024-02-29T13:39:06.369" v="4" actId="21"/>
          <ac:spMkLst>
            <pc:docMk/>
            <pc:sldMk cId="3551648644" sldId="349"/>
            <ac:spMk id="2" creationId="{00000000-0000-0000-0000-000000000000}"/>
          </ac:spMkLst>
        </pc:spChg>
        <pc:graphicFrameChg chg="del mod">
          <ac:chgData name="Gina Wilson" userId="e7dd6d25-e22c-4b69-881b-5884cb1dcafb" providerId="ADAL" clId="{44A06294-7168-4ABF-8258-DD8906BBED01}" dt="2024-02-29T13:40:54.580" v="29" actId="21"/>
          <ac:graphicFrameMkLst>
            <pc:docMk/>
            <pc:sldMk cId="3551648644" sldId="349"/>
            <ac:graphicFrameMk id="3" creationId="{00000000-0000-0000-0000-000000000000}"/>
          </ac:graphicFrameMkLst>
        </pc:graphicFrameChg>
      </pc:sldChg>
      <pc:sldChg chg="addSp delSp modSp add mod">
        <pc:chgData name="Gina Wilson" userId="e7dd6d25-e22c-4b69-881b-5884cb1dcafb" providerId="ADAL" clId="{44A06294-7168-4ABF-8258-DD8906BBED01}" dt="2024-02-29T15:33:57.371" v="2517" actId="1076"/>
        <pc:sldMkLst>
          <pc:docMk/>
          <pc:sldMk cId="2780397192" sldId="350"/>
        </pc:sldMkLst>
        <pc:spChg chg="del mod">
          <ac:chgData name="Gina Wilson" userId="e7dd6d25-e22c-4b69-881b-5884cb1dcafb" providerId="ADAL" clId="{44A06294-7168-4ABF-8258-DD8906BBED01}" dt="2024-02-29T15:30:11.637" v="2489" actId="478"/>
          <ac:spMkLst>
            <pc:docMk/>
            <pc:sldMk cId="2780397192" sldId="350"/>
            <ac:spMk id="2" creationId="{54070EC1-A94E-6FC8-6041-42CCE7A1E958}"/>
          </ac:spMkLst>
        </pc:spChg>
        <pc:spChg chg="add mod">
          <ac:chgData name="Gina Wilson" userId="e7dd6d25-e22c-4b69-881b-5884cb1dcafb" providerId="ADAL" clId="{44A06294-7168-4ABF-8258-DD8906BBED01}" dt="2024-02-29T15:33:57.371" v="2517" actId="1076"/>
          <ac:spMkLst>
            <pc:docMk/>
            <pc:sldMk cId="2780397192" sldId="350"/>
            <ac:spMk id="8" creationId="{7A3B50D7-B097-D55F-A33B-A95F18771FF3}"/>
          </ac:spMkLst>
        </pc:spChg>
        <pc:picChg chg="add mod modCrop">
          <ac:chgData name="Gina Wilson" userId="e7dd6d25-e22c-4b69-881b-5884cb1dcafb" providerId="ADAL" clId="{44A06294-7168-4ABF-8258-DD8906BBED01}" dt="2024-02-29T15:32:27.652" v="2497" actId="1076"/>
          <ac:picMkLst>
            <pc:docMk/>
            <pc:sldMk cId="2780397192" sldId="350"/>
            <ac:picMk id="5" creationId="{07170C25-13ED-01D6-30AF-CE9CF69F9957}"/>
          </ac:picMkLst>
        </pc:picChg>
        <pc:picChg chg="add mod ord">
          <ac:chgData name="Gina Wilson" userId="e7dd6d25-e22c-4b69-881b-5884cb1dcafb" providerId="ADAL" clId="{44A06294-7168-4ABF-8258-DD8906BBED01}" dt="2024-02-29T15:33:53.319" v="2516" actId="167"/>
          <ac:picMkLst>
            <pc:docMk/>
            <pc:sldMk cId="2780397192" sldId="350"/>
            <ac:picMk id="7" creationId="{F1C8760F-7833-707C-B876-6459AD49B5D3}"/>
          </ac:picMkLst>
        </pc:picChg>
      </pc:sldChg>
      <pc:sldChg chg="modSp new mod ord">
        <pc:chgData name="Gina Wilson" userId="e7dd6d25-e22c-4b69-881b-5884cb1dcafb" providerId="ADAL" clId="{44A06294-7168-4ABF-8258-DD8906BBED01}" dt="2024-02-29T16:31:15.314" v="3204" actId="20577"/>
        <pc:sldMkLst>
          <pc:docMk/>
          <pc:sldMk cId="1314734792" sldId="351"/>
        </pc:sldMkLst>
        <pc:spChg chg="mod">
          <ac:chgData name="Gina Wilson" userId="e7dd6d25-e22c-4b69-881b-5884cb1dcafb" providerId="ADAL" clId="{44A06294-7168-4ABF-8258-DD8906BBED01}" dt="2024-02-29T16:31:06.175" v="3184" actId="20577"/>
          <ac:spMkLst>
            <pc:docMk/>
            <pc:sldMk cId="1314734792" sldId="351"/>
            <ac:spMk id="2" creationId="{48B4A8F1-6375-2A48-7E21-9E88B522EB4A}"/>
          </ac:spMkLst>
        </pc:spChg>
        <pc:spChg chg="mod">
          <ac:chgData name="Gina Wilson" userId="e7dd6d25-e22c-4b69-881b-5884cb1dcafb" providerId="ADAL" clId="{44A06294-7168-4ABF-8258-DD8906BBED01}" dt="2024-02-29T16:31:15.314" v="3204" actId="20577"/>
          <ac:spMkLst>
            <pc:docMk/>
            <pc:sldMk cId="1314734792" sldId="351"/>
            <ac:spMk id="3" creationId="{2CF23653-0CB3-9420-17E6-DE2179AE41B6}"/>
          </ac:spMkLst>
        </pc:spChg>
      </pc:sldChg>
      <pc:sldChg chg="new del">
        <pc:chgData name="Gina Wilson" userId="e7dd6d25-e22c-4b69-881b-5884cb1dcafb" providerId="ADAL" clId="{44A06294-7168-4ABF-8258-DD8906BBED01}" dt="2024-02-29T16:30:48.624" v="3145" actId="47"/>
        <pc:sldMkLst>
          <pc:docMk/>
          <pc:sldMk cId="1334541500" sldId="351"/>
        </pc:sldMkLst>
      </pc:sldChg>
      <pc:sldMasterChg chg="add del addSldLayout delSldLayout">
        <pc:chgData name="Gina Wilson" userId="e7dd6d25-e22c-4b69-881b-5884cb1dcafb" providerId="ADAL" clId="{44A06294-7168-4ABF-8258-DD8906BBED01}" dt="2024-02-29T13:41:33.169" v="35" actId="47"/>
        <pc:sldMasterMkLst>
          <pc:docMk/>
          <pc:sldMasterMk cId="0" sldId="2147483648"/>
        </pc:sldMasterMkLst>
        <pc:sldLayoutChg chg="add del">
          <pc:chgData name="Gina Wilson" userId="e7dd6d25-e22c-4b69-881b-5884cb1dcafb" providerId="ADAL" clId="{44A06294-7168-4ABF-8258-DD8906BBED01}" dt="2024-02-29T13:41:33.169" v="35" actId="47"/>
          <pc:sldLayoutMkLst>
            <pc:docMk/>
            <pc:sldMasterMk cId="0" sldId="2147483648"/>
            <pc:sldLayoutMk cId="0" sldId="2147483665"/>
          </pc:sldLayoutMkLst>
        </pc:sldLayoutChg>
      </pc:sldMasterChg>
      <pc:sldMasterChg chg="replId">
        <pc:chgData name="Gina Wilson" userId="e7dd6d25-e22c-4b69-881b-5884cb1dcafb" providerId="ADAL" clId="{44A06294-7168-4ABF-8258-DD8906BBED01}" dt="2024-02-29T13:38:48.458" v="0" actId="27028"/>
        <pc:sldMasterMkLst>
          <pc:docMk/>
          <pc:sldMasterMk cId="66416503" sldId="2147483675"/>
        </pc:sldMasterMkLst>
      </pc:sldMasterChg>
    </pc:docChg>
  </pc:docChgLst>
  <pc:docChgLst>
    <pc:chgData name="Mike Mies" userId="S::mmies@svdpgeorgia.org::650b36f9-f689-43c3-8939-07cda92bea93" providerId="AD" clId="Web-{346C0680-43A4-61DC-C393-B5751DD7E28B}"/>
    <pc:docChg chg="modSld">
      <pc:chgData name="Mike Mies" userId="S::mmies@svdpgeorgia.org::650b36f9-f689-43c3-8939-07cda92bea93" providerId="AD" clId="Web-{346C0680-43A4-61DC-C393-B5751DD7E28B}" dt="2024-02-29T16:40:10.778" v="68" actId="1076"/>
      <pc:docMkLst>
        <pc:docMk/>
      </pc:docMkLst>
      <pc:sldChg chg="modSp">
        <pc:chgData name="Mike Mies" userId="S::mmies@svdpgeorgia.org::650b36f9-f689-43c3-8939-07cda92bea93" providerId="AD" clId="Web-{346C0680-43A4-61DC-C393-B5751DD7E28B}" dt="2024-02-29T16:37:09.131" v="2" actId="20577"/>
        <pc:sldMkLst>
          <pc:docMk/>
          <pc:sldMk cId="813966246" sldId="273"/>
        </pc:sldMkLst>
        <pc:spChg chg="mod">
          <ac:chgData name="Mike Mies" userId="S::mmies@svdpgeorgia.org::650b36f9-f689-43c3-8939-07cda92bea93" providerId="AD" clId="Web-{346C0680-43A4-61DC-C393-B5751DD7E28B}" dt="2024-02-29T16:37:09.131" v="2" actId="20577"/>
          <ac:spMkLst>
            <pc:docMk/>
            <pc:sldMk cId="813966246" sldId="273"/>
            <ac:spMk id="2" creationId="{89014475-DF5B-84AA-82FB-B01D2429CA80}"/>
          </ac:spMkLst>
        </pc:spChg>
      </pc:sldChg>
      <pc:sldChg chg="addSp modSp">
        <pc:chgData name="Mike Mies" userId="S::mmies@svdpgeorgia.org::650b36f9-f689-43c3-8939-07cda92bea93" providerId="AD" clId="Web-{346C0680-43A4-61DC-C393-B5751DD7E28B}" dt="2024-02-29T16:40:10.778" v="68" actId="1076"/>
        <pc:sldMkLst>
          <pc:docMk/>
          <pc:sldMk cId="1183481238" sldId="339"/>
        </pc:sldMkLst>
        <pc:spChg chg="add mod">
          <ac:chgData name="Mike Mies" userId="S::mmies@svdpgeorgia.org::650b36f9-f689-43c3-8939-07cda92bea93" providerId="AD" clId="Web-{346C0680-43A4-61DC-C393-B5751DD7E28B}" dt="2024-02-29T16:40:10.762" v="66" actId="1076"/>
          <ac:spMkLst>
            <pc:docMk/>
            <pc:sldMk cId="1183481238" sldId="339"/>
            <ac:spMk id="5" creationId="{8BB5415D-B296-BD47-BDA6-2FF38FB9433D}"/>
          </ac:spMkLst>
        </pc:spChg>
        <pc:spChg chg="add mod">
          <ac:chgData name="Mike Mies" userId="S::mmies@svdpgeorgia.org::650b36f9-f689-43c3-8939-07cda92bea93" providerId="AD" clId="Web-{346C0680-43A4-61DC-C393-B5751DD7E28B}" dt="2024-02-29T16:40:10.762" v="67" actId="1076"/>
          <ac:spMkLst>
            <pc:docMk/>
            <pc:sldMk cId="1183481238" sldId="339"/>
            <ac:spMk id="7" creationId="{4EF437C2-FC3B-CBC1-23B0-A45CB10C9487}"/>
          </ac:spMkLst>
        </pc:spChg>
        <pc:spChg chg="add mod">
          <ac:chgData name="Mike Mies" userId="S::mmies@svdpgeorgia.org::650b36f9-f689-43c3-8939-07cda92bea93" providerId="AD" clId="Web-{346C0680-43A4-61DC-C393-B5751DD7E28B}" dt="2024-02-29T16:39:50.652" v="63" actId="1076"/>
          <ac:spMkLst>
            <pc:docMk/>
            <pc:sldMk cId="1183481238" sldId="339"/>
            <ac:spMk id="9" creationId="{9CBD45A4-E0C1-9D01-DA26-B97F2A37FAF7}"/>
          </ac:spMkLst>
        </pc:spChg>
        <pc:spChg chg="add mod">
          <ac:chgData name="Mike Mies" userId="S::mmies@svdpgeorgia.org::650b36f9-f689-43c3-8939-07cda92bea93" providerId="AD" clId="Web-{346C0680-43A4-61DC-C393-B5751DD7E28B}" dt="2024-02-29T16:40:10.778" v="68" actId="1076"/>
          <ac:spMkLst>
            <pc:docMk/>
            <pc:sldMk cId="1183481238" sldId="339"/>
            <ac:spMk id="11" creationId="{D7950266-B061-3C76-2C68-129148146415}"/>
          </ac:spMkLst>
        </pc:spChg>
        <pc:picChg chg="mod">
          <ac:chgData name="Mike Mies" userId="S::mmies@svdpgeorgia.org::650b36f9-f689-43c3-8939-07cda92bea93" providerId="AD" clId="Web-{346C0680-43A4-61DC-C393-B5751DD7E28B}" dt="2024-02-29T16:39:56.261" v="64" actId="1076"/>
          <ac:picMkLst>
            <pc:docMk/>
            <pc:sldMk cId="1183481238" sldId="339"/>
            <ac:picMk id="4" creationId="{9467623C-5813-4041-D154-84C675F8333D}"/>
          </ac:picMkLst>
        </pc:picChg>
        <pc:picChg chg="mod">
          <ac:chgData name="Mike Mies" userId="S::mmies@svdpgeorgia.org::650b36f9-f689-43c3-8939-07cda92bea93" providerId="AD" clId="Web-{346C0680-43A4-61DC-C393-B5751DD7E28B}" dt="2024-02-29T16:39:50.636" v="62" actId="1076"/>
          <ac:picMkLst>
            <pc:docMk/>
            <pc:sldMk cId="1183481238" sldId="339"/>
            <ac:picMk id="6" creationId="{C2653179-6BA3-32C1-1DC9-578E24AE18E8}"/>
          </ac:picMkLst>
        </pc:picChg>
        <pc:picChg chg="mod">
          <ac:chgData name="Mike Mies" userId="S::mmies@svdpgeorgia.org::650b36f9-f689-43c3-8939-07cda92bea93" providerId="AD" clId="Web-{346C0680-43A4-61DC-C393-B5751DD7E28B}" dt="2024-02-29T16:39:44.511" v="60" actId="1076"/>
          <ac:picMkLst>
            <pc:docMk/>
            <pc:sldMk cId="1183481238" sldId="339"/>
            <ac:picMk id="8" creationId="{9F6CD1B2-58A3-AD40-F49D-277885CDF96C}"/>
          </ac:picMkLst>
        </pc:picChg>
        <pc:picChg chg="mod">
          <ac:chgData name="Mike Mies" userId="S::mmies@svdpgeorgia.org::650b36f9-f689-43c3-8939-07cda92bea93" providerId="AD" clId="Web-{346C0680-43A4-61DC-C393-B5751DD7E28B}" dt="2024-02-29T16:38:18.758" v="3" actId="1076"/>
          <ac:picMkLst>
            <pc:docMk/>
            <pc:sldMk cId="1183481238" sldId="339"/>
            <ac:picMk id="10" creationId="{3D1E02B7-47D7-E0F1-B69C-00C2E76736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E962D-B974-7469-7EEA-9B36347B38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FC0022-62DF-2369-9D60-B6809DB15F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46B71-DDD7-C647-BEEF-D2EA38545F9A}" type="datetimeFigureOut">
              <a:rPr lang="en-US" smtClean="0"/>
              <a:t>2/29/2024</a:t>
            </a:fld>
            <a:endParaRPr lang="en-US"/>
          </a:p>
        </p:txBody>
      </p:sp>
      <p:sp>
        <p:nvSpPr>
          <p:cNvPr id="4" name="Footer Placeholder 3">
            <a:extLst>
              <a:ext uri="{FF2B5EF4-FFF2-40B4-BE49-F238E27FC236}">
                <a16:creationId xmlns:a16="http://schemas.microsoft.com/office/drawing/2014/main" id="{756B7F28-9A49-4D1B-38D6-5BC8183CCD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0E515D-EDEF-0951-625F-D3F00C0D0C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B70F37-3932-184F-946C-9E120034A8E1}" type="slidenum">
              <a:rPr lang="en-US" smtClean="0"/>
              <a:t>‹#›</a:t>
            </a:fld>
            <a:endParaRPr lang="en-US"/>
          </a:p>
        </p:txBody>
      </p:sp>
    </p:spTree>
    <p:extLst>
      <p:ext uri="{BB962C8B-B14F-4D97-AF65-F5344CB8AC3E}">
        <p14:creationId xmlns:p14="http://schemas.microsoft.com/office/powerpoint/2010/main" val="395804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4FCB4-09E7-A940-B5E7-0A1546B0C35A}"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73A52-0F8B-694B-9541-7F27E4ED399C}" type="slidenum">
              <a:rPr lang="en-US" smtClean="0"/>
              <a:t>‹#›</a:t>
            </a:fld>
            <a:endParaRPr lang="en-US"/>
          </a:p>
        </p:txBody>
      </p:sp>
    </p:spTree>
    <p:extLst>
      <p:ext uri="{BB962C8B-B14F-4D97-AF65-F5344CB8AC3E}">
        <p14:creationId xmlns:p14="http://schemas.microsoft.com/office/powerpoint/2010/main" val="409007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544C-0DA8-2DBD-B6DA-0A983818C478}"/>
              </a:ext>
            </a:extLst>
          </p:cNvPr>
          <p:cNvSpPr>
            <a:spLocks noGrp="1"/>
          </p:cNvSpPr>
          <p:nvPr>
            <p:ph type="ctrTitle"/>
          </p:nvPr>
        </p:nvSpPr>
        <p:spPr>
          <a:xfrm>
            <a:off x="1524000" y="1122363"/>
            <a:ext cx="9144000" cy="2387600"/>
          </a:xfrm>
          <a:prstGeom prst="rect">
            <a:avLst/>
          </a:prstGeom>
        </p:spPr>
        <p:txBody>
          <a:bodyPr anchor="b"/>
          <a:lstStyle>
            <a:lvl1pPr algn="ctr">
              <a:defRPr sz="4800" b="1" i="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6E44D4D-587A-50DB-D6B0-55C13B86F01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0558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057E6725-D956-C988-C6FA-DBCADA1082F7}"/>
              </a:ext>
            </a:extLst>
          </p:cNvPr>
          <p:cNvSpPr txBox="1">
            <a:spLocks/>
          </p:cNvSpPr>
          <p:nvPr userDrawn="1"/>
        </p:nvSpPr>
        <p:spPr>
          <a:xfrm>
            <a:off x="0" y="6369741"/>
            <a:ext cx="616220" cy="365125"/>
          </a:xfrm>
          <a:prstGeom prst="rect">
            <a:avLst/>
          </a:prstGeom>
        </p:spPr>
        <p:txBody>
          <a:bodyPr/>
          <a:lstStyle>
            <a:defPPr>
              <a:defRPr lang="en-US"/>
            </a:defPPr>
            <a:lvl1pPr marL="0" algn="ctr" defTabSz="914400" rtl="0" eaLnBrk="1" latinLnBrk="0" hangingPunct="1">
              <a:defRPr sz="1800" kern="1200">
                <a:solidFill>
                  <a:srgbClr val="0055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9717A6-DBA1-9A41-804E-C92B77DF44BE}" type="slidenum">
              <a:rPr lang="en-US" smtClean="0">
                <a:latin typeface="Georgia" panose="02040502050405020303" pitchFamily="18" charset="0"/>
              </a:rPr>
              <a:pPr/>
              <a:t>‹#›</a:t>
            </a:fld>
            <a:endParaRPr lang="en-US">
              <a:latin typeface="Georgia" panose="02040502050405020303" pitchFamily="18" charset="0"/>
            </a:endParaRPr>
          </a:p>
        </p:txBody>
      </p:sp>
      <p:sp>
        <p:nvSpPr>
          <p:cNvPr id="5" name="Rectangle 4">
            <a:extLst>
              <a:ext uri="{FF2B5EF4-FFF2-40B4-BE49-F238E27FC236}">
                <a16:creationId xmlns:a16="http://schemas.microsoft.com/office/drawing/2014/main" id="{6513FE09-1E89-A7F7-D751-512D61F999D5}"/>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3825C9-03B9-7930-1FAB-1C037B3F06F5}"/>
              </a:ext>
            </a:extLst>
          </p:cNvPr>
          <p:cNvSpPr/>
          <p:nvPr userDrawn="1"/>
        </p:nvSpPr>
        <p:spPr>
          <a:xfrm>
            <a:off x="0" y="9939"/>
            <a:ext cx="616220"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2281E23-C6CD-63EB-E687-F95E013B2842}"/>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39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D0C6B-64CC-5C72-919D-F305AD34BD8A}"/>
              </a:ext>
            </a:extLst>
          </p:cNvPr>
          <p:cNvSpPr>
            <a:spLocks noGrp="1"/>
          </p:cNvSpPr>
          <p:nvPr>
            <p:ph idx="1"/>
          </p:nvPr>
        </p:nvSpPr>
        <p:spPr>
          <a:xfrm>
            <a:off x="838200" y="1825625"/>
            <a:ext cx="10515600" cy="4351338"/>
          </a:xfrm>
          <a:prstGeom prst="rect">
            <a:avLst/>
          </a:prstGeom>
        </p:spPr>
        <p:txBody>
          <a:bodyPr/>
          <a:lstStyle>
            <a:lvl1pPr>
              <a:defRPr>
                <a:solidFill>
                  <a:srgbClr val="789C4A"/>
                </a:solidFill>
                <a:latin typeface="Georgia" panose="02040502050405020303" pitchFamily="18" charset="0"/>
              </a:defRPr>
            </a:lvl1pPr>
            <a:lvl2pPr>
              <a:defRPr>
                <a:solidFill>
                  <a:schemeClr val="bg2">
                    <a:lumMod val="50000"/>
                  </a:schemeClr>
                </a:solidFill>
                <a:latin typeface="Georgia" panose="02040502050405020303" pitchFamily="18" charset="0"/>
              </a:defRPr>
            </a:lvl2pPr>
            <a:lvl3pPr>
              <a:defRPr>
                <a:solidFill>
                  <a:schemeClr val="bg2">
                    <a:lumMod val="50000"/>
                  </a:schemeClr>
                </a:solidFill>
                <a:latin typeface="Georgia" panose="02040502050405020303" pitchFamily="18" charset="0"/>
              </a:defRPr>
            </a:lvl3pPr>
            <a:lvl4pPr>
              <a:defRPr>
                <a:solidFill>
                  <a:schemeClr val="bg2">
                    <a:lumMod val="50000"/>
                  </a:schemeClr>
                </a:solidFill>
                <a:latin typeface="Georgia" panose="02040502050405020303" pitchFamily="18" charset="0"/>
              </a:defRPr>
            </a:lvl4pPr>
            <a:lvl5pPr>
              <a:defRPr>
                <a:solidFill>
                  <a:schemeClr val="bg2">
                    <a:lumMod val="50000"/>
                  </a:schemeClr>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1D2437-5073-6D57-B40D-EC303B6FD76E}"/>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A03A1-C52E-7152-72AF-87E7B0C11FD0}"/>
              </a:ext>
            </a:extLst>
          </p:cNvPr>
          <p:cNvSpPr>
            <a:spLocks noGrp="1"/>
          </p:cNvSpPr>
          <p:nvPr>
            <p:ph type="title"/>
          </p:nvPr>
        </p:nvSpPr>
        <p:spPr>
          <a:xfrm>
            <a:off x="838200" y="218661"/>
            <a:ext cx="10515600" cy="811627"/>
          </a:xfrm>
          <a:prstGeom prst="rect">
            <a:avLst/>
          </a:prstGeom>
        </p:spPr>
        <p:txBody>
          <a:bodyPr/>
          <a:lstStyle>
            <a:lvl1pPr>
              <a:defRPr sz="40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9" name="Slide Number Placeholder 5">
            <a:extLst>
              <a:ext uri="{FF2B5EF4-FFF2-40B4-BE49-F238E27FC236}">
                <a16:creationId xmlns:a16="http://schemas.microsoft.com/office/drawing/2014/main" id="{F0B554C6-D2D1-D7F3-1C65-D989B95EE619}"/>
              </a:ext>
            </a:extLst>
          </p:cNvPr>
          <p:cNvSpPr txBox="1">
            <a:spLocks/>
          </p:cNvSpPr>
          <p:nvPr userDrawn="1"/>
        </p:nvSpPr>
        <p:spPr>
          <a:xfrm>
            <a:off x="0" y="6369741"/>
            <a:ext cx="616220" cy="365125"/>
          </a:xfrm>
          <a:prstGeom prst="rect">
            <a:avLst/>
          </a:prstGeom>
        </p:spPr>
        <p:txBody>
          <a:bodyPr/>
          <a:lstStyle>
            <a:defPPr>
              <a:defRPr lang="en-US"/>
            </a:defPPr>
            <a:lvl1pPr marL="0" algn="ctr" defTabSz="914400" rtl="0" eaLnBrk="1" latinLnBrk="0" hangingPunct="1">
              <a:defRPr sz="1800" kern="1200">
                <a:solidFill>
                  <a:srgbClr val="0055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9717A6-DBA1-9A41-804E-C92B77DF44BE}" type="slidenum">
              <a:rPr lang="en-US" smtClean="0">
                <a:latin typeface="Georgia" panose="02040502050405020303" pitchFamily="18" charset="0"/>
              </a:rPr>
              <a:pPr/>
              <a:t>‹#›</a:t>
            </a:fld>
            <a:endParaRPr lang="en-US">
              <a:latin typeface="Georgia" panose="02040502050405020303" pitchFamily="18" charset="0"/>
            </a:endParaRPr>
          </a:p>
        </p:txBody>
      </p:sp>
      <p:sp>
        <p:nvSpPr>
          <p:cNvPr id="10" name="Rectangle 9">
            <a:extLst>
              <a:ext uri="{FF2B5EF4-FFF2-40B4-BE49-F238E27FC236}">
                <a16:creationId xmlns:a16="http://schemas.microsoft.com/office/drawing/2014/main" id="{2DAB72CC-6C2A-FE60-97DA-24BCDC57E3CC}"/>
              </a:ext>
            </a:extLst>
          </p:cNvPr>
          <p:cNvSpPr/>
          <p:nvPr userDrawn="1"/>
        </p:nvSpPr>
        <p:spPr>
          <a:xfrm>
            <a:off x="0" y="9939"/>
            <a:ext cx="616220"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5516C2-A2F8-B8D8-4213-828AC0F69ECE}"/>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9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43EF0A-2632-D85F-9319-A29268F17540}"/>
              </a:ext>
            </a:extLst>
          </p:cNvPr>
          <p:cNvSpPr/>
          <p:nvPr userDrawn="1"/>
        </p:nvSpPr>
        <p:spPr>
          <a:xfrm>
            <a:off x="0" y="0"/>
            <a:ext cx="12192000" cy="5979975"/>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CA3AC0-5A06-6E3E-F3C2-0801CD6A593C}"/>
              </a:ext>
            </a:extLst>
          </p:cNvPr>
          <p:cNvSpPr>
            <a:spLocks noGrp="1"/>
          </p:cNvSpPr>
          <p:nvPr>
            <p:ph type="title"/>
          </p:nvPr>
        </p:nvSpPr>
        <p:spPr>
          <a:xfrm>
            <a:off x="831850" y="1709738"/>
            <a:ext cx="10515600" cy="2852737"/>
          </a:xfrm>
          <a:prstGeom prst="rect">
            <a:avLst/>
          </a:prstGeom>
        </p:spPr>
        <p:txBody>
          <a:bodyPr anchor="b"/>
          <a:lstStyle>
            <a:lvl1pPr>
              <a:defRPr sz="48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816EE88-509A-8A78-9C02-875240732B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45F3BE2D-FCEB-4D43-0467-985C5C2A94F1}"/>
              </a:ext>
            </a:extLst>
          </p:cNvPr>
          <p:cNvSpPr/>
          <p:nvPr userDrawn="1"/>
        </p:nvSpPr>
        <p:spPr>
          <a:xfrm>
            <a:off x="0" y="4959626"/>
            <a:ext cx="616220"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1957E9-9D1E-9278-0B32-C626861CE559}"/>
              </a:ext>
            </a:extLst>
          </p:cNvPr>
          <p:cNvSpPr/>
          <p:nvPr userDrawn="1"/>
        </p:nvSpPr>
        <p:spPr>
          <a:xfrm>
            <a:off x="0" y="5928209"/>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FEF3C8F8-7E37-C564-C326-75D49612F9E7}"/>
              </a:ext>
            </a:extLst>
          </p:cNvPr>
          <p:cNvSpPr txBox="1">
            <a:spLocks/>
          </p:cNvSpPr>
          <p:nvPr userDrawn="1"/>
        </p:nvSpPr>
        <p:spPr>
          <a:xfrm>
            <a:off x="0" y="6369741"/>
            <a:ext cx="616220" cy="365125"/>
          </a:xfrm>
          <a:prstGeom prst="rect">
            <a:avLst/>
          </a:prstGeom>
        </p:spPr>
        <p:txBody>
          <a:bodyPr/>
          <a:lstStyle>
            <a:defPPr>
              <a:defRPr lang="en-US"/>
            </a:defPPr>
            <a:lvl1pPr marL="0" algn="ctr" defTabSz="914400" rtl="0" eaLnBrk="1" latinLnBrk="0" hangingPunct="1">
              <a:defRPr sz="1800" kern="1200">
                <a:solidFill>
                  <a:srgbClr val="00558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9717A6-DBA1-9A41-804E-C92B77DF44BE}" type="slidenum">
              <a:rPr lang="en-US" smtClean="0">
                <a:solidFill>
                  <a:schemeClr val="bg1"/>
                </a:solidFill>
                <a:latin typeface="Georgia" panose="02040502050405020303" pitchFamily="18" charset="0"/>
              </a:rPr>
              <a:pPr/>
              <a:t>‹#›</a:t>
            </a:fld>
            <a:endParaRPr lang="en-US">
              <a:solidFill>
                <a:schemeClr val="bg1"/>
              </a:solidFill>
              <a:latin typeface="Georgia" panose="02040502050405020303" pitchFamily="18" charset="0"/>
            </a:endParaRPr>
          </a:p>
        </p:txBody>
      </p:sp>
    </p:spTree>
    <p:extLst>
      <p:ext uri="{BB962C8B-B14F-4D97-AF65-F5344CB8AC3E}">
        <p14:creationId xmlns:p14="http://schemas.microsoft.com/office/powerpoint/2010/main" val="315773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B6A686-9770-D3A4-F784-C72C06AAA4AB}"/>
              </a:ext>
            </a:extLst>
          </p:cNvPr>
          <p:cNvPicPr>
            <a:picLocks noChangeAspect="1"/>
          </p:cNvPicPr>
          <p:nvPr userDrawn="1"/>
        </p:nvPicPr>
        <p:blipFill>
          <a:blip r:embed="rId2"/>
          <a:stretch>
            <a:fillRect/>
          </a:stretch>
        </p:blipFill>
        <p:spPr>
          <a:xfrm>
            <a:off x="-17117" y="6267726"/>
            <a:ext cx="12293098" cy="590274"/>
          </a:xfrm>
          <a:prstGeom prst="rect">
            <a:avLst/>
          </a:prstGeom>
        </p:spPr>
      </p:pic>
      <p:cxnSp>
        <p:nvCxnSpPr>
          <p:cNvPr id="8" name="Straight Connector 7">
            <a:extLst>
              <a:ext uri="{FF2B5EF4-FFF2-40B4-BE49-F238E27FC236}">
                <a16:creationId xmlns:a16="http://schemas.microsoft.com/office/drawing/2014/main" id="{060BDC62-D534-BD8F-4087-9161C62CB981}"/>
              </a:ext>
            </a:extLst>
          </p:cNvPr>
          <p:cNvCxnSpPr/>
          <p:nvPr userDrawn="1"/>
        </p:nvCxnSpPr>
        <p:spPr>
          <a:xfrm>
            <a:off x="616226" y="6379680"/>
            <a:ext cx="0" cy="488259"/>
          </a:xfrm>
          <a:prstGeom prst="line">
            <a:avLst/>
          </a:prstGeom>
          <a:ln w="28575">
            <a:solidFill>
              <a:srgbClr val="005584"/>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325941A-ECF7-5CFC-D9D6-03320F29CACB}"/>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FDB55B1E-D93D-7CCE-E48B-7162FFA22526}"/>
              </a:ext>
            </a:extLst>
          </p:cNvPr>
          <p:cNvPicPr>
            <a:picLocks noChangeAspect="1"/>
          </p:cNvPicPr>
          <p:nvPr userDrawn="1"/>
        </p:nvPicPr>
        <p:blipFill>
          <a:blip r:embed="rId3"/>
          <a:stretch>
            <a:fillRect/>
          </a:stretch>
        </p:blipFill>
        <p:spPr>
          <a:xfrm>
            <a:off x="8153290" y="532019"/>
            <a:ext cx="2087218" cy="2087218"/>
          </a:xfrm>
          <a:prstGeom prst="rect">
            <a:avLst/>
          </a:prstGeom>
        </p:spPr>
      </p:pic>
      <p:pic>
        <p:nvPicPr>
          <p:cNvPr id="4" name="Picture 3" descr="A collage of a person&#10;&#10;Description automatically generated with low confidence">
            <a:extLst>
              <a:ext uri="{FF2B5EF4-FFF2-40B4-BE49-F238E27FC236}">
                <a16:creationId xmlns:a16="http://schemas.microsoft.com/office/drawing/2014/main" id="{C1BD3A7B-8FD2-F19B-AEE0-57500A349FCD}"/>
              </a:ext>
            </a:extLst>
          </p:cNvPr>
          <p:cNvPicPr>
            <a:picLocks noChangeAspect="1"/>
          </p:cNvPicPr>
          <p:nvPr userDrawn="1"/>
        </p:nvPicPr>
        <p:blipFill>
          <a:blip r:embed="rId4"/>
          <a:stretch>
            <a:fillRect/>
          </a:stretch>
        </p:blipFill>
        <p:spPr>
          <a:xfrm>
            <a:off x="0" y="13252"/>
            <a:ext cx="6147788" cy="6254474"/>
          </a:xfrm>
          <a:prstGeom prst="rect">
            <a:avLst/>
          </a:prstGeom>
        </p:spPr>
      </p:pic>
      <p:sp>
        <p:nvSpPr>
          <p:cNvPr id="12" name="Text Placeholder 11">
            <a:extLst>
              <a:ext uri="{FF2B5EF4-FFF2-40B4-BE49-F238E27FC236}">
                <a16:creationId xmlns:a16="http://schemas.microsoft.com/office/drawing/2014/main" id="{2725ED32-B89B-8D91-42E7-E99283810732}"/>
              </a:ext>
            </a:extLst>
          </p:cNvPr>
          <p:cNvSpPr>
            <a:spLocks noGrp="1"/>
          </p:cNvSpPr>
          <p:nvPr>
            <p:ph type="body" sz="quarter" idx="13"/>
          </p:nvPr>
        </p:nvSpPr>
        <p:spPr>
          <a:xfrm>
            <a:off x="6718195" y="3229564"/>
            <a:ext cx="4957408" cy="2763732"/>
          </a:xfrm>
          <a:prstGeom prst="rect">
            <a:avLst/>
          </a:prstGeom>
        </p:spPr>
        <p:txBody>
          <a:bodyPr/>
          <a:lstStyle>
            <a:lvl1pPr marL="0" indent="0" algn="ctr">
              <a:buFontTx/>
              <a:buNone/>
              <a:defRPr sz="4800" b="1">
                <a:solidFill>
                  <a:srgbClr val="789C4A"/>
                </a:solidFill>
                <a:latin typeface="Arial" panose="020B0604020202020204" pitchFamily="34" charset="0"/>
                <a:cs typeface="Arial" panose="020B0604020202020204" pitchFamily="34" charset="0"/>
              </a:defRPr>
            </a:lvl1pPr>
            <a:lvl2pPr marL="457200" indent="0" algn="ctr">
              <a:buFont typeface="Arial" panose="020B0604020202020204" pitchFamily="34" charset="0"/>
              <a:buNone/>
              <a:defRPr b="1">
                <a:solidFill>
                  <a:srgbClr val="789C4A"/>
                </a:solidFill>
                <a:latin typeface="Arial" panose="020B0604020202020204" pitchFamily="34" charset="0"/>
                <a:cs typeface="Arial" panose="020B0604020202020204" pitchFamily="34" charset="0"/>
              </a:defRPr>
            </a:lvl2pPr>
            <a:lvl3pPr marL="914400" indent="0">
              <a:buFontTx/>
              <a:buNone/>
              <a:defRPr b="1">
                <a:solidFill>
                  <a:srgbClr val="789C4A"/>
                </a:solidFill>
                <a:latin typeface="Arial" panose="020B0604020202020204" pitchFamily="34" charset="0"/>
                <a:cs typeface="Arial" panose="020B0604020202020204" pitchFamily="34" charset="0"/>
              </a:defRPr>
            </a:lvl3pPr>
            <a:lvl4pPr marL="1371600" indent="0">
              <a:buFontTx/>
              <a:buNone/>
              <a:defRPr b="1">
                <a:solidFill>
                  <a:srgbClr val="789C4A"/>
                </a:solidFill>
                <a:latin typeface="Arial" panose="020B0604020202020204" pitchFamily="34" charset="0"/>
                <a:cs typeface="Arial" panose="020B0604020202020204" pitchFamily="34" charset="0"/>
              </a:defRPr>
            </a:lvl4pPr>
            <a:lvl5pPr marL="1828800" indent="0">
              <a:buFontTx/>
              <a:buNone/>
              <a:defRPr b="1">
                <a:solidFill>
                  <a:srgbClr val="789C4A"/>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615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B6A686-9770-D3A4-F784-C72C06AAA4AB}"/>
              </a:ext>
            </a:extLst>
          </p:cNvPr>
          <p:cNvPicPr>
            <a:picLocks noChangeAspect="1"/>
          </p:cNvPicPr>
          <p:nvPr userDrawn="1"/>
        </p:nvPicPr>
        <p:blipFill>
          <a:blip r:embed="rId2"/>
          <a:stretch>
            <a:fillRect/>
          </a:stretch>
        </p:blipFill>
        <p:spPr>
          <a:xfrm>
            <a:off x="-17117" y="6267726"/>
            <a:ext cx="12293098" cy="590274"/>
          </a:xfrm>
          <a:prstGeom prst="rect">
            <a:avLst/>
          </a:prstGeom>
        </p:spPr>
      </p:pic>
      <p:cxnSp>
        <p:nvCxnSpPr>
          <p:cNvPr id="8" name="Straight Connector 7">
            <a:extLst>
              <a:ext uri="{FF2B5EF4-FFF2-40B4-BE49-F238E27FC236}">
                <a16:creationId xmlns:a16="http://schemas.microsoft.com/office/drawing/2014/main" id="{060BDC62-D534-BD8F-4087-9161C62CB981}"/>
              </a:ext>
            </a:extLst>
          </p:cNvPr>
          <p:cNvCxnSpPr/>
          <p:nvPr userDrawn="1"/>
        </p:nvCxnSpPr>
        <p:spPr>
          <a:xfrm>
            <a:off x="616226" y="6379680"/>
            <a:ext cx="0" cy="488259"/>
          </a:xfrm>
          <a:prstGeom prst="line">
            <a:avLst/>
          </a:prstGeom>
          <a:ln w="28575">
            <a:solidFill>
              <a:srgbClr val="005584"/>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2325941A-ECF7-5CFC-D9D6-03320F29CACB}"/>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FDB55B1E-D93D-7CCE-E48B-7162FFA22526}"/>
              </a:ext>
            </a:extLst>
          </p:cNvPr>
          <p:cNvPicPr>
            <a:picLocks noChangeAspect="1"/>
          </p:cNvPicPr>
          <p:nvPr userDrawn="1"/>
        </p:nvPicPr>
        <p:blipFill>
          <a:blip r:embed="rId3"/>
          <a:stretch>
            <a:fillRect/>
          </a:stretch>
        </p:blipFill>
        <p:spPr>
          <a:xfrm>
            <a:off x="5128590" y="532019"/>
            <a:ext cx="2087218" cy="2087218"/>
          </a:xfrm>
          <a:prstGeom prst="rect">
            <a:avLst/>
          </a:prstGeom>
        </p:spPr>
      </p:pic>
      <p:sp>
        <p:nvSpPr>
          <p:cNvPr id="10" name="Text Placeholder 9">
            <a:extLst>
              <a:ext uri="{FF2B5EF4-FFF2-40B4-BE49-F238E27FC236}">
                <a16:creationId xmlns:a16="http://schemas.microsoft.com/office/drawing/2014/main" id="{3720A1E0-1E14-311A-367C-6B92B2DAA74E}"/>
              </a:ext>
            </a:extLst>
          </p:cNvPr>
          <p:cNvSpPr>
            <a:spLocks noGrp="1"/>
          </p:cNvSpPr>
          <p:nvPr>
            <p:ph type="body" sz="quarter" idx="13"/>
          </p:nvPr>
        </p:nvSpPr>
        <p:spPr>
          <a:xfrm>
            <a:off x="927100" y="3037714"/>
            <a:ext cx="10337800" cy="2940050"/>
          </a:xfrm>
          <a:prstGeom prst="rect">
            <a:avLst/>
          </a:prstGeom>
        </p:spPr>
        <p:txBody>
          <a:bodyPr/>
          <a:lstStyle>
            <a:lvl1pPr marL="0" indent="0" algn="ctr">
              <a:buNone/>
              <a:defRPr sz="4800" b="1">
                <a:solidFill>
                  <a:srgbClr val="789C4A"/>
                </a:solidFill>
                <a:latin typeface="Arial" panose="020B0604020202020204" pitchFamily="34" charset="0"/>
                <a:cs typeface="Arial" panose="020B0604020202020204" pitchFamily="34" charset="0"/>
              </a:defRPr>
            </a:lvl1pPr>
            <a:lvl2pPr marL="457200" indent="0" algn="ctr">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91422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BD914B-C582-2111-BEAE-4260E9D6BF1E}"/>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i="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C8830-8C09-5C6F-23FC-F2C0E7095D12}"/>
              </a:ext>
            </a:extLst>
          </p:cNvPr>
          <p:cNvSpPr>
            <a:spLocks noGrp="1"/>
          </p:cNvSpPr>
          <p:nvPr>
            <p:ph sz="half" idx="2"/>
          </p:nvPr>
        </p:nvSpPr>
        <p:spPr>
          <a:xfrm>
            <a:off x="839788" y="2505075"/>
            <a:ext cx="5157787" cy="3684588"/>
          </a:xfrm>
          <a:prstGeom prst="rect">
            <a:avLst/>
          </a:prstGeom>
        </p:spPr>
        <p:txBody>
          <a:bodyPr/>
          <a:lstStyle>
            <a:lvl1pPr>
              <a:defRPr sz="2400">
                <a:solidFill>
                  <a:srgbClr val="005584"/>
                </a:solidFill>
                <a:latin typeface="Georgia" panose="02040502050405020303" pitchFamily="18" charset="0"/>
              </a:defRPr>
            </a:lvl1pPr>
            <a:lvl2pPr>
              <a:defRPr>
                <a:solidFill>
                  <a:srgbClr val="005584"/>
                </a:solidFill>
                <a:latin typeface="Georgia" panose="02040502050405020303" pitchFamily="18" charset="0"/>
              </a:defRPr>
            </a:lvl2pPr>
            <a:lvl3pPr>
              <a:defRPr>
                <a:solidFill>
                  <a:srgbClr val="005584"/>
                </a:solidFill>
                <a:latin typeface="Georgia" panose="02040502050405020303" pitchFamily="18" charset="0"/>
              </a:defRPr>
            </a:lvl3pPr>
            <a:lvl4pPr>
              <a:defRPr>
                <a:solidFill>
                  <a:srgbClr val="005584"/>
                </a:solidFill>
                <a:latin typeface="Georgia" panose="02040502050405020303" pitchFamily="18" charset="0"/>
              </a:defRPr>
            </a:lvl4pPr>
            <a:lvl5pPr>
              <a:defRPr>
                <a:solidFill>
                  <a:srgbClr val="005584"/>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05B78-974E-44F4-FA11-9CA93FD742F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600" b="1" i="0">
                <a:solidFill>
                  <a:srgbClr val="789C4A"/>
                </a:solidFill>
                <a:latin typeface="Arial" panose="020B0604020202020204" pitchFamily="34" charset="0"/>
                <a:ea typeface="Helvetica Neue Condensed" panose="02000503000000020004"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4A7023-1906-3FB3-D6C7-3029800C1194}"/>
              </a:ext>
            </a:extLst>
          </p:cNvPr>
          <p:cNvSpPr>
            <a:spLocks noGrp="1"/>
          </p:cNvSpPr>
          <p:nvPr>
            <p:ph sz="quarter" idx="4"/>
          </p:nvPr>
        </p:nvSpPr>
        <p:spPr>
          <a:xfrm>
            <a:off x="6172200" y="2505075"/>
            <a:ext cx="5183188" cy="3684588"/>
          </a:xfrm>
          <a:prstGeom prst="rect">
            <a:avLst/>
          </a:prstGeom>
        </p:spPr>
        <p:txBody>
          <a:bodyPr/>
          <a:lstStyle>
            <a:lvl1pPr>
              <a:defRPr sz="2400">
                <a:solidFill>
                  <a:srgbClr val="005584"/>
                </a:solidFill>
                <a:latin typeface="Georgia" panose="02040502050405020303" pitchFamily="18" charset="0"/>
              </a:defRPr>
            </a:lvl1pPr>
            <a:lvl2pPr>
              <a:defRPr>
                <a:solidFill>
                  <a:srgbClr val="005584"/>
                </a:solidFill>
                <a:latin typeface="Georgia" panose="02040502050405020303" pitchFamily="18" charset="0"/>
              </a:defRPr>
            </a:lvl2pPr>
            <a:lvl3pPr>
              <a:defRPr>
                <a:solidFill>
                  <a:srgbClr val="005584"/>
                </a:solidFill>
                <a:latin typeface="Georgia" panose="02040502050405020303" pitchFamily="18" charset="0"/>
              </a:defRPr>
            </a:lvl3pPr>
            <a:lvl4pPr>
              <a:defRPr>
                <a:solidFill>
                  <a:srgbClr val="005584"/>
                </a:solidFill>
                <a:latin typeface="Georgia" panose="02040502050405020303" pitchFamily="18" charset="0"/>
              </a:defRPr>
            </a:lvl4pPr>
            <a:lvl5pPr>
              <a:defRPr>
                <a:solidFill>
                  <a:srgbClr val="005584"/>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D2A3185-FED7-E37B-71C3-82ED1EBB4D60}"/>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0B78D17-B8AC-D8BF-9134-B47E4DE35E69}"/>
              </a:ext>
            </a:extLst>
          </p:cNvPr>
          <p:cNvSpPr>
            <a:spLocks noGrp="1"/>
          </p:cNvSpPr>
          <p:nvPr>
            <p:ph type="title"/>
          </p:nvPr>
        </p:nvSpPr>
        <p:spPr>
          <a:xfrm>
            <a:off x="838200" y="218661"/>
            <a:ext cx="10515600" cy="811627"/>
          </a:xfrm>
          <a:prstGeom prst="rect">
            <a:avLst/>
          </a:prstGeom>
        </p:spPr>
        <p:txBody>
          <a:bodyPr/>
          <a:lstStyle>
            <a:lvl1pPr>
              <a:defRPr sz="40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9CC7FEC4-724F-D5FE-AF25-BE9739463E95}"/>
              </a:ext>
            </a:extLst>
          </p:cNvPr>
          <p:cNvSpPr/>
          <p:nvPr userDrawn="1"/>
        </p:nvSpPr>
        <p:spPr>
          <a:xfrm>
            <a:off x="0" y="9939"/>
            <a:ext cx="616220"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3B0605-6098-3B41-B0AF-893BBE1D0488}"/>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9AC0F224-E0ED-35E8-9A12-E6958A29176B}"/>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spTree>
    <p:extLst>
      <p:ext uri="{BB962C8B-B14F-4D97-AF65-F5344CB8AC3E}">
        <p14:creationId xmlns:p14="http://schemas.microsoft.com/office/powerpoint/2010/main" val="2291801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07E1-DAED-524E-6013-6596B11BC137}"/>
              </a:ext>
            </a:extLst>
          </p:cNvPr>
          <p:cNvSpPr>
            <a:spLocks noGrp="1"/>
          </p:cNvSpPr>
          <p:nvPr>
            <p:ph type="title"/>
          </p:nvPr>
        </p:nvSpPr>
        <p:spPr>
          <a:xfrm>
            <a:off x="839788" y="1108213"/>
            <a:ext cx="5471560" cy="1600200"/>
          </a:xfrm>
          <a:prstGeom prst="rect">
            <a:avLst/>
          </a:prstGeom>
        </p:spPr>
        <p:txBody>
          <a:bodyPr anchor="b"/>
          <a:lstStyle>
            <a:lvl1pPr>
              <a:defRPr sz="2800" b="1">
                <a:solidFill>
                  <a:srgbClr val="789C4A"/>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4B1952B-3B3D-6517-A121-17C1C6985C7B}"/>
              </a:ext>
            </a:extLst>
          </p:cNvPr>
          <p:cNvSpPr>
            <a:spLocks noGrp="1"/>
          </p:cNvSpPr>
          <p:nvPr>
            <p:ph type="pic" idx="1"/>
          </p:nvPr>
        </p:nvSpPr>
        <p:spPr>
          <a:xfrm>
            <a:off x="6798365" y="1507090"/>
            <a:ext cx="455702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4C189E-CB8F-0E2F-9095-8DD0B9549DDB}"/>
              </a:ext>
            </a:extLst>
          </p:cNvPr>
          <p:cNvSpPr>
            <a:spLocks noGrp="1"/>
          </p:cNvSpPr>
          <p:nvPr>
            <p:ph type="body" sz="half" idx="2"/>
          </p:nvPr>
        </p:nvSpPr>
        <p:spPr>
          <a:xfrm>
            <a:off x="839788" y="2708413"/>
            <a:ext cx="5471560" cy="3811588"/>
          </a:xfrm>
          <a:prstGeom prst="rect">
            <a:avLst/>
          </a:prstGeom>
        </p:spPr>
        <p:txBody>
          <a:bodyPr/>
          <a:lstStyle>
            <a:lvl1pPr marL="0" indent="0">
              <a:buNone/>
              <a:defRPr sz="1800">
                <a:solidFill>
                  <a:srgbClr val="005584"/>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ED25EBAA-0C0B-30E8-4283-76299DC56841}"/>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009A2D-C08B-AB7E-A01D-7E5972A774CF}"/>
              </a:ext>
            </a:extLst>
          </p:cNvPr>
          <p:cNvSpPr/>
          <p:nvPr userDrawn="1"/>
        </p:nvSpPr>
        <p:spPr>
          <a:xfrm>
            <a:off x="0" y="9939"/>
            <a:ext cx="616226"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68A81B-F8E0-2977-F806-51B76CB599BC}"/>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5F2EE26-8757-144D-575F-9E0CB1C9653E}"/>
              </a:ext>
            </a:extLst>
          </p:cNvPr>
          <p:cNvSpPr txBox="1">
            <a:spLocks/>
          </p:cNvSpPr>
          <p:nvPr userDrawn="1"/>
        </p:nvSpPr>
        <p:spPr>
          <a:xfrm>
            <a:off x="838200" y="218661"/>
            <a:ext cx="10515600" cy="811627"/>
          </a:xfrm>
          <a:prstGeom prst="rect">
            <a:avLst/>
          </a:prstGeom>
        </p:spPr>
        <p:txBody>
          <a:bodyPr/>
          <a:lstStyle>
            <a:lvl1pPr algn="l" defTabSz="914400" rtl="0" eaLnBrk="1" latinLnBrk="0" hangingPunct="1">
              <a:lnSpc>
                <a:spcPct val="90000"/>
              </a:lnSpc>
              <a:spcBef>
                <a:spcPct val="0"/>
              </a:spcBef>
              <a:buNone/>
              <a:defRPr sz="4000" b="1" i="0" kern="120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DEFAB9E2-D45C-D20D-BB57-82BFBDB66580}"/>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spTree>
    <p:extLst>
      <p:ext uri="{BB962C8B-B14F-4D97-AF65-F5344CB8AC3E}">
        <p14:creationId xmlns:p14="http://schemas.microsoft.com/office/powerpoint/2010/main" val="15219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25F838-A02F-C8DA-D252-7E513CA70075}"/>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4B9586-346C-78EE-8809-3987818494A4}"/>
              </a:ext>
            </a:extLst>
          </p:cNvPr>
          <p:cNvSpPr/>
          <p:nvPr userDrawn="1"/>
        </p:nvSpPr>
        <p:spPr>
          <a:xfrm>
            <a:off x="0" y="29335"/>
            <a:ext cx="616226"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713411-9E99-5111-837A-5FDF250B5E18}"/>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6D7C44-296A-8990-53BB-5D082938D0B8}"/>
              </a:ext>
            </a:extLst>
          </p:cNvPr>
          <p:cNvSpPr>
            <a:spLocks noGrp="1"/>
          </p:cNvSpPr>
          <p:nvPr>
            <p:ph type="title"/>
          </p:nvPr>
        </p:nvSpPr>
        <p:spPr>
          <a:xfrm>
            <a:off x="838200" y="218661"/>
            <a:ext cx="10515600" cy="811627"/>
          </a:xfrm>
          <a:prstGeom prst="rect">
            <a:avLst/>
          </a:prstGeom>
        </p:spPr>
        <p:txBody>
          <a:bodyPr/>
          <a:lstStyle>
            <a:lvl1pPr>
              <a:defRPr sz="40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9" name="Picture Placeholder 2">
            <a:extLst>
              <a:ext uri="{FF2B5EF4-FFF2-40B4-BE49-F238E27FC236}">
                <a16:creationId xmlns:a16="http://schemas.microsoft.com/office/drawing/2014/main" id="{E504920A-A7A3-687B-0DEA-A9F48CB8044C}"/>
              </a:ext>
            </a:extLst>
          </p:cNvPr>
          <p:cNvSpPr>
            <a:spLocks noGrp="1"/>
          </p:cNvSpPr>
          <p:nvPr>
            <p:ph type="pic" idx="1"/>
          </p:nvPr>
        </p:nvSpPr>
        <p:spPr>
          <a:xfrm>
            <a:off x="6798365" y="1507090"/>
            <a:ext cx="455702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a:extLst>
              <a:ext uri="{FF2B5EF4-FFF2-40B4-BE49-F238E27FC236}">
                <a16:creationId xmlns:a16="http://schemas.microsoft.com/office/drawing/2014/main" id="{70660219-B461-A5B6-BCD6-B2C23469ED3D}"/>
              </a:ext>
            </a:extLst>
          </p:cNvPr>
          <p:cNvSpPr>
            <a:spLocks noGrp="1"/>
          </p:cNvSpPr>
          <p:nvPr>
            <p:ph type="pic" idx="13"/>
          </p:nvPr>
        </p:nvSpPr>
        <p:spPr>
          <a:xfrm>
            <a:off x="1379088" y="1507090"/>
            <a:ext cx="455702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Slide Number Placeholder 5">
            <a:extLst>
              <a:ext uri="{FF2B5EF4-FFF2-40B4-BE49-F238E27FC236}">
                <a16:creationId xmlns:a16="http://schemas.microsoft.com/office/drawing/2014/main" id="{29F6056F-263B-B617-21BC-F0C22DA7AF4C}"/>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spTree>
    <p:extLst>
      <p:ext uri="{BB962C8B-B14F-4D97-AF65-F5344CB8AC3E}">
        <p14:creationId xmlns:p14="http://schemas.microsoft.com/office/powerpoint/2010/main" val="136630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25F838-A02F-C8DA-D252-7E513CA70075}"/>
              </a:ext>
            </a:extLst>
          </p:cNvPr>
          <p:cNvSpPr/>
          <p:nvPr userDrawn="1"/>
        </p:nvSpPr>
        <p:spPr>
          <a:xfrm>
            <a:off x="0" y="0"/>
            <a:ext cx="12192000" cy="1030288"/>
          </a:xfrm>
          <a:prstGeom prst="rect">
            <a:avLst/>
          </a:prstGeom>
          <a:solidFill>
            <a:srgbClr val="005584">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4B9586-346C-78EE-8809-3987818494A4}"/>
              </a:ext>
            </a:extLst>
          </p:cNvPr>
          <p:cNvSpPr/>
          <p:nvPr userDrawn="1"/>
        </p:nvSpPr>
        <p:spPr>
          <a:xfrm>
            <a:off x="0" y="29335"/>
            <a:ext cx="616226" cy="1898374"/>
          </a:xfrm>
          <a:prstGeom prst="rect">
            <a:avLst/>
          </a:prstGeom>
          <a:solidFill>
            <a:srgbClr val="005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713411-9E99-5111-837A-5FDF250B5E18}"/>
              </a:ext>
            </a:extLst>
          </p:cNvPr>
          <p:cNvSpPr/>
          <p:nvPr userDrawn="1"/>
        </p:nvSpPr>
        <p:spPr>
          <a:xfrm>
            <a:off x="0" y="978522"/>
            <a:ext cx="12192000" cy="287682"/>
          </a:xfrm>
          <a:prstGeom prst="rect">
            <a:avLst/>
          </a:prstGeom>
          <a:solidFill>
            <a:srgbClr val="789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6D7C44-296A-8990-53BB-5D082938D0B8}"/>
              </a:ext>
            </a:extLst>
          </p:cNvPr>
          <p:cNvSpPr>
            <a:spLocks noGrp="1"/>
          </p:cNvSpPr>
          <p:nvPr>
            <p:ph type="title"/>
          </p:nvPr>
        </p:nvSpPr>
        <p:spPr>
          <a:xfrm>
            <a:off x="838200" y="218661"/>
            <a:ext cx="10515600" cy="811627"/>
          </a:xfrm>
          <a:prstGeom prst="rect">
            <a:avLst/>
          </a:prstGeom>
        </p:spPr>
        <p:txBody>
          <a:bodyPr/>
          <a:lstStyle>
            <a:lvl1pPr>
              <a:defRPr sz="4000" b="1" i="0">
                <a:solidFill>
                  <a:schemeClr val="bg1"/>
                </a:solidFill>
                <a:latin typeface="Arial" panose="020B0604020202020204" pitchFamily="34" charset="0"/>
                <a:ea typeface="Helvetica Neue Condensed" panose="02000503000000020004" pitchFamily="2" charset="0"/>
                <a:cs typeface="Arial" panose="020B0604020202020204" pitchFamily="34" charset="0"/>
              </a:defRPr>
            </a:lvl1pPr>
          </a:lstStyle>
          <a:p>
            <a:r>
              <a:rPr lang="en-US"/>
              <a:t>Click to edit Master title style</a:t>
            </a:r>
          </a:p>
        </p:txBody>
      </p:sp>
      <p:sp>
        <p:nvSpPr>
          <p:cNvPr id="11" name="Slide Number Placeholder 5">
            <a:extLst>
              <a:ext uri="{FF2B5EF4-FFF2-40B4-BE49-F238E27FC236}">
                <a16:creationId xmlns:a16="http://schemas.microsoft.com/office/drawing/2014/main" id="{29F6056F-263B-B617-21BC-F0C22DA7AF4C}"/>
              </a:ext>
            </a:extLst>
          </p:cNvPr>
          <p:cNvSpPr>
            <a:spLocks noGrp="1"/>
          </p:cNvSpPr>
          <p:nvPr>
            <p:ph type="sldNum" sz="quarter" idx="12"/>
          </p:nvPr>
        </p:nvSpPr>
        <p:spPr>
          <a:xfrm>
            <a:off x="0" y="6356350"/>
            <a:ext cx="616226" cy="365125"/>
          </a:xfrm>
          <a:prstGeom prst="rect">
            <a:avLst/>
          </a:prstGeom>
        </p:spPr>
        <p:txBody>
          <a:bodyPr/>
          <a:lstStyle>
            <a:lvl1pPr>
              <a:defRPr>
                <a:solidFill>
                  <a:srgbClr val="005584"/>
                </a:solidFill>
                <a:latin typeface="Georgia" panose="02040502050405020303" pitchFamily="18" charset="0"/>
              </a:defRPr>
            </a:lvl1pPr>
          </a:lstStyle>
          <a:p>
            <a:fld id="{4D9717A6-DBA1-9A41-804E-C92B77DF44BE}" type="slidenum">
              <a:rPr lang="en-US" smtClean="0"/>
              <a:pPr/>
              <a:t>‹#›</a:t>
            </a:fld>
            <a:endParaRPr lang="en-US"/>
          </a:p>
        </p:txBody>
      </p:sp>
      <p:sp>
        <p:nvSpPr>
          <p:cNvPr id="2" name="Rectangle 1">
            <a:extLst>
              <a:ext uri="{FF2B5EF4-FFF2-40B4-BE49-F238E27FC236}">
                <a16:creationId xmlns:a16="http://schemas.microsoft.com/office/drawing/2014/main" id="{FADD4A7B-F8B2-9BAB-80A3-037D6E593F9D}"/>
              </a:ext>
            </a:extLst>
          </p:cNvPr>
          <p:cNvSpPr/>
          <p:nvPr userDrawn="1"/>
        </p:nvSpPr>
        <p:spPr>
          <a:xfrm>
            <a:off x="6768790" y="1507090"/>
            <a:ext cx="4873625" cy="4873625"/>
          </a:xfrm>
          <a:prstGeom prst="rect">
            <a:avLst/>
          </a:prstGeom>
          <a:solidFill>
            <a:srgbClr val="005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A5754AD8-E7E5-D9D3-2F7F-014A0AA996FD}"/>
              </a:ext>
            </a:extLst>
          </p:cNvPr>
          <p:cNvSpPr>
            <a:spLocks noGrp="1"/>
          </p:cNvSpPr>
          <p:nvPr>
            <p:ph type="body" sz="half" idx="2"/>
          </p:nvPr>
        </p:nvSpPr>
        <p:spPr>
          <a:xfrm>
            <a:off x="839788" y="2708413"/>
            <a:ext cx="5471560" cy="3811588"/>
          </a:xfrm>
          <a:prstGeom prst="rect">
            <a:avLst/>
          </a:prstGeom>
        </p:spPr>
        <p:txBody>
          <a:bodyPr/>
          <a:lstStyle>
            <a:lvl1pPr marL="0" indent="0">
              <a:buNone/>
              <a:defRPr sz="1800">
                <a:solidFill>
                  <a:srgbClr val="005584"/>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996E485D-4517-E9CE-78C3-7376E91D2C7F}"/>
              </a:ext>
            </a:extLst>
          </p:cNvPr>
          <p:cNvSpPr>
            <a:spLocks noGrp="1"/>
          </p:cNvSpPr>
          <p:nvPr>
            <p:ph type="body" sz="half" idx="13"/>
          </p:nvPr>
        </p:nvSpPr>
        <p:spPr>
          <a:xfrm>
            <a:off x="7081024" y="1905483"/>
            <a:ext cx="4271188" cy="3811588"/>
          </a:xfrm>
          <a:prstGeom prst="rect">
            <a:avLst/>
          </a:prstGeom>
        </p:spPr>
        <p:txBody>
          <a:bodyPr/>
          <a:lstStyle>
            <a:lvl1pPr marL="0" indent="0" algn="ctr">
              <a:buNone/>
              <a:defRPr sz="1800" i="1">
                <a:solidFill>
                  <a:schemeClr val="bg1"/>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12D6FD5-3F6C-4FCD-001A-1DE46F2DF787}"/>
              </a:ext>
            </a:extLst>
          </p:cNvPr>
          <p:cNvSpPr>
            <a:spLocks noGrp="1"/>
          </p:cNvSpPr>
          <p:nvPr>
            <p:ph type="body" sz="quarter" idx="14"/>
          </p:nvPr>
        </p:nvSpPr>
        <p:spPr>
          <a:xfrm>
            <a:off x="838200" y="2109788"/>
            <a:ext cx="5471560" cy="598625"/>
          </a:xfrm>
          <a:prstGeom prst="rect">
            <a:avLst/>
          </a:prstGeom>
        </p:spPr>
        <p:txBody>
          <a:bodyPr/>
          <a:lstStyle>
            <a:lvl1pPr marL="0" indent="0">
              <a:buNone/>
              <a:defRPr sz="2800" b="1">
                <a:solidFill>
                  <a:srgbClr val="789C4A"/>
                </a:solidFill>
                <a:latin typeface="Arial" panose="020B0604020202020204" pitchFamily="34" charset="0"/>
                <a:cs typeface="Arial" panose="020B0604020202020204" pitchFamily="34" charset="0"/>
              </a:defRPr>
            </a:lvl1pPr>
            <a:lvl2pPr marL="457200" indent="0">
              <a:buNone/>
              <a:defRPr sz="2800" b="1">
                <a:solidFill>
                  <a:srgbClr val="789C4A"/>
                </a:solidFill>
                <a:latin typeface="Arial" panose="020B0604020202020204" pitchFamily="34" charset="0"/>
                <a:cs typeface="Arial" panose="020B0604020202020204" pitchFamily="34" charset="0"/>
              </a:defRPr>
            </a:lvl2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357440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3" r:id="rId6"/>
    <p:sldLayoutId id="2147483657" r:id="rId7"/>
    <p:sldLayoutId id="2147483658" r:id="rId8"/>
    <p:sldLayoutId id="214748367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tarjimly.or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hyperlink" Target="mailto:gwilson@svdpgeorgia.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ergyasssistance.southerncompany.com"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vdpgeorgia.org/spiritualformation/" TargetMode="External"/><Relationship Id="rId2" Type="http://schemas.openxmlformats.org/officeDocument/2006/relationships/hyperlink" Target="mailto:bboyd@svdpgeorgia.org" TargetMode="External"/><Relationship Id="rId1" Type="http://schemas.openxmlformats.org/officeDocument/2006/relationships/slideLayout" Target="../slideLayouts/slideLayout2.xml"/><Relationship Id="rId4" Type="http://schemas.openxmlformats.org/officeDocument/2006/relationships/hyperlink" Target="http://www.svdpgeorgia.org/spiritualform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otervoice.net/SVDPUSA/home"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hyperlink" Target="mailto:Steve.gooch@senate.ga.gov" TargetMode="External"/><Relationship Id="rId13" Type="http://schemas.openxmlformats.org/officeDocument/2006/relationships/hyperlink" Target="mailto:Michael.rhett@senate.ga.gov" TargetMode="External"/><Relationship Id="rId3" Type="http://schemas.openxmlformats.org/officeDocument/2006/relationships/hyperlink" Target="https://www.legis.ga.gov/legislation/64363" TargetMode="External"/><Relationship Id="rId7" Type="http://schemas.openxmlformats.org/officeDocument/2006/relationships/hyperlink" Target="mailto:Mike.hodges@senate.ga.gov" TargetMode="External"/><Relationship Id="rId12" Type="http://schemas.openxmlformats.org/officeDocument/2006/relationships/hyperlink" Target="mailto:Elena.parent@senate.ga.gov"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mailto:Bill.cowsert@senate.ga.gov" TargetMode="External"/><Relationship Id="rId11" Type="http://schemas.openxmlformats.org/officeDocument/2006/relationships/hyperlink" Target="mailto:John.kennedy@senate.ga.gov" TargetMode="External"/><Relationship Id="rId5" Type="http://schemas.openxmlformats.org/officeDocument/2006/relationships/hyperlink" Target="mailto:Brian.strickland@senate.ga.gov" TargetMode="External"/><Relationship Id="rId15" Type="http://schemas.openxmlformats.org/officeDocument/2006/relationships/hyperlink" Target="mailto:Ben.watson@senate.ga.gov" TargetMode="External"/><Relationship Id="rId10" Type="http://schemas.openxmlformats.org/officeDocument/2006/relationships/hyperlink" Target="mailto:Harold.jones@senate.ga.gov" TargetMode="External"/><Relationship Id="rId4" Type="http://schemas.openxmlformats.org/officeDocument/2006/relationships/hyperlink" Target="https://georgiavoices.org/wp-content/uploads/2023/01/5.-Homelessness-and-Children-FINAL.pdf" TargetMode="External"/><Relationship Id="rId9" Type="http://schemas.openxmlformats.org/officeDocument/2006/relationships/hyperlink" Target="mailto:Bo.hatchett@senate.ga.gov" TargetMode="External"/><Relationship Id="rId14" Type="http://schemas.openxmlformats.org/officeDocument/2006/relationships/hyperlink" Target="mailto:Ed.setzler@senate.ga.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vdpgeorgia.org/wp-content/uploads/2024/02/SVdP-FOOD-PANTRY-INFORMATION-FORM.docx" TargetMode="External"/><Relationship Id="rId2" Type="http://schemas.openxmlformats.org/officeDocument/2006/relationships/hyperlink" Target="mailto:aseeley@svdpgeorgia.or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svdpgeorgia.org/event/hunger-walk-run-2024/?mc_cid=0d438ed764&amp;mc_eid=976077e70f" TargetMode="External"/><Relationship Id="rId7" Type="http://schemas.openxmlformats.org/officeDocument/2006/relationships/image" Target="../media/image26.png"/><Relationship Id="rId2" Type="http://schemas.openxmlformats.org/officeDocument/2006/relationships/hyperlink" Target="https://svdpgeorgia.org/event/ozanam-orientation-stjude/2024-02-29/?mc_cid=0d438ed764&amp;mc_eid=976077e70f"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forms.office.com/Pages/ResponsePage.aspx?id=5uVwP_AjHkCtS8DDFQxUBCVt3ecs4mlLiBtYhMsdyvtUQUVaN0U4SVM2RlpQS0c0QjJGT0hCVU5STC4u&amp;mc_cid=0d438ed764&amp;mc_eid=6655d9337a" TargetMode="External"/><Relationship Id="rId4" Type="http://schemas.openxmlformats.org/officeDocument/2006/relationships/hyperlink" Target="https://svdpgeorgia.org/event/housing-lunch-and-learn/?mc_cid=0d438ed764&amp;mc_eid=976077e70f" TargetMode="External"/><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Pages/ResponsePage.aspx?id=5uVwP_AjHkCtS8DDFQxUBCVt3ecs4mlLiBtYhMsdyvtUQUVaN0U4SVM2RlpQS0c0QjJGT0hCVU5STC4u&amp;mc_cid=0d438ed764&amp;mc_eid=6655d9337a"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svdpgeorgia.org/wp-content/uploads/2024/02/2024-Top-Hat-Nomination-Form.pdf" TargetMode="External"/><Relationship Id="rId2" Type="http://schemas.openxmlformats.org/officeDocument/2006/relationships/hyperlink" Target="https://svdpgeorgia.org/wp-content/uploads/2024/02/2024-Top-Hat-Nomination-Form.docx"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219D24-E363-4731-043B-3E0EF257A5ED}"/>
              </a:ext>
            </a:extLst>
          </p:cNvPr>
          <p:cNvSpPr>
            <a:spLocks noGrp="1"/>
          </p:cNvSpPr>
          <p:nvPr>
            <p:ph type="sldNum" sz="quarter" idx="12"/>
          </p:nvPr>
        </p:nvSpPr>
        <p:spPr/>
        <p:txBody>
          <a:bodyPr/>
          <a:lstStyle/>
          <a:p>
            <a:pPr algn="ctr"/>
            <a:fld id="{4D9717A6-DBA1-9A41-804E-C92B77DF44BE}" type="slidenum">
              <a:rPr lang="en-US" smtClean="0"/>
              <a:pPr algn="ctr"/>
              <a:t>1</a:t>
            </a:fld>
            <a:endParaRPr lang="en-US"/>
          </a:p>
        </p:txBody>
      </p:sp>
      <p:sp>
        <p:nvSpPr>
          <p:cNvPr id="3" name="Text Placeholder 2">
            <a:extLst>
              <a:ext uri="{FF2B5EF4-FFF2-40B4-BE49-F238E27FC236}">
                <a16:creationId xmlns:a16="http://schemas.microsoft.com/office/drawing/2014/main" id="{C69F80E1-56D0-6893-AA84-FCB5CFFEB8A7}"/>
              </a:ext>
            </a:extLst>
          </p:cNvPr>
          <p:cNvSpPr>
            <a:spLocks noGrp="1"/>
          </p:cNvSpPr>
          <p:nvPr>
            <p:ph type="body" sz="quarter" idx="13"/>
          </p:nvPr>
        </p:nvSpPr>
        <p:spPr>
          <a:xfrm>
            <a:off x="6718195" y="2983345"/>
            <a:ext cx="4957408" cy="3009951"/>
          </a:xfrm>
        </p:spPr>
        <p:txBody>
          <a:bodyPr/>
          <a:lstStyle/>
          <a:p>
            <a:r>
              <a:rPr lang="en-US"/>
              <a:t>Town Hall</a:t>
            </a:r>
          </a:p>
          <a:p>
            <a:endParaRPr lang="en-US" sz="1400"/>
          </a:p>
          <a:p>
            <a:r>
              <a:rPr lang="en-US" sz="2800">
                <a:solidFill>
                  <a:srgbClr val="005584"/>
                </a:solidFill>
              </a:rPr>
              <a:t>February 29, 2024</a:t>
            </a:r>
          </a:p>
        </p:txBody>
      </p:sp>
    </p:spTree>
    <p:extLst>
      <p:ext uri="{BB962C8B-B14F-4D97-AF65-F5344CB8AC3E}">
        <p14:creationId xmlns:p14="http://schemas.microsoft.com/office/powerpoint/2010/main" val="174992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57FEB-2E5C-AB4D-72A7-1E4D5001E25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D44409-6A46-2D3A-E16C-A51F9DA982AF}"/>
              </a:ext>
            </a:extLst>
          </p:cNvPr>
          <p:cNvSpPr>
            <a:spLocks noGrp="1"/>
          </p:cNvSpPr>
          <p:nvPr>
            <p:ph idx="1"/>
          </p:nvPr>
        </p:nvSpPr>
        <p:spPr/>
        <p:txBody>
          <a:bodyPr/>
          <a:lstStyle/>
          <a:p>
            <a:pPr marL="0" indent="0">
              <a:buNone/>
            </a:pPr>
            <a:r>
              <a:rPr lang="en-US" sz="2800" kern="100">
                <a:solidFill>
                  <a:srgbClr val="005584"/>
                </a:solidFill>
                <a:effectLst/>
                <a:ea typeface="Aptos" panose="020B0004020202020204" pitchFamily="34" charset="0"/>
                <a:cs typeface="Times New Roman" panose="02020603050405020304" pitchFamily="18" charset="0"/>
              </a:rPr>
              <a:t>Purpose:</a:t>
            </a:r>
          </a:p>
          <a:p>
            <a:pPr marL="0" indent="0">
              <a:buNone/>
            </a:pPr>
            <a:r>
              <a:rPr lang="en-US" sz="2800" kern="100">
                <a:solidFill>
                  <a:srgbClr val="005584"/>
                </a:solidFill>
                <a:effectLst/>
                <a:ea typeface="Aptos" panose="020B0004020202020204" pitchFamily="34" charset="0"/>
                <a:cs typeface="Times New Roman" panose="02020603050405020304" pitchFamily="18" charset="0"/>
              </a:rPr>
              <a:t>The </a:t>
            </a:r>
            <a:r>
              <a:rPr lang="en-US" sz="2800" b="1" kern="100">
                <a:solidFill>
                  <a:srgbClr val="005584"/>
                </a:solidFill>
                <a:effectLst/>
                <a:ea typeface="Aptos" panose="020B0004020202020204" pitchFamily="34" charset="0"/>
                <a:cs typeface="Times New Roman" panose="02020603050405020304" pitchFamily="18" charset="0"/>
              </a:rPr>
              <a:t>Vincentian growth and outreach </a:t>
            </a:r>
            <a:r>
              <a:rPr lang="en-US" sz="2800" kern="100">
                <a:solidFill>
                  <a:srgbClr val="005584"/>
                </a:solidFill>
                <a:effectLst/>
                <a:ea typeface="Aptos" panose="020B0004020202020204" pitchFamily="34" charset="0"/>
                <a:cs typeface="Times New Roman" panose="02020603050405020304" pitchFamily="18" charset="0"/>
              </a:rPr>
              <a:t>plan is designed to help grow Vincentian membership throughout Georgia with strategic communications and outreach tactics to support conference-level recruiting for those conferences that choose to participate. </a:t>
            </a:r>
          </a:p>
          <a:p>
            <a:endParaRPr lang="en-US"/>
          </a:p>
        </p:txBody>
      </p:sp>
      <p:sp>
        <p:nvSpPr>
          <p:cNvPr id="3" name="Title 2">
            <a:extLst>
              <a:ext uri="{FF2B5EF4-FFF2-40B4-BE49-F238E27FC236}">
                <a16:creationId xmlns:a16="http://schemas.microsoft.com/office/drawing/2014/main" id="{FF56D261-31B2-D3F7-0FCF-1C1C2EBDF093}"/>
              </a:ext>
            </a:extLst>
          </p:cNvPr>
          <p:cNvSpPr>
            <a:spLocks noGrp="1"/>
          </p:cNvSpPr>
          <p:nvPr>
            <p:ph type="title"/>
          </p:nvPr>
        </p:nvSpPr>
        <p:spPr>
          <a:xfrm>
            <a:off x="838200" y="218661"/>
            <a:ext cx="10965024" cy="811627"/>
          </a:xfrm>
        </p:spPr>
        <p:txBody>
          <a:bodyPr/>
          <a:lstStyle/>
          <a:p>
            <a:r>
              <a:rPr lang="en-US"/>
              <a:t>Conference Growth Campaign</a:t>
            </a:r>
          </a:p>
        </p:txBody>
      </p:sp>
    </p:spTree>
    <p:extLst>
      <p:ext uri="{BB962C8B-B14F-4D97-AF65-F5344CB8AC3E}">
        <p14:creationId xmlns:p14="http://schemas.microsoft.com/office/powerpoint/2010/main" val="377981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FCD16A-7719-9EA3-3421-78F3929CE785}"/>
              </a:ext>
            </a:extLst>
          </p:cNvPr>
          <p:cNvSpPr>
            <a:spLocks noGrp="1"/>
          </p:cNvSpPr>
          <p:nvPr>
            <p:ph idx="1"/>
          </p:nvPr>
        </p:nvSpPr>
        <p:spPr>
          <a:xfrm>
            <a:off x="838200" y="1457980"/>
            <a:ext cx="10964160" cy="4351338"/>
          </a:xfrm>
        </p:spPr>
        <p:txBody>
          <a:bodyPr/>
          <a:lstStyle/>
          <a:p>
            <a:pPr marR="0" lvl="0">
              <a:lnSpc>
                <a:spcPct val="107000"/>
              </a:lnSpc>
              <a:spcBef>
                <a:spcPts val="0"/>
              </a:spcBef>
              <a:spcAft>
                <a:spcPts val="0"/>
              </a:spcAft>
              <a:buFont typeface="Wingdings" panose="05000000000000000000" pitchFamily="2" charset="2"/>
              <a:buChar char="§"/>
            </a:pPr>
            <a:r>
              <a:rPr lang="en-US" sz="2400" kern="100">
                <a:solidFill>
                  <a:srgbClr val="005584"/>
                </a:solidFill>
                <a:effectLst/>
                <a:ea typeface="Aptos" panose="020B0004020202020204" pitchFamily="34" charset="0"/>
                <a:cs typeface="Times New Roman" panose="02020603050405020304" pitchFamily="18" charset="0"/>
              </a:rPr>
              <a:t>Create communications which build the Vincentian identity as a means to grow in Catholic faith and service to God and our neighbors</a:t>
            </a:r>
          </a:p>
          <a:p>
            <a:pPr marR="0" lvl="0">
              <a:lnSpc>
                <a:spcPct val="107000"/>
              </a:lnSpc>
              <a:spcBef>
                <a:spcPts val="0"/>
              </a:spcBef>
              <a:spcAft>
                <a:spcPts val="0"/>
              </a:spcAft>
              <a:buFont typeface="Wingdings" panose="05000000000000000000" pitchFamily="2" charset="2"/>
              <a:buChar char="§"/>
            </a:pPr>
            <a:endParaRPr lang="en-US" sz="2400" kern="100">
              <a:solidFill>
                <a:srgbClr val="005584"/>
              </a:solidFill>
              <a:effectLst/>
              <a:ea typeface="Aptos" panose="020B000402020202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
            </a:pPr>
            <a:r>
              <a:rPr lang="en-US" sz="2400" kern="100">
                <a:solidFill>
                  <a:srgbClr val="005584"/>
                </a:solidFill>
                <a:effectLst/>
                <a:ea typeface="Aptos" panose="020B0004020202020204" pitchFamily="34" charset="0"/>
                <a:cs typeface="Times New Roman" panose="02020603050405020304" pitchFamily="18" charset="0"/>
              </a:rPr>
              <a:t>Help build awareness and credibility within parish communities and beyond; </a:t>
            </a:r>
            <a:r>
              <a:rPr lang="en-US" sz="2400" kern="100">
                <a:solidFill>
                  <a:srgbClr val="005584"/>
                </a:solidFill>
                <a:ea typeface="Aptos" panose="020B0004020202020204" pitchFamily="34" charset="0"/>
                <a:cs typeface="Times New Roman" panose="02020603050405020304" pitchFamily="18" charset="0"/>
              </a:rPr>
              <a:t>educating on</a:t>
            </a:r>
            <a:r>
              <a:rPr lang="en-US" sz="2400" kern="100">
                <a:solidFill>
                  <a:srgbClr val="005584"/>
                </a:solidFill>
                <a:effectLst/>
                <a:ea typeface="Aptos" panose="020B0004020202020204" pitchFamily="34" charset="0"/>
                <a:cs typeface="Times New Roman" panose="02020603050405020304" pitchFamily="18" charset="0"/>
              </a:rPr>
              <a:t> the impact St. Vincent de Paul is making, and its relevance to the vast needs of neighbors throughout our state</a:t>
            </a:r>
            <a:endParaRPr lang="en-US" sz="2400" kern="100">
              <a:solidFill>
                <a:srgbClr val="005584"/>
              </a:solidFill>
              <a:ea typeface="Aptos" panose="020B000402020202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kern="100">
              <a:solidFill>
                <a:srgbClr val="005584"/>
              </a:solidFill>
              <a:effectLst/>
              <a:ea typeface="Aptos" panose="020B000402020202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
            </a:pPr>
            <a:r>
              <a:rPr lang="en-US" sz="2400" kern="100">
                <a:solidFill>
                  <a:srgbClr val="005584"/>
                </a:solidFill>
                <a:effectLst/>
                <a:ea typeface="Aptos" panose="020B0004020202020204" pitchFamily="34" charset="0"/>
                <a:cs typeface="Times New Roman" panose="02020603050405020304" pitchFamily="18" charset="0"/>
              </a:rPr>
              <a:t>Provide a response mechanism in ads and announcements, encouraging action and engaging conferences in follow-up</a:t>
            </a:r>
          </a:p>
          <a:p>
            <a:pPr marR="0" lvl="0">
              <a:lnSpc>
                <a:spcPct val="107000"/>
              </a:lnSpc>
              <a:spcBef>
                <a:spcPts val="0"/>
              </a:spcBef>
              <a:spcAft>
                <a:spcPts val="0"/>
              </a:spcAft>
              <a:buFont typeface="Wingdings" panose="05000000000000000000" pitchFamily="2" charset="2"/>
              <a:buChar char="§"/>
            </a:pPr>
            <a:endParaRPr lang="en-US" sz="2400" kern="100">
              <a:solidFill>
                <a:srgbClr val="005584"/>
              </a:solidFill>
              <a:effectLst/>
              <a:ea typeface="Aptos" panose="020B0004020202020204" pitchFamily="34"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
            </a:pPr>
            <a:r>
              <a:rPr lang="en-US" sz="2400" kern="100">
                <a:solidFill>
                  <a:srgbClr val="005584"/>
                </a:solidFill>
                <a:effectLst/>
                <a:ea typeface="Aptos" panose="020B0004020202020204" pitchFamily="34" charset="0"/>
                <a:cs typeface="Times New Roman" panose="02020603050405020304" pitchFamily="18" charset="0"/>
              </a:rPr>
              <a:t>Create messaging which broadens the appeal to serve by encouraging  diversity, including those with limited time to give</a:t>
            </a:r>
          </a:p>
          <a:p>
            <a:pPr marL="0" indent="0">
              <a:buNone/>
            </a:pPr>
            <a:endParaRPr lang="en-US" sz="2400">
              <a:solidFill>
                <a:srgbClr val="005584"/>
              </a:solidFill>
            </a:endParaRPr>
          </a:p>
          <a:p>
            <a:endParaRPr lang="en-US" sz="2400">
              <a:solidFill>
                <a:srgbClr val="005584"/>
              </a:solidFill>
            </a:endParaRPr>
          </a:p>
        </p:txBody>
      </p:sp>
      <p:sp>
        <p:nvSpPr>
          <p:cNvPr id="3" name="Title 2">
            <a:extLst>
              <a:ext uri="{FF2B5EF4-FFF2-40B4-BE49-F238E27FC236}">
                <a16:creationId xmlns:a16="http://schemas.microsoft.com/office/drawing/2014/main" id="{FE1950AB-C538-895E-318E-A3313BF59484}"/>
              </a:ext>
            </a:extLst>
          </p:cNvPr>
          <p:cNvSpPr>
            <a:spLocks noGrp="1"/>
          </p:cNvSpPr>
          <p:nvPr>
            <p:ph type="title"/>
          </p:nvPr>
        </p:nvSpPr>
        <p:spPr/>
        <p:txBody>
          <a:bodyPr/>
          <a:lstStyle/>
          <a:p>
            <a:r>
              <a:rPr lang="en-US"/>
              <a:t>Conference Growth Campaign Objectives</a:t>
            </a:r>
            <a:br>
              <a:rPr lang="en-US"/>
            </a:br>
            <a:endParaRPr lang="en-US"/>
          </a:p>
        </p:txBody>
      </p:sp>
    </p:spTree>
    <p:extLst>
      <p:ext uri="{BB962C8B-B14F-4D97-AF65-F5344CB8AC3E}">
        <p14:creationId xmlns:p14="http://schemas.microsoft.com/office/powerpoint/2010/main" val="378012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FCD16A-7719-9EA3-3421-78F3929CE785}"/>
              </a:ext>
            </a:extLst>
          </p:cNvPr>
          <p:cNvSpPr>
            <a:spLocks noGrp="1"/>
          </p:cNvSpPr>
          <p:nvPr>
            <p:ph idx="1"/>
          </p:nvPr>
        </p:nvSpPr>
        <p:spPr>
          <a:xfrm>
            <a:off x="838200" y="1457980"/>
            <a:ext cx="10964160" cy="4351338"/>
          </a:xfrm>
        </p:spPr>
        <p:txBody>
          <a:bodyPr/>
          <a:lstStyle/>
          <a:p>
            <a:pPr marL="0" indent="0">
              <a:buNone/>
            </a:pPr>
            <a:endParaRPr lang="en-US" sz="2400" b="1" kern="100">
              <a:solidFill>
                <a:srgbClr val="005584"/>
              </a:solidFill>
              <a:effectLst/>
              <a:ea typeface="Aptos" panose="020B0004020202020204" pitchFamily="34" charset="0"/>
              <a:cs typeface="Times New Roman" panose="02020603050405020304" pitchFamily="18" charset="0"/>
            </a:endParaRPr>
          </a:p>
          <a:p>
            <a:pPr marL="0" indent="0">
              <a:buNone/>
            </a:pPr>
            <a:endParaRPr lang="en-US" sz="2400" b="1" kern="100">
              <a:solidFill>
                <a:srgbClr val="005584"/>
              </a:solidFill>
              <a:ea typeface="Aptos" panose="020B0004020202020204" pitchFamily="34" charset="0"/>
              <a:cs typeface="Times New Roman" panose="02020603050405020304" pitchFamily="18" charset="0"/>
            </a:endParaRPr>
          </a:p>
          <a:p>
            <a:pPr marL="0" indent="0">
              <a:buNone/>
            </a:pPr>
            <a:r>
              <a:rPr lang="en-US" sz="2400" b="1" kern="100">
                <a:solidFill>
                  <a:srgbClr val="005584"/>
                </a:solidFill>
                <a:effectLst/>
                <a:ea typeface="Aptos" panose="020B0004020202020204" pitchFamily="34" charset="0"/>
                <a:cs typeface="Times New Roman" panose="02020603050405020304" pitchFamily="18" charset="0"/>
              </a:rPr>
              <a:t>Campaign Kick-off: </a:t>
            </a:r>
            <a:r>
              <a:rPr lang="en-US" sz="2400" kern="100">
                <a:solidFill>
                  <a:srgbClr val="005584"/>
                </a:solidFill>
                <a:effectLst/>
                <a:ea typeface="Aptos" panose="020B0004020202020204" pitchFamily="34" charset="0"/>
                <a:cs typeface="Times New Roman" panose="02020603050405020304" pitchFamily="18" charset="0"/>
              </a:rPr>
              <a:t>Anniver</a:t>
            </a:r>
            <a:r>
              <a:rPr lang="en-US" sz="2400" kern="100">
                <a:solidFill>
                  <a:srgbClr val="005584"/>
                </a:solidFill>
                <a:ea typeface="Aptos" panose="020B0004020202020204" pitchFamily="34" charset="0"/>
                <a:cs typeface="Times New Roman" panose="02020603050405020304" pitchFamily="18" charset="0"/>
              </a:rPr>
              <a:t>sary of the Society, April 23</a:t>
            </a:r>
          </a:p>
          <a:p>
            <a:pPr marL="0" indent="0">
              <a:buNone/>
            </a:pPr>
            <a:r>
              <a:rPr lang="en-US" sz="2400" kern="100">
                <a:solidFill>
                  <a:srgbClr val="005584"/>
                </a:solidFill>
                <a:ea typeface="Aptos" panose="020B0004020202020204" pitchFamily="34" charset="0"/>
                <a:cs typeface="Times New Roman" panose="02020603050405020304" pitchFamily="18" charset="0"/>
              </a:rPr>
              <a:t>	</a:t>
            </a:r>
          </a:p>
          <a:p>
            <a:pPr marL="0" indent="0">
              <a:buNone/>
            </a:pPr>
            <a:r>
              <a:rPr lang="en-US" sz="2400" b="1" kern="100">
                <a:solidFill>
                  <a:srgbClr val="005584"/>
                </a:solidFill>
                <a:cs typeface="Times New Roman" panose="02020603050405020304" pitchFamily="18" charset="0"/>
              </a:rPr>
              <a:t>Campaign Close:  </a:t>
            </a:r>
            <a:r>
              <a:rPr lang="en-US" sz="2400" kern="100">
                <a:solidFill>
                  <a:srgbClr val="005584"/>
                </a:solidFill>
                <a:ea typeface="Aptos" panose="020B0004020202020204" pitchFamily="34" charset="0"/>
                <a:cs typeface="Times New Roman" panose="02020603050405020304" pitchFamily="18" charset="0"/>
              </a:rPr>
              <a:t>Feast of St. Vincent de Paul,</a:t>
            </a:r>
            <a:r>
              <a:rPr lang="en-US" sz="2400" kern="100">
                <a:solidFill>
                  <a:srgbClr val="005584"/>
                </a:solidFill>
                <a:effectLst/>
                <a:ea typeface="Aptos" panose="020B0004020202020204" pitchFamily="34" charset="0"/>
                <a:cs typeface="Times New Roman" panose="02020603050405020304" pitchFamily="18" charset="0"/>
              </a:rPr>
              <a:t> September 27</a:t>
            </a:r>
          </a:p>
          <a:p>
            <a:endParaRPr lang="en-US" sz="2400">
              <a:solidFill>
                <a:srgbClr val="005584"/>
              </a:solidFill>
            </a:endParaRPr>
          </a:p>
        </p:txBody>
      </p:sp>
      <p:sp>
        <p:nvSpPr>
          <p:cNvPr id="3" name="Title 2">
            <a:extLst>
              <a:ext uri="{FF2B5EF4-FFF2-40B4-BE49-F238E27FC236}">
                <a16:creationId xmlns:a16="http://schemas.microsoft.com/office/drawing/2014/main" id="{FE1950AB-C538-895E-318E-A3313BF59484}"/>
              </a:ext>
            </a:extLst>
          </p:cNvPr>
          <p:cNvSpPr>
            <a:spLocks noGrp="1"/>
          </p:cNvSpPr>
          <p:nvPr>
            <p:ph type="title"/>
          </p:nvPr>
        </p:nvSpPr>
        <p:spPr/>
        <p:txBody>
          <a:bodyPr/>
          <a:lstStyle/>
          <a:p>
            <a:r>
              <a:rPr lang="en-US"/>
              <a:t>Conference Growth Campaign Timing</a:t>
            </a:r>
            <a:br>
              <a:rPr lang="en-US"/>
            </a:br>
            <a:endParaRPr lang="en-US"/>
          </a:p>
        </p:txBody>
      </p:sp>
    </p:spTree>
    <p:extLst>
      <p:ext uri="{BB962C8B-B14F-4D97-AF65-F5344CB8AC3E}">
        <p14:creationId xmlns:p14="http://schemas.microsoft.com/office/powerpoint/2010/main" val="419013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C5EBB7-2E86-E091-98CE-DCD8A2583665}"/>
              </a:ext>
            </a:extLst>
          </p:cNvPr>
          <p:cNvSpPr>
            <a:spLocks noGrp="1"/>
          </p:cNvSpPr>
          <p:nvPr>
            <p:ph idx="1"/>
          </p:nvPr>
        </p:nvSpPr>
        <p:spPr/>
        <p:txBody>
          <a:bodyPr/>
          <a:lstStyle/>
          <a:p>
            <a:r>
              <a:rPr lang="en-US"/>
              <a:t>Conference Brochures for </a:t>
            </a:r>
          </a:p>
          <a:p>
            <a:pPr marL="0" indent="0">
              <a:buNone/>
            </a:pPr>
            <a:r>
              <a:rPr lang="en-US"/>
              <a:t>  Ministry Fairs and Recruiting</a:t>
            </a:r>
          </a:p>
          <a:p>
            <a:r>
              <a:rPr lang="en-US"/>
              <a:t>Contribution Reports </a:t>
            </a:r>
          </a:p>
          <a:p>
            <a:r>
              <a:rPr lang="en-US"/>
              <a:t>Name Tags</a:t>
            </a:r>
          </a:p>
          <a:p>
            <a:r>
              <a:rPr lang="en-US"/>
              <a:t>Conference Flyers</a:t>
            </a:r>
          </a:p>
          <a:p>
            <a:r>
              <a:rPr lang="en-US"/>
              <a:t>Formation and </a:t>
            </a:r>
          </a:p>
          <a:p>
            <a:r>
              <a:rPr lang="en-US"/>
              <a:t>Governance Materials</a:t>
            </a:r>
          </a:p>
          <a:p>
            <a:r>
              <a:rPr lang="en-US"/>
              <a:t>And More!</a:t>
            </a:r>
          </a:p>
        </p:txBody>
      </p:sp>
      <p:sp>
        <p:nvSpPr>
          <p:cNvPr id="3" name="Title 2">
            <a:extLst>
              <a:ext uri="{FF2B5EF4-FFF2-40B4-BE49-F238E27FC236}">
                <a16:creationId xmlns:a16="http://schemas.microsoft.com/office/drawing/2014/main" id="{C63C4A86-1FCE-C3A8-AC93-F0ACD719AD91}"/>
              </a:ext>
            </a:extLst>
          </p:cNvPr>
          <p:cNvSpPr>
            <a:spLocks noGrp="1"/>
          </p:cNvSpPr>
          <p:nvPr>
            <p:ph type="title"/>
          </p:nvPr>
        </p:nvSpPr>
        <p:spPr/>
        <p:txBody>
          <a:bodyPr/>
          <a:lstStyle/>
          <a:p>
            <a:r>
              <a:rPr lang="en-US"/>
              <a:t>Conference Marketing Materials</a:t>
            </a:r>
          </a:p>
        </p:txBody>
      </p:sp>
      <p:pic>
        <p:nvPicPr>
          <p:cNvPr id="5" name="Picture 4">
            <a:extLst>
              <a:ext uri="{FF2B5EF4-FFF2-40B4-BE49-F238E27FC236}">
                <a16:creationId xmlns:a16="http://schemas.microsoft.com/office/drawing/2014/main" id="{25468120-73EF-A957-7B96-58B7A50BAC64}"/>
              </a:ext>
            </a:extLst>
          </p:cNvPr>
          <p:cNvPicPr>
            <a:picLocks noChangeAspect="1"/>
          </p:cNvPicPr>
          <p:nvPr/>
        </p:nvPicPr>
        <p:blipFill rotWithShape="1">
          <a:blip r:embed="rId2"/>
          <a:srcRect b="2557"/>
          <a:stretch/>
        </p:blipFill>
        <p:spPr>
          <a:xfrm>
            <a:off x="9564489" y="1352149"/>
            <a:ext cx="2339543" cy="5287190"/>
          </a:xfrm>
          <a:prstGeom prst="rect">
            <a:avLst/>
          </a:prstGeom>
        </p:spPr>
      </p:pic>
      <p:pic>
        <p:nvPicPr>
          <p:cNvPr id="11" name="Picture 10">
            <a:extLst>
              <a:ext uri="{FF2B5EF4-FFF2-40B4-BE49-F238E27FC236}">
                <a16:creationId xmlns:a16="http://schemas.microsoft.com/office/drawing/2014/main" id="{4EF2842D-CFA0-BBD3-C83A-5F6C1017C764}"/>
              </a:ext>
            </a:extLst>
          </p:cNvPr>
          <p:cNvPicPr>
            <a:picLocks noChangeAspect="1"/>
          </p:cNvPicPr>
          <p:nvPr/>
        </p:nvPicPr>
        <p:blipFill>
          <a:blip r:embed="rId3"/>
          <a:stretch>
            <a:fillRect/>
          </a:stretch>
        </p:blipFill>
        <p:spPr>
          <a:xfrm>
            <a:off x="5745481" y="1347975"/>
            <a:ext cx="1866900" cy="1866900"/>
          </a:xfrm>
          <a:prstGeom prst="rect">
            <a:avLst/>
          </a:prstGeom>
        </p:spPr>
      </p:pic>
      <p:pic>
        <p:nvPicPr>
          <p:cNvPr id="13" name="Picture 12">
            <a:extLst>
              <a:ext uri="{FF2B5EF4-FFF2-40B4-BE49-F238E27FC236}">
                <a16:creationId xmlns:a16="http://schemas.microsoft.com/office/drawing/2014/main" id="{60FC5E99-F6A6-4F28-2148-35820F4AAFFD}"/>
              </a:ext>
            </a:extLst>
          </p:cNvPr>
          <p:cNvPicPr>
            <a:picLocks noChangeAspect="1"/>
          </p:cNvPicPr>
          <p:nvPr/>
        </p:nvPicPr>
        <p:blipFill>
          <a:blip r:embed="rId4"/>
          <a:stretch>
            <a:fillRect/>
          </a:stretch>
        </p:blipFill>
        <p:spPr>
          <a:xfrm>
            <a:off x="7841038" y="4423530"/>
            <a:ext cx="1219678" cy="1717713"/>
          </a:xfrm>
          <a:prstGeom prst="rect">
            <a:avLst/>
          </a:prstGeom>
        </p:spPr>
      </p:pic>
      <p:pic>
        <p:nvPicPr>
          <p:cNvPr id="7" name="Picture 6">
            <a:extLst>
              <a:ext uri="{FF2B5EF4-FFF2-40B4-BE49-F238E27FC236}">
                <a16:creationId xmlns:a16="http://schemas.microsoft.com/office/drawing/2014/main" id="{AB1B8382-058D-DB4B-459B-A3CAF4DA9C32}"/>
              </a:ext>
            </a:extLst>
          </p:cNvPr>
          <p:cNvPicPr>
            <a:picLocks noChangeAspect="1"/>
          </p:cNvPicPr>
          <p:nvPr/>
        </p:nvPicPr>
        <p:blipFill>
          <a:blip r:embed="rId5"/>
          <a:stretch>
            <a:fillRect/>
          </a:stretch>
        </p:blipFill>
        <p:spPr>
          <a:xfrm>
            <a:off x="7537486" y="1458074"/>
            <a:ext cx="1903253" cy="2537670"/>
          </a:xfrm>
          <a:prstGeom prst="rect">
            <a:avLst/>
          </a:prstGeom>
        </p:spPr>
      </p:pic>
      <p:pic>
        <p:nvPicPr>
          <p:cNvPr id="9" name="Picture 8">
            <a:extLst>
              <a:ext uri="{FF2B5EF4-FFF2-40B4-BE49-F238E27FC236}">
                <a16:creationId xmlns:a16="http://schemas.microsoft.com/office/drawing/2014/main" id="{B628FC7D-937F-D7D9-8869-D6D432478DF6}"/>
              </a:ext>
            </a:extLst>
          </p:cNvPr>
          <p:cNvPicPr>
            <a:picLocks noChangeAspect="1"/>
          </p:cNvPicPr>
          <p:nvPr/>
        </p:nvPicPr>
        <p:blipFill>
          <a:blip r:embed="rId6"/>
          <a:stretch>
            <a:fillRect/>
          </a:stretch>
        </p:blipFill>
        <p:spPr>
          <a:xfrm>
            <a:off x="5172982" y="3114344"/>
            <a:ext cx="2235719" cy="3026899"/>
          </a:xfrm>
          <a:prstGeom prst="rect">
            <a:avLst/>
          </a:prstGeom>
        </p:spPr>
      </p:pic>
    </p:spTree>
    <p:extLst>
      <p:ext uri="{BB962C8B-B14F-4D97-AF65-F5344CB8AC3E}">
        <p14:creationId xmlns:p14="http://schemas.microsoft.com/office/powerpoint/2010/main" val="75360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5B22E-9CFD-283F-518F-8C37A032FDE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1C8760F-7833-707C-B876-6459AD49B5D3}"/>
              </a:ext>
            </a:extLst>
          </p:cNvPr>
          <p:cNvPicPr>
            <a:picLocks noChangeAspect="1"/>
          </p:cNvPicPr>
          <p:nvPr/>
        </p:nvPicPr>
        <p:blipFill>
          <a:blip r:embed="rId2"/>
          <a:stretch>
            <a:fillRect/>
          </a:stretch>
        </p:blipFill>
        <p:spPr>
          <a:xfrm>
            <a:off x="10463420" y="3507957"/>
            <a:ext cx="1257300" cy="1257300"/>
          </a:xfrm>
          <a:prstGeom prst="rect">
            <a:avLst/>
          </a:prstGeom>
        </p:spPr>
      </p:pic>
      <p:sp>
        <p:nvSpPr>
          <p:cNvPr id="3" name="Title 2">
            <a:extLst>
              <a:ext uri="{FF2B5EF4-FFF2-40B4-BE49-F238E27FC236}">
                <a16:creationId xmlns:a16="http://schemas.microsoft.com/office/drawing/2014/main" id="{64FCE7FC-708F-0496-2B22-98C4B5ED40AE}"/>
              </a:ext>
            </a:extLst>
          </p:cNvPr>
          <p:cNvSpPr>
            <a:spLocks noGrp="1"/>
          </p:cNvSpPr>
          <p:nvPr>
            <p:ph type="title"/>
          </p:nvPr>
        </p:nvSpPr>
        <p:spPr/>
        <p:txBody>
          <a:bodyPr/>
          <a:lstStyle/>
          <a:p>
            <a:r>
              <a:rPr lang="en-US"/>
              <a:t>Conference Helpful Tools</a:t>
            </a:r>
          </a:p>
        </p:txBody>
      </p:sp>
      <p:pic>
        <p:nvPicPr>
          <p:cNvPr id="5" name="Picture 4">
            <a:hlinkClick r:id="rId3"/>
            <a:extLst>
              <a:ext uri="{FF2B5EF4-FFF2-40B4-BE49-F238E27FC236}">
                <a16:creationId xmlns:a16="http://schemas.microsoft.com/office/drawing/2014/main" id="{07170C25-13ED-01D6-30AF-CE9CF69F9957}"/>
              </a:ext>
            </a:extLst>
          </p:cNvPr>
          <p:cNvPicPr>
            <a:picLocks noChangeAspect="1"/>
          </p:cNvPicPr>
          <p:nvPr/>
        </p:nvPicPr>
        <p:blipFill rotWithShape="1">
          <a:blip r:embed="rId4"/>
          <a:srcRect t="1775"/>
          <a:stretch/>
        </p:blipFill>
        <p:spPr>
          <a:xfrm>
            <a:off x="0" y="1265582"/>
            <a:ext cx="10563386" cy="5486400"/>
          </a:xfrm>
          <a:prstGeom prst="rect">
            <a:avLst/>
          </a:prstGeom>
        </p:spPr>
      </p:pic>
      <p:sp>
        <p:nvSpPr>
          <p:cNvPr id="8" name="TextBox 7">
            <a:extLst>
              <a:ext uri="{FF2B5EF4-FFF2-40B4-BE49-F238E27FC236}">
                <a16:creationId xmlns:a16="http://schemas.microsoft.com/office/drawing/2014/main" id="{7A3B50D7-B097-D55F-A33B-A95F18771FF3}"/>
              </a:ext>
            </a:extLst>
          </p:cNvPr>
          <p:cNvSpPr txBox="1"/>
          <p:nvPr/>
        </p:nvSpPr>
        <p:spPr>
          <a:xfrm>
            <a:off x="10707757" y="2703712"/>
            <a:ext cx="768626" cy="646331"/>
          </a:xfrm>
          <a:prstGeom prst="rect">
            <a:avLst/>
          </a:prstGeom>
          <a:noFill/>
        </p:spPr>
        <p:txBody>
          <a:bodyPr wrap="square" rtlCol="0">
            <a:spAutoFit/>
          </a:bodyPr>
          <a:lstStyle/>
          <a:p>
            <a:r>
              <a:rPr lang="en-US">
                <a:hlinkClick r:id="rId3"/>
              </a:rPr>
              <a:t>CLICK HERE!</a:t>
            </a:r>
            <a:endParaRPr lang="en-US"/>
          </a:p>
        </p:txBody>
      </p:sp>
    </p:spTree>
    <p:extLst>
      <p:ext uri="{BB962C8B-B14F-4D97-AF65-F5344CB8AC3E}">
        <p14:creationId xmlns:p14="http://schemas.microsoft.com/office/powerpoint/2010/main" val="2780397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7A67-7D9E-3FDD-85A2-7AAE6F3D99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BFA4EC-1CCE-18DB-5A98-0D27F6E24F59}"/>
              </a:ext>
            </a:extLst>
          </p:cNvPr>
          <p:cNvSpPr>
            <a:spLocks noGrp="1"/>
          </p:cNvSpPr>
          <p:nvPr>
            <p:ph idx="1"/>
          </p:nvPr>
        </p:nvSpPr>
        <p:spPr>
          <a:xfrm>
            <a:off x="777689" y="1253331"/>
            <a:ext cx="10515600" cy="4351338"/>
          </a:xfrm>
        </p:spPr>
        <p:txBody>
          <a:bodyPr/>
          <a:lstStyle/>
          <a:p>
            <a:r>
              <a:rPr lang="en-US"/>
              <a:t>Spanish voicemail greetings should be available to your helpline callers when they phone in. </a:t>
            </a:r>
          </a:p>
          <a:p>
            <a:endParaRPr lang="en-US"/>
          </a:p>
          <a:p>
            <a:r>
              <a:rPr lang="en-US"/>
              <a:t>Spanish speakers often contact the Council because they are unable to understand Conference voicemail greetings. </a:t>
            </a:r>
          </a:p>
          <a:p>
            <a:endParaRPr lang="en-US"/>
          </a:p>
          <a:p>
            <a:r>
              <a:rPr lang="en-US"/>
              <a:t>Please email </a:t>
            </a:r>
            <a:r>
              <a:rPr lang="en-US">
                <a:hlinkClick r:id="rId2"/>
              </a:rPr>
              <a:t>gwilson@svdpgeorgia.org</a:t>
            </a:r>
            <a:r>
              <a:rPr lang="en-US"/>
              <a:t> if your Conference needs assistance with a Spanish script. 	</a:t>
            </a:r>
          </a:p>
          <a:p>
            <a:endParaRPr lang="en-US"/>
          </a:p>
        </p:txBody>
      </p:sp>
      <p:sp>
        <p:nvSpPr>
          <p:cNvPr id="3" name="Title 2">
            <a:extLst>
              <a:ext uri="{FF2B5EF4-FFF2-40B4-BE49-F238E27FC236}">
                <a16:creationId xmlns:a16="http://schemas.microsoft.com/office/drawing/2014/main" id="{2C403E4F-1823-CF14-36C4-0E2D69B46458}"/>
              </a:ext>
            </a:extLst>
          </p:cNvPr>
          <p:cNvSpPr>
            <a:spLocks noGrp="1"/>
          </p:cNvSpPr>
          <p:nvPr>
            <p:ph type="title"/>
          </p:nvPr>
        </p:nvSpPr>
        <p:spPr/>
        <p:txBody>
          <a:bodyPr/>
          <a:lstStyle/>
          <a:p>
            <a:r>
              <a:rPr lang="en-US"/>
              <a:t>Conference Helpful Tools</a:t>
            </a:r>
          </a:p>
        </p:txBody>
      </p:sp>
    </p:spTree>
    <p:extLst>
      <p:ext uri="{BB962C8B-B14F-4D97-AF65-F5344CB8AC3E}">
        <p14:creationId xmlns:p14="http://schemas.microsoft.com/office/powerpoint/2010/main" val="46163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123E2-04E7-4691-A9DA-C6597AA79B7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CA69B56-A454-D5C3-45E1-172A5C21522B}"/>
              </a:ext>
            </a:extLst>
          </p:cNvPr>
          <p:cNvPicPr>
            <a:picLocks noChangeAspect="1"/>
          </p:cNvPicPr>
          <p:nvPr/>
        </p:nvPicPr>
        <p:blipFill>
          <a:blip r:embed="rId2"/>
          <a:stretch>
            <a:fillRect/>
          </a:stretch>
        </p:blipFill>
        <p:spPr>
          <a:xfrm>
            <a:off x="8506782" y="5518926"/>
            <a:ext cx="2758679" cy="777307"/>
          </a:xfrm>
          <a:prstGeom prst="rect">
            <a:avLst/>
          </a:prstGeom>
        </p:spPr>
      </p:pic>
      <p:sp>
        <p:nvSpPr>
          <p:cNvPr id="2" name="Content Placeholder 1">
            <a:extLst>
              <a:ext uri="{FF2B5EF4-FFF2-40B4-BE49-F238E27FC236}">
                <a16:creationId xmlns:a16="http://schemas.microsoft.com/office/drawing/2014/main" id="{A7478791-B7AA-9938-ABD5-84076619E9CA}"/>
              </a:ext>
            </a:extLst>
          </p:cNvPr>
          <p:cNvSpPr>
            <a:spLocks noGrp="1"/>
          </p:cNvSpPr>
          <p:nvPr>
            <p:ph idx="1"/>
          </p:nvPr>
        </p:nvSpPr>
        <p:spPr/>
        <p:txBody>
          <a:bodyPr lIns="91440" tIns="45720" rIns="91440" bIns="45720" anchor="t"/>
          <a:lstStyle/>
          <a:p>
            <a:r>
              <a:rPr lang="en-US" sz="1800" dirty="0">
                <a:solidFill>
                  <a:srgbClr val="005584"/>
                </a:solidFill>
                <a:latin typeface="+mn-lt"/>
              </a:rPr>
              <a:t>The </a:t>
            </a:r>
            <a:r>
              <a:rPr lang="en-US" sz="1800" b="1" dirty="0">
                <a:latin typeface="+mn-lt"/>
              </a:rPr>
              <a:t>Georgia Power Energy Assistance portal </a:t>
            </a:r>
            <a:r>
              <a:rPr lang="en-US" sz="1800" dirty="0">
                <a:solidFill>
                  <a:srgbClr val="005584"/>
                </a:solidFill>
                <a:latin typeface="+mn-lt"/>
              </a:rPr>
              <a:t>is a free web-based tool for agencies, churches, and public and private charitable organizations to utilize while assisting Georgia Power customers with their energy costs. Many SVdP Conferences who pay GA Power bills utilize this online assistance portal. If your Conference is not yet signed up, we encourage you to do so!</a:t>
            </a:r>
          </a:p>
          <a:p>
            <a:endParaRPr lang="en-US" sz="1800">
              <a:solidFill>
                <a:srgbClr val="005584"/>
              </a:solidFill>
              <a:latin typeface="+mn-lt"/>
            </a:endParaRPr>
          </a:p>
          <a:p>
            <a:r>
              <a:rPr lang="en-US" sz="1800" dirty="0">
                <a:solidFill>
                  <a:srgbClr val="005584"/>
                </a:solidFill>
                <a:latin typeface="+mn-lt"/>
              </a:rPr>
              <a:t>Use the energy assistance portal 24 hours a day, seven days a week to easily view customer information, as well as make payments or pledges without needing to call, fax or mail. </a:t>
            </a:r>
          </a:p>
          <a:p>
            <a:endParaRPr lang="en-US" sz="1800">
              <a:solidFill>
                <a:srgbClr val="005584"/>
              </a:solidFill>
              <a:latin typeface="+mn-lt"/>
            </a:endParaRPr>
          </a:p>
          <a:p>
            <a:r>
              <a:rPr lang="en-US" sz="1800" dirty="0">
                <a:solidFill>
                  <a:srgbClr val="005584"/>
                </a:solidFill>
                <a:latin typeface="+mn-lt"/>
              </a:rPr>
              <a:t>To access the energy assistance portal, visit </a:t>
            </a:r>
            <a:r>
              <a:rPr lang="en-US" sz="1800" dirty="0">
                <a:solidFill>
                  <a:srgbClr val="005584"/>
                </a:solidFill>
                <a:latin typeface="+mn-lt"/>
                <a:hlinkClick r:id="rId3"/>
              </a:rPr>
              <a:t>energyassistance.southerncompany.com</a:t>
            </a:r>
            <a:r>
              <a:rPr lang="en-US" sz="1800" dirty="0">
                <a:solidFill>
                  <a:srgbClr val="005584"/>
                </a:solidFill>
                <a:latin typeface="+mn-lt"/>
              </a:rPr>
              <a:t> from your desktop, tablet or mobile device.</a:t>
            </a:r>
          </a:p>
          <a:p>
            <a:pPr marL="0" indent="0">
              <a:buNone/>
            </a:pPr>
            <a:endParaRPr lang="en-US" sz="1800">
              <a:solidFill>
                <a:srgbClr val="005584"/>
              </a:solidFill>
              <a:latin typeface="+mn-lt"/>
            </a:endParaRPr>
          </a:p>
          <a:p>
            <a:r>
              <a:rPr lang="en-US" sz="1800" dirty="0">
                <a:solidFill>
                  <a:srgbClr val="005584"/>
                </a:solidFill>
                <a:latin typeface="+mn-lt"/>
              </a:rPr>
              <a:t>When signing up for a portal account for your Conference, be sure to use your Conference-specific contact information for the account, not Council contact information.</a:t>
            </a:r>
          </a:p>
        </p:txBody>
      </p:sp>
      <p:sp>
        <p:nvSpPr>
          <p:cNvPr id="3" name="Title 2">
            <a:extLst>
              <a:ext uri="{FF2B5EF4-FFF2-40B4-BE49-F238E27FC236}">
                <a16:creationId xmlns:a16="http://schemas.microsoft.com/office/drawing/2014/main" id="{A50D7BF1-88E0-CE06-F786-CF58C02C0970}"/>
              </a:ext>
            </a:extLst>
          </p:cNvPr>
          <p:cNvSpPr>
            <a:spLocks noGrp="1"/>
          </p:cNvSpPr>
          <p:nvPr>
            <p:ph type="title"/>
          </p:nvPr>
        </p:nvSpPr>
        <p:spPr/>
        <p:txBody>
          <a:bodyPr/>
          <a:lstStyle/>
          <a:p>
            <a:r>
              <a:rPr lang="en-US"/>
              <a:t>Conference Helpful Tools</a:t>
            </a:r>
          </a:p>
        </p:txBody>
      </p:sp>
    </p:spTree>
    <p:extLst>
      <p:ext uri="{BB962C8B-B14F-4D97-AF65-F5344CB8AC3E}">
        <p14:creationId xmlns:p14="http://schemas.microsoft.com/office/powerpoint/2010/main" val="58737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C5F8-5D50-5626-2731-248156FA60C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E68A1E-C457-F79D-A145-D4A739B8C9A8}"/>
              </a:ext>
            </a:extLst>
          </p:cNvPr>
          <p:cNvSpPr>
            <a:spLocks noGrp="1"/>
          </p:cNvSpPr>
          <p:nvPr>
            <p:ph idx="1"/>
          </p:nvPr>
        </p:nvSpPr>
        <p:spPr>
          <a:xfrm>
            <a:off x="838200" y="1825625"/>
            <a:ext cx="10863470" cy="4351338"/>
          </a:xfrm>
        </p:spPr>
        <p:txBody>
          <a:bodyPr/>
          <a:lstStyle/>
          <a:p>
            <a:r>
              <a:rPr lang="en-US" sz="1800">
                <a:solidFill>
                  <a:srgbClr val="005584"/>
                </a:solidFill>
                <a:latin typeface="+mn-lt"/>
              </a:rPr>
              <a:t>The Conference-specific request for assistance form is a great tool for streamlining the Intake process. </a:t>
            </a:r>
          </a:p>
          <a:p>
            <a:r>
              <a:rPr lang="en-US" sz="1800">
                <a:solidFill>
                  <a:srgbClr val="005584"/>
                </a:solidFill>
                <a:latin typeface="+mn-lt"/>
              </a:rPr>
              <a:t>Callers are directed to a webform where they can enter information specific to your Conference needs.</a:t>
            </a:r>
          </a:p>
          <a:p>
            <a:r>
              <a:rPr lang="en-US" sz="1800">
                <a:solidFill>
                  <a:srgbClr val="005584"/>
                </a:solidFill>
                <a:latin typeface="+mn-lt"/>
              </a:rPr>
              <a:t>Individuals who do not live in your Parish area will be redirected back to the Help Line.</a:t>
            </a:r>
          </a:p>
          <a:p>
            <a:r>
              <a:rPr lang="en-US" sz="1800">
                <a:solidFill>
                  <a:srgbClr val="005584"/>
                </a:solidFill>
                <a:latin typeface="+mn-lt"/>
              </a:rPr>
              <a:t>Forms can be created in </a:t>
            </a:r>
            <a:r>
              <a:rPr lang="en-US" sz="1800">
                <a:latin typeface="+mn-lt"/>
              </a:rPr>
              <a:t>multiple languages </a:t>
            </a:r>
            <a:r>
              <a:rPr lang="en-US" sz="1800">
                <a:solidFill>
                  <a:srgbClr val="005584"/>
                </a:solidFill>
                <a:latin typeface="+mn-lt"/>
              </a:rPr>
              <a:t>to assist Conferences who struggle with finding bilingual volunteers.</a:t>
            </a:r>
          </a:p>
          <a:p>
            <a:endParaRPr lang="en-US" sz="1800">
              <a:solidFill>
                <a:srgbClr val="005584"/>
              </a:solidFill>
              <a:latin typeface="+mn-lt"/>
            </a:endParaRPr>
          </a:p>
          <a:p>
            <a:endParaRPr lang="en-US" sz="1800">
              <a:solidFill>
                <a:srgbClr val="005584"/>
              </a:solidFill>
              <a:latin typeface="+mn-lt"/>
            </a:endParaRPr>
          </a:p>
          <a:p>
            <a:endParaRPr lang="en-US" sz="1800">
              <a:solidFill>
                <a:srgbClr val="005584"/>
              </a:solidFill>
              <a:latin typeface="+mn-lt"/>
            </a:endParaRPr>
          </a:p>
        </p:txBody>
      </p:sp>
      <p:sp>
        <p:nvSpPr>
          <p:cNvPr id="3" name="Title 2">
            <a:extLst>
              <a:ext uri="{FF2B5EF4-FFF2-40B4-BE49-F238E27FC236}">
                <a16:creationId xmlns:a16="http://schemas.microsoft.com/office/drawing/2014/main" id="{CADF3537-6F56-A110-195D-D323EE8CFE46}"/>
              </a:ext>
            </a:extLst>
          </p:cNvPr>
          <p:cNvSpPr>
            <a:spLocks noGrp="1"/>
          </p:cNvSpPr>
          <p:nvPr>
            <p:ph type="title"/>
          </p:nvPr>
        </p:nvSpPr>
        <p:spPr/>
        <p:txBody>
          <a:bodyPr/>
          <a:lstStyle/>
          <a:p>
            <a:r>
              <a:rPr lang="en-US"/>
              <a:t>Conference Helpful Tools</a:t>
            </a:r>
          </a:p>
        </p:txBody>
      </p:sp>
      <p:pic>
        <p:nvPicPr>
          <p:cNvPr id="9" name="Picture 8">
            <a:extLst>
              <a:ext uri="{FF2B5EF4-FFF2-40B4-BE49-F238E27FC236}">
                <a16:creationId xmlns:a16="http://schemas.microsoft.com/office/drawing/2014/main" id="{39F9B7E0-3C13-8E06-5BD5-3C4CD95339A9}"/>
              </a:ext>
            </a:extLst>
          </p:cNvPr>
          <p:cNvPicPr>
            <a:picLocks noChangeAspect="1"/>
          </p:cNvPicPr>
          <p:nvPr/>
        </p:nvPicPr>
        <p:blipFill>
          <a:blip r:embed="rId2"/>
          <a:stretch>
            <a:fillRect/>
          </a:stretch>
        </p:blipFill>
        <p:spPr>
          <a:xfrm>
            <a:off x="6470601" y="3526111"/>
            <a:ext cx="5287391" cy="2563749"/>
          </a:xfrm>
          <a:prstGeom prst="rect">
            <a:avLst/>
          </a:prstGeom>
        </p:spPr>
      </p:pic>
      <p:pic>
        <p:nvPicPr>
          <p:cNvPr id="11" name="Picture 10">
            <a:extLst>
              <a:ext uri="{FF2B5EF4-FFF2-40B4-BE49-F238E27FC236}">
                <a16:creationId xmlns:a16="http://schemas.microsoft.com/office/drawing/2014/main" id="{DB7C49C0-8008-D027-6716-6C8C43CE90D0}"/>
              </a:ext>
            </a:extLst>
          </p:cNvPr>
          <p:cNvPicPr>
            <a:picLocks noChangeAspect="1"/>
          </p:cNvPicPr>
          <p:nvPr/>
        </p:nvPicPr>
        <p:blipFill>
          <a:blip r:embed="rId3"/>
          <a:stretch>
            <a:fillRect/>
          </a:stretch>
        </p:blipFill>
        <p:spPr>
          <a:xfrm>
            <a:off x="1222009" y="3299791"/>
            <a:ext cx="4864784" cy="3215309"/>
          </a:xfrm>
          <a:prstGeom prst="rect">
            <a:avLst/>
          </a:prstGeom>
        </p:spPr>
      </p:pic>
    </p:spTree>
    <p:extLst>
      <p:ext uri="{BB962C8B-B14F-4D97-AF65-F5344CB8AC3E}">
        <p14:creationId xmlns:p14="http://schemas.microsoft.com/office/powerpoint/2010/main" val="2315086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8EC1F-CA03-6426-7405-1B22A72F514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93EA8-AA92-DA44-0C07-36DB0C663C21}"/>
              </a:ext>
            </a:extLst>
          </p:cNvPr>
          <p:cNvSpPr>
            <a:spLocks noGrp="1"/>
          </p:cNvSpPr>
          <p:nvPr>
            <p:ph idx="1"/>
          </p:nvPr>
        </p:nvSpPr>
        <p:spPr>
          <a:xfrm>
            <a:off x="838200" y="1402042"/>
            <a:ext cx="10515600" cy="4351338"/>
          </a:xfrm>
        </p:spPr>
        <p:txBody>
          <a:bodyPr/>
          <a:lstStyle/>
          <a:p>
            <a:r>
              <a:rPr lang="en-US" sz="1800">
                <a:solidFill>
                  <a:srgbClr val="005584"/>
                </a:solidFill>
                <a:latin typeface="+mn-lt"/>
              </a:rPr>
              <a:t>Intake workers are then able to read the Neighbor’s contact and demographic information as opposed to struggling with listening to a voicemail.</a:t>
            </a:r>
          </a:p>
          <a:p>
            <a:r>
              <a:rPr lang="en-US" sz="1800">
                <a:solidFill>
                  <a:srgbClr val="005584"/>
                </a:solidFill>
                <a:latin typeface="+mn-lt"/>
              </a:rPr>
              <a:t>The Intake Call should occur as normal, but without misspellings an incomplete demographics. Neighbors can also instruct us as to when to call, which alleviates the number of return calls your intake worker makes.</a:t>
            </a:r>
          </a:p>
          <a:p>
            <a:endParaRPr lang="en-US" sz="1800">
              <a:solidFill>
                <a:srgbClr val="005584"/>
              </a:solidFill>
              <a:latin typeface="+mn-lt"/>
            </a:endParaRPr>
          </a:p>
        </p:txBody>
      </p:sp>
      <p:sp>
        <p:nvSpPr>
          <p:cNvPr id="3" name="Title 2">
            <a:extLst>
              <a:ext uri="{FF2B5EF4-FFF2-40B4-BE49-F238E27FC236}">
                <a16:creationId xmlns:a16="http://schemas.microsoft.com/office/drawing/2014/main" id="{86BC3E18-54BB-52C8-7732-77DFACF94465}"/>
              </a:ext>
            </a:extLst>
          </p:cNvPr>
          <p:cNvSpPr>
            <a:spLocks noGrp="1"/>
          </p:cNvSpPr>
          <p:nvPr>
            <p:ph type="title"/>
          </p:nvPr>
        </p:nvSpPr>
        <p:spPr/>
        <p:txBody>
          <a:bodyPr/>
          <a:lstStyle/>
          <a:p>
            <a:r>
              <a:rPr lang="en-US"/>
              <a:t>Conference Helpful Tools</a:t>
            </a:r>
          </a:p>
        </p:txBody>
      </p:sp>
      <p:pic>
        <p:nvPicPr>
          <p:cNvPr id="5" name="Picture 4">
            <a:extLst>
              <a:ext uri="{FF2B5EF4-FFF2-40B4-BE49-F238E27FC236}">
                <a16:creationId xmlns:a16="http://schemas.microsoft.com/office/drawing/2014/main" id="{7F4DAC8C-8ACF-3F34-27AE-0D34002AC2F3}"/>
              </a:ext>
            </a:extLst>
          </p:cNvPr>
          <p:cNvPicPr>
            <a:picLocks noChangeAspect="1"/>
          </p:cNvPicPr>
          <p:nvPr/>
        </p:nvPicPr>
        <p:blipFill>
          <a:blip r:embed="rId2"/>
          <a:stretch>
            <a:fillRect/>
          </a:stretch>
        </p:blipFill>
        <p:spPr>
          <a:xfrm>
            <a:off x="6158366" y="2799249"/>
            <a:ext cx="5959763" cy="3840089"/>
          </a:xfrm>
          <a:prstGeom prst="rect">
            <a:avLst/>
          </a:prstGeom>
        </p:spPr>
      </p:pic>
      <p:pic>
        <p:nvPicPr>
          <p:cNvPr id="8" name="Picture 7">
            <a:extLst>
              <a:ext uri="{FF2B5EF4-FFF2-40B4-BE49-F238E27FC236}">
                <a16:creationId xmlns:a16="http://schemas.microsoft.com/office/drawing/2014/main" id="{5EE0E309-79D2-6DFB-0C8F-9D58A90F0280}"/>
              </a:ext>
            </a:extLst>
          </p:cNvPr>
          <p:cNvPicPr>
            <a:picLocks noChangeAspect="1"/>
          </p:cNvPicPr>
          <p:nvPr/>
        </p:nvPicPr>
        <p:blipFill>
          <a:blip r:embed="rId3"/>
          <a:stretch>
            <a:fillRect/>
          </a:stretch>
        </p:blipFill>
        <p:spPr>
          <a:xfrm>
            <a:off x="413110" y="2799250"/>
            <a:ext cx="5745256" cy="3493974"/>
          </a:xfrm>
          <a:prstGeom prst="rect">
            <a:avLst/>
          </a:prstGeom>
        </p:spPr>
      </p:pic>
    </p:spTree>
    <p:extLst>
      <p:ext uri="{BB962C8B-B14F-4D97-AF65-F5344CB8AC3E}">
        <p14:creationId xmlns:p14="http://schemas.microsoft.com/office/powerpoint/2010/main" val="44026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1A5CE-39D7-870F-F37F-BA019695C3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B5B9E-7601-6FB0-864A-4890D9A4DF40}"/>
              </a:ext>
            </a:extLst>
          </p:cNvPr>
          <p:cNvSpPr>
            <a:spLocks noGrp="1"/>
          </p:cNvSpPr>
          <p:nvPr>
            <p:ph idx="1"/>
          </p:nvPr>
        </p:nvSpPr>
        <p:spPr/>
        <p:txBody>
          <a:bodyPr/>
          <a:lstStyle/>
          <a:p>
            <a:pPr marL="0" indent="0">
              <a:buNone/>
            </a:pPr>
            <a:r>
              <a:rPr lang="en-US" sz="1800">
                <a:solidFill>
                  <a:srgbClr val="005584"/>
                </a:solidFill>
                <a:latin typeface="+mn-lt"/>
              </a:rPr>
              <a:t>Council Spiritual Deacon Bill Boyd will be regularly on-site at our Chamblee Conference Support Center to help meet the spiritual needs of our staff, Vincentians, volunteers and neighbors in need.  Deacon Bill will be in the office most Thursdays from 9:00AM-3:00PM and will be available for private consultations.  </a:t>
            </a:r>
          </a:p>
          <a:p>
            <a:pPr marL="0" indent="0">
              <a:buNone/>
            </a:pPr>
            <a:endParaRPr lang="en-US" sz="1800">
              <a:solidFill>
                <a:srgbClr val="005584"/>
              </a:solidFill>
              <a:latin typeface="+mn-lt"/>
            </a:endParaRPr>
          </a:p>
          <a:p>
            <a:pPr marL="0" indent="0">
              <a:buNone/>
            </a:pPr>
            <a:r>
              <a:rPr lang="en-US" sz="1800">
                <a:solidFill>
                  <a:srgbClr val="005584"/>
                </a:solidFill>
                <a:latin typeface="+mn-lt"/>
              </a:rPr>
              <a:t>If you are experiencing “compassion fatigue”, struggling with your Vincentian vocation, or dealing with a particularly emotionally-challenging case and want to discuss it confidentially, feel free to contact Deacon Bill at </a:t>
            </a:r>
            <a:r>
              <a:rPr lang="en-US" sz="1800">
                <a:solidFill>
                  <a:srgbClr val="005584"/>
                </a:solidFill>
                <a:latin typeface="+mn-lt"/>
                <a:hlinkClick r:id="rId2"/>
              </a:rPr>
              <a:t>bboyd@svdpgeorgia.org</a:t>
            </a:r>
            <a:r>
              <a:rPr lang="en-US" sz="1800">
                <a:solidFill>
                  <a:srgbClr val="005584"/>
                </a:solidFill>
                <a:latin typeface="+mn-lt"/>
              </a:rPr>
              <a:t> or </a:t>
            </a:r>
            <a:r>
              <a:rPr lang="en-US" sz="1800">
                <a:solidFill>
                  <a:srgbClr val="005584"/>
                </a:solidFill>
                <a:latin typeface="+mn-lt"/>
                <a:hlinkClick r:id="rId3"/>
              </a:rPr>
              <a:t>Click Here </a:t>
            </a:r>
            <a:r>
              <a:rPr lang="en-US" sz="1800">
                <a:solidFill>
                  <a:srgbClr val="005584"/>
                </a:solidFill>
                <a:latin typeface="+mn-lt"/>
              </a:rPr>
              <a:t>to schedule a time. </a:t>
            </a:r>
          </a:p>
          <a:p>
            <a:pPr marL="0" indent="0">
              <a:buNone/>
            </a:pPr>
            <a:endParaRPr lang="en-US" sz="1800">
              <a:solidFill>
                <a:srgbClr val="005584"/>
              </a:solidFill>
              <a:latin typeface="+mn-lt"/>
            </a:endParaRPr>
          </a:p>
          <a:p>
            <a:pPr marL="0" indent="0">
              <a:buNone/>
            </a:pPr>
            <a:r>
              <a:rPr lang="en-US" sz="1800">
                <a:solidFill>
                  <a:srgbClr val="005584"/>
                </a:solidFill>
                <a:latin typeface="+mn-lt"/>
              </a:rPr>
              <a:t>For those who are not local to Chamblee, Deacon Bill can also schedule a virtual meeting either on Thursdays or at another mutually-convenient time.  Just email him directly.</a:t>
            </a:r>
          </a:p>
          <a:p>
            <a:pPr marL="0" indent="0">
              <a:buNone/>
            </a:pPr>
            <a:endParaRPr lang="en-US" sz="1800">
              <a:solidFill>
                <a:srgbClr val="005584"/>
              </a:solidFill>
              <a:latin typeface="+mn-lt"/>
            </a:endParaRPr>
          </a:p>
          <a:p>
            <a:pPr marL="0" indent="0">
              <a:buNone/>
            </a:pPr>
            <a:r>
              <a:rPr lang="en-US" sz="1800">
                <a:solidFill>
                  <a:srgbClr val="005584"/>
                </a:solidFill>
                <a:latin typeface="+mn-lt"/>
              </a:rPr>
              <a:t>If you are assisting a neighbor in need who is struggling in his or her faith, Deacon Bill is also available to meet with our neighbors, who may also sign up for a time with Deacon Bill through the web form – </a:t>
            </a:r>
            <a:r>
              <a:rPr lang="en-US" sz="1800">
                <a:solidFill>
                  <a:srgbClr val="005584"/>
                </a:solidFill>
                <a:latin typeface="+mn-lt"/>
                <a:hlinkClick r:id="rId4"/>
              </a:rPr>
              <a:t>www.svdpgeorgia.org/spiritualformation</a:t>
            </a:r>
            <a:r>
              <a:rPr lang="en-US" sz="1800">
                <a:solidFill>
                  <a:srgbClr val="005584"/>
                </a:solidFill>
                <a:latin typeface="+mn-lt"/>
              </a:rPr>
              <a:t> .</a:t>
            </a:r>
          </a:p>
        </p:txBody>
      </p:sp>
      <p:sp>
        <p:nvSpPr>
          <p:cNvPr id="3" name="Title 2">
            <a:extLst>
              <a:ext uri="{FF2B5EF4-FFF2-40B4-BE49-F238E27FC236}">
                <a16:creationId xmlns:a16="http://schemas.microsoft.com/office/drawing/2014/main" id="{EEEF865E-F380-45A0-5036-9BFFD7760A39}"/>
              </a:ext>
            </a:extLst>
          </p:cNvPr>
          <p:cNvSpPr>
            <a:spLocks noGrp="1"/>
          </p:cNvSpPr>
          <p:nvPr>
            <p:ph type="title"/>
          </p:nvPr>
        </p:nvSpPr>
        <p:spPr/>
        <p:txBody>
          <a:bodyPr/>
          <a:lstStyle/>
          <a:p>
            <a:r>
              <a:rPr lang="en-US"/>
              <a:t>Chaplaincy Program</a:t>
            </a:r>
          </a:p>
        </p:txBody>
      </p:sp>
    </p:spTree>
    <p:extLst>
      <p:ext uri="{BB962C8B-B14F-4D97-AF65-F5344CB8AC3E}">
        <p14:creationId xmlns:p14="http://schemas.microsoft.com/office/powerpoint/2010/main" val="3132692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0141F-BECB-60E7-DAD9-C2D0F30CE48C}"/>
              </a:ext>
            </a:extLst>
          </p:cNvPr>
          <p:cNvSpPr>
            <a:spLocks noGrp="1"/>
          </p:cNvSpPr>
          <p:nvPr>
            <p:ph idx="1"/>
          </p:nvPr>
        </p:nvSpPr>
        <p:spPr>
          <a:xfrm>
            <a:off x="838200" y="1471061"/>
            <a:ext cx="10515600" cy="4351338"/>
          </a:xfrm>
        </p:spPr>
        <p:txBody>
          <a:bodyPr/>
          <a:lstStyle/>
          <a:p>
            <a:pPr marL="0" indent="0">
              <a:buNone/>
            </a:pPr>
            <a:r>
              <a:rPr lang="en-US" sz="2000" b="1">
                <a:solidFill>
                  <a:srgbClr val="005584"/>
                </a:solidFill>
                <a:latin typeface="+mn-lt"/>
                <a:cs typeface="Arial" panose="020B0604020202020204" pitchFamily="34" charset="0"/>
              </a:rPr>
              <a:t>Prayer and Reflection</a:t>
            </a:r>
          </a:p>
          <a:p>
            <a:pPr marL="0" indent="0">
              <a:buNone/>
            </a:pPr>
            <a:r>
              <a:rPr lang="en-US" sz="2000" b="1">
                <a:solidFill>
                  <a:srgbClr val="005584"/>
                </a:solidFill>
                <a:latin typeface="+mn-lt"/>
                <a:cs typeface="Arial" panose="020B0604020202020204" pitchFamily="34" charset="0"/>
              </a:rPr>
              <a:t>Mike’s Message</a:t>
            </a:r>
          </a:p>
          <a:p>
            <a:pPr marL="0" indent="0">
              <a:buNone/>
            </a:pPr>
            <a:r>
              <a:rPr lang="en-US" sz="2000" b="1">
                <a:solidFill>
                  <a:srgbClr val="005584"/>
                </a:solidFill>
                <a:latin typeface="+mn-lt"/>
                <a:cs typeface="Arial" panose="020B0604020202020204" pitchFamily="34" charset="0"/>
              </a:rPr>
              <a:t>Program Presentations</a:t>
            </a:r>
          </a:p>
          <a:p>
            <a:pPr lvl="1"/>
            <a:r>
              <a:rPr lang="en-US" sz="1600">
                <a:solidFill>
                  <a:srgbClr val="005584"/>
                </a:solidFill>
                <a:latin typeface="+mn-lt"/>
                <a:cs typeface="Arial" panose="020B0604020202020204" pitchFamily="34" charset="0"/>
              </a:rPr>
              <a:t>Spring to Life</a:t>
            </a:r>
          </a:p>
          <a:p>
            <a:pPr lvl="1"/>
            <a:r>
              <a:rPr lang="en-US" sz="1600">
                <a:solidFill>
                  <a:srgbClr val="005584"/>
                </a:solidFill>
                <a:latin typeface="+mn-lt"/>
                <a:cs typeface="Arial" panose="020B0604020202020204" pitchFamily="34" charset="0"/>
              </a:rPr>
              <a:t>Top Hat Nominations</a:t>
            </a:r>
          </a:p>
          <a:p>
            <a:pPr lvl="1"/>
            <a:r>
              <a:rPr lang="en-US" sz="1600">
                <a:solidFill>
                  <a:srgbClr val="005584"/>
                </a:solidFill>
                <a:latin typeface="+mn-lt"/>
                <a:cs typeface="Arial" panose="020B0604020202020204" pitchFamily="34" charset="0"/>
              </a:rPr>
              <a:t>Twinning and Grant Funds</a:t>
            </a:r>
          </a:p>
          <a:p>
            <a:pPr lvl="1"/>
            <a:r>
              <a:rPr lang="en-US" sz="1600">
                <a:solidFill>
                  <a:srgbClr val="005584"/>
                </a:solidFill>
                <a:latin typeface="+mn-lt"/>
                <a:cs typeface="Arial" panose="020B0604020202020204" pitchFamily="34" charset="0"/>
              </a:rPr>
              <a:t>Conference Growth Campaign</a:t>
            </a:r>
          </a:p>
          <a:p>
            <a:pPr lvl="1"/>
            <a:r>
              <a:rPr lang="en-US" sz="1600">
                <a:solidFill>
                  <a:srgbClr val="005584"/>
                </a:solidFill>
                <a:latin typeface="+mn-lt"/>
                <a:cs typeface="Arial" panose="020B0604020202020204" pitchFamily="34" charset="0"/>
              </a:rPr>
              <a:t>Conference Marketing and Helpful Tools</a:t>
            </a:r>
          </a:p>
          <a:p>
            <a:pPr lvl="1"/>
            <a:r>
              <a:rPr lang="en-US" sz="1600">
                <a:solidFill>
                  <a:srgbClr val="005584"/>
                </a:solidFill>
                <a:latin typeface="+mn-lt"/>
                <a:cs typeface="Arial" panose="020B0604020202020204" pitchFamily="34" charset="0"/>
              </a:rPr>
              <a:t>Chaplaincy Program</a:t>
            </a:r>
          </a:p>
          <a:p>
            <a:pPr lvl="1"/>
            <a:r>
              <a:rPr lang="en-US" sz="1600">
                <a:solidFill>
                  <a:srgbClr val="005584"/>
                </a:solidFill>
                <a:latin typeface="+mn-lt"/>
                <a:cs typeface="Arial" panose="020B0604020202020204" pitchFamily="34" charset="0"/>
              </a:rPr>
              <a:t>Voter Voice/Voice of the Poor</a:t>
            </a:r>
          </a:p>
          <a:p>
            <a:pPr lvl="1"/>
            <a:r>
              <a:rPr lang="en-US" sz="1600">
                <a:solidFill>
                  <a:srgbClr val="005584"/>
                </a:solidFill>
                <a:latin typeface="+mn-lt"/>
                <a:cs typeface="Arial" panose="020B0604020202020204" pitchFamily="34" charset="0"/>
              </a:rPr>
              <a:t>Food Pantry Update</a:t>
            </a:r>
          </a:p>
          <a:p>
            <a:pPr lvl="1"/>
            <a:r>
              <a:rPr lang="en-US" sz="1600">
                <a:solidFill>
                  <a:srgbClr val="005584"/>
                </a:solidFill>
                <a:latin typeface="+mn-lt"/>
                <a:cs typeface="Arial" panose="020B0604020202020204" pitchFamily="34" charset="0"/>
              </a:rPr>
              <a:t>Upcoming Events</a:t>
            </a:r>
          </a:p>
          <a:p>
            <a:pPr marL="0" indent="0">
              <a:buNone/>
            </a:pPr>
            <a:r>
              <a:rPr lang="en-US" sz="2000" b="1">
                <a:solidFill>
                  <a:srgbClr val="005584"/>
                </a:solidFill>
                <a:latin typeface="+mn-lt"/>
                <a:cs typeface="Arial" panose="020B0604020202020204" pitchFamily="34" charset="0"/>
              </a:rPr>
              <a:t>Open Forum Q&amp;A</a:t>
            </a:r>
          </a:p>
          <a:p>
            <a:pPr marL="0" indent="0">
              <a:buNone/>
            </a:pPr>
            <a:r>
              <a:rPr lang="en-US" sz="2000" b="1">
                <a:solidFill>
                  <a:srgbClr val="005584"/>
                </a:solidFill>
                <a:latin typeface="+mn-lt"/>
                <a:cs typeface="Arial" panose="020B0604020202020204" pitchFamily="34" charset="0"/>
              </a:rPr>
              <a:t>Closing Prayer</a:t>
            </a:r>
          </a:p>
        </p:txBody>
      </p:sp>
      <p:sp>
        <p:nvSpPr>
          <p:cNvPr id="3" name="Title 2">
            <a:extLst>
              <a:ext uri="{FF2B5EF4-FFF2-40B4-BE49-F238E27FC236}">
                <a16:creationId xmlns:a16="http://schemas.microsoft.com/office/drawing/2014/main" id="{4C74B035-6A6C-CD04-0779-00DC177FDD4F}"/>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44290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14475-DF5B-84AA-82FB-B01D2429CA80}"/>
              </a:ext>
            </a:extLst>
          </p:cNvPr>
          <p:cNvSpPr>
            <a:spLocks noGrp="1"/>
          </p:cNvSpPr>
          <p:nvPr>
            <p:ph idx="1"/>
          </p:nvPr>
        </p:nvSpPr>
        <p:spPr/>
        <p:txBody>
          <a:bodyPr lIns="91440" tIns="45720" rIns="91440" bIns="45720" anchor="t"/>
          <a:lstStyle/>
          <a:p>
            <a:pPr marL="0" indent="0" algn="l" fontAlgn="base">
              <a:buNone/>
            </a:pPr>
            <a:r>
              <a:rPr lang="en-US" sz="2400">
                <a:solidFill>
                  <a:schemeClr val="accent6"/>
                </a:solidFill>
                <a:latin typeface="+mn-lt"/>
              </a:rPr>
              <a:t>Voice of the Poor </a:t>
            </a:r>
            <a:r>
              <a:rPr lang="en-US" sz="2400">
                <a:solidFill>
                  <a:srgbClr val="005584"/>
                </a:solidFill>
                <a:latin typeface="+mn-lt"/>
              </a:rPr>
              <a:t>(VOP) is the advocacy arm of the Society of St. Vincent de Paul. With members representing every section and demographic of the nation, we </a:t>
            </a:r>
            <a:r>
              <a:rPr lang="en-US" sz="2400">
                <a:solidFill>
                  <a:schemeClr val="accent6"/>
                </a:solidFill>
                <a:latin typeface="+mn-lt"/>
              </a:rPr>
              <a:t>identify issues </a:t>
            </a:r>
            <a:r>
              <a:rPr lang="en-US" sz="2400">
                <a:solidFill>
                  <a:srgbClr val="297098"/>
                </a:solidFill>
                <a:latin typeface="+mn-lt"/>
              </a:rPr>
              <a:t>critical to those living in poverty </a:t>
            </a:r>
            <a:r>
              <a:rPr lang="en-US" sz="2400">
                <a:solidFill>
                  <a:srgbClr val="005584"/>
                </a:solidFill>
                <a:latin typeface="+mn-lt"/>
              </a:rPr>
              <a:t>and need and help bring attention to them so communities and </a:t>
            </a:r>
            <a:r>
              <a:rPr lang="en-US" sz="2400">
                <a:solidFill>
                  <a:schemeClr val="accent6"/>
                </a:solidFill>
                <a:latin typeface="+mn-lt"/>
              </a:rPr>
              <a:t>elected officials </a:t>
            </a:r>
            <a:r>
              <a:rPr lang="en-US" sz="2400">
                <a:solidFill>
                  <a:srgbClr val="005584"/>
                </a:solidFill>
                <a:latin typeface="+mn-lt"/>
              </a:rPr>
              <a:t>can help develop strategies and tactics that will provide the most effective and efficient means </a:t>
            </a:r>
            <a:r>
              <a:rPr lang="en-US" sz="2400">
                <a:solidFill>
                  <a:schemeClr val="accent6"/>
                </a:solidFill>
                <a:latin typeface="+mn-lt"/>
              </a:rPr>
              <a:t>to reduce or eliminate poverty.</a:t>
            </a:r>
          </a:p>
          <a:p>
            <a:pPr marL="0" indent="0">
              <a:buNone/>
            </a:pPr>
            <a:endParaRPr lang="en-US" sz="2400"/>
          </a:p>
          <a:p>
            <a:pPr marL="0" indent="0">
              <a:buNone/>
            </a:pPr>
            <a:r>
              <a:rPr lang="en-US" sz="2400">
                <a:solidFill>
                  <a:srgbClr val="005584"/>
                </a:solidFill>
                <a:latin typeface="Georgia"/>
              </a:rPr>
              <a:t>Jack Murphy, Voice of the Poor Chair</a:t>
            </a:r>
            <a:br>
              <a:rPr lang="en-US" sz="2400"/>
            </a:br>
            <a:endParaRPr lang="en-US" sz="2400"/>
          </a:p>
        </p:txBody>
      </p:sp>
      <p:sp>
        <p:nvSpPr>
          <p:cNvPr id="3" name="Title 2">
            <a:extLst>
              <a:ext uri="{FF2B5EF4-FFF2-40B4-BE49-F238E27FC236}">
                <a16:creationId xmlns:a16="http://schemas.microsoft.com/office/drawing/2014/main" id="{02A6A0DC-DAE7-F302-7659-F67A93733674}"/>
              </a:ext>
            </a:extLst>
          </p:cNvPr>
          <p:cNvSpPr>
            <a:spLocks noGrp="1"/>
          </p:cNvSpPr>
          <p:nvPr>
            <p:ph type="title"/>
          </p:nvPr>
        </p:nvSpPr>
        <p:spPr/>
        <p:txBody>
          <a:bodyPr/>
          <a:lstStyle/>
          <a:p>
            <a:r>
              <a:rPr lang="en-US"/>
              <a:t>Voice of the Poor</a:t>
            </a:r>
          </a:p>
        </p:txBody>
      </p:sp>
    </p:spTree>
    <p:extLst>
      <p:ext uri="{BB962C8B-B14F-4D97-AF65-F5344CB8AC3E}">
        <p14:creationId xmlns:p14="http://schemas.microsoft.com/office/powerpoint/2010/main" val="81396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968FF-342D-BCF5-27EE-BC18B6A7A4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11171-EC62-B174-09C2-9D96564FE54C}"/>
              </a:ext>
            </a:extLst>
          </p:cNvPr>
          <p:cNvSpPr>
            <a:spLocks noGrp="1"/>
          </p:cNvSpPr>
          <p:nvPr>
            <p:ph idx="1"/>
          </p:nvPr>
        </p:nvSpPr>
        <p:spPr/>
        <p:txBody>
          <a:bodyPr/>
          <a:lstStyle/>
          <a:p>
            <a:pPr marL="0" indent="0" algn="l" fontAlgn="base">
              <a:buNone/>
            </a:pPr>
            <a:r>
              <a:rPr lang="en-US" sz="2400">
                <a:solidFill>
                  <a:srgbClr val="005584"/>
                </a:solidFill>
                <a:latin typeface="+mn-lt"/>
              </a:rPr>
              <a:t>Society Action Center: </a:t>
            </a:r>
            <a:r>
              <a:rPr lang="en-US" sz="2400">
                <a:solidFill>
                  <a:srgbClr val="005584"/>
                </a:solidFill>
                <a:latin typeface="+mn-lt"/>
                <a:hlinkClick r:id="rId2"/>
              </a:rPr>
              <a:t>https://votervoice.net/SVDPUSA/home</a:t>
            </a:r>
            <a:endParaRPr lang="en-US" sz="2400">
              <a:solidFill>
                <a:srgbClr val="005584"/>
              </a:solidFill>
              <a:latin typeface="+mn-lt"/>
            </a:endParaRPr>
          </a:p>
          <a:p>
            <a:pPr marL="0" indent="0" algn="l" fontAlgn="base">
              <a:buNone/>
            </a:pPr>
            <a:br>
              <a:rPr lang="en-US" sz="2400"/>
            </a:br>
            <a:endParaRPr lang="en-US" sz="2400"/>
          </a:p>
        </p:txBody>
      </p:sp>
      <p:sp>
        <p:nvSpPr>
          <p:cNvPr id="3" name="Title 2">
            <a:extLst>
              <a:ext uri="{FF2B5EF4-FFF2-40B4-BE49-F238E27FC236}">
                <a16:creationId xmlns:a16="http://schemas.microsoft.com/office/drawing/2014/main" id="{C5A119A9-E715-DAFC-CF5A-F34ADBBE7361}"/>
              </a:ext>
            </a:extLst>
          </p:cNvPr>
          <p:cNvSpPr>
            <a:spLocks noGrp="1"/>
          </p:cNvSpPr>
          <p:nvPr>
            <p:ph type="title"/>
          </p:nvPr>
        </p:nvSpPr>
        <p:spPr/>
        <p:txBody>
          <a:bodyPr/>
          <a:lstStyle/>
          <a:p>
            <a:r>
              <a:rPr lang="en-US"/>
              <a:t>Voice of the Poor</a:t>
            </a:r>
          </a:p>
        </p:txBody>
      </p:sp>
      <p:pic>
        <p:nvPicPr>
          <p:cNvPr id="5" name="Picture 4">
            <a:extLst>
              <a:ext uri="{FF2B5EF4-FFF2-40B4-BE49-F238E27FC236}">
                <a16:creationId xmlns:a16="http://schemas.microsoft.com/office/drawing/2014/main" id="{8F6194BD-EBF2-D86A-D3A3-FC97481B1D05}"/>
              </a:ext>
            </a:extLst>
          </p:cNvPr>
          <p:cNvPicPr>
            <a:picLocks noChangeAspect="1"/>
          </p:cNvPicPr>
          <p:nvPr/>
        </p:nvPicPr>
        <p:blipFill>
          <a:blip r:embed="rId3"/>
          <a:stretch>
            <a:fillRect/>
          </a:stretch>
        </p:blipFill>
        <p:spPr>
          <a:xfrm>
            <a:off x="738794" y="2586917"/>
            <a:ext cx="7971211" cy="1684166"/>
          </a:xfrm>
          <a:prstGeom prst="rect">
            <a:avLst/>
          </a:prstGeom>
        </p:spPr>
      </p:pic>
      <p:pic>
        <p:nvPicPr>
          <p:cNvPr id="7" name="Picture 6">
            <a:extLst>
              <a:ext uri="{FF2B5EF4-FFF2-40B4-BE49-F238E27FC236}">
                <a16:creationId xmlns:a16="http://schemas.microsoft.com/office/drawing/2014/main" id="{DD2C694A-44D4-5F59-B2F1-0803FAC7C667}"/>
              </a:ext>
            </a:extLst>
          </p:cNvPr>
          <p:cNvPicPr>
            <a:picLocks noChangeAspect="1"/>
          </p:cNvPicPr>
          <p:nvPr/>
        </p:nvPicPr>
        <p:blipFill>
          <a:blip r:embed="rId4"/>
          <a:stretch>
            <a:fillRect/>
          </a:stretch>
        </p:blipFill>
        <p:spPr>
          <a:xfrm>
            <a:off x="2545702" y="4373474"/>
            <a:ext cx="4582886" cy="2179913"/>
          </a:xfrm>
          <a:prstGeom prst="rect">
            <a:avLst/>
          </a:prstGeom>
        </p:spPr>
      </p:pic>
    </p:spTree>
    <p:extLst>
      <p:ext uri="{BB962C8B-B14F-4D97-AF65-F5344CB8AC3E}">
        <p14:creationId xmlns:p14="http://schemas.microsoft.com/office/powerpoint/2010/main" val="1570344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76E1B5-28CB-A5D8-9A98-00C4723DAF45}"/>
              </a:ext>
            </a:extLst>
          </p:cNvPr>
          <p:cNvSpPr>
            <a:spLocks noGrp="1"/>
          </p:cNvSpPr>
          <p:nvPr>
            <p:ph type="title"/>
          </p:nvPr>
        </p:nvSpPr>
        <p:spPr/>
        <p:txBody>
          <a:bodyPr/>
          <a:lstStyle/>
          <a:p>
            <a:r>
              <a:rPr lang="en-US"/>
              <a:t>Mandated Reporting</a:t>
            </a:r>
          </a:p>
        </p:txBody>
      </p:sp>
      <p:pic>
        <p:nvPicPr>
          <p:cNvPr id="4" name="object 2"/>
          <p:cNvPicPr/>
          <p:nvPr/>
        </p:nvPicPr>
        <p:blipFill>
          <a:blip r:embed="rId2" cstate="print"/>
          <a:stretch>
            <a:fillRect/>
          </a:stretch>
        </p:blipFill>
        <p:spPr>
          <a:xfrm>
            <a:off x="798161" y="56657"/>
            <a:ext cx="5297839" cy="1309254"/>
          </a:xfrm>
          <a:prstGeom prst="rect">
            <a:avLst/>
          </a:prstGeom>
        </p:spPr>
      </p:pic>
      <p:sp>
        <p:nvSpPr>
          <p:cNvPr id="5" name="object 3"/>
          <p:cNvSpPr txBox="1"/>
          <p:nvPr/>
        </p:nvSpPr>
        <p:spPr>
          <a:xfrm>
            <a:off x="984240" y="1466835"/>
            <a:ext cx="4691063" cy="5486024"/>
          </a:xfrm>
          <a:prstGeom prst="rect">
            <a:avLst/>
          </a:prstGeom>
        </p:spPr>
        <p:txBody>
          <a:bodyPr vert="horz" wrap="square" lIns="0" tIns="8226" rIns="0" bIns="0" rtlCol="0">
            <a:spAutoFit/>
          </a:bodyPr>
          <a:lstStyle/>
          <a:p>
            <a:pPr marL="866" algn="ctr">
              <a:lnSpc>
                <a:spcPct val="100000"/>
              </a:lnSpc>
              <a:spcBef>
                <a:spcPts val="65"/>
              </a:spcBef>
            </a:pPr>
            <a:r>
              <a:rPr sz="1091" b="1" u="sng" spc="-17">
                <a:uFill>
                  <a:solidFill>
                    <a:srgbClr val="000000"/>
                  </a:solidFill>
                </a:uFill>
                <a:latin typeface="Tahoma"/>
                <a:cs typeface="Tahoma"/>
              </a:rPr>
              <a:t>House</a:t>
            </a:r>
            <a:r>
              <a:rPr sz="1091" b="1" u="sng" spc="-65">
                <a:uFill>
                  <a:solidFill>
                    <a:srgbClr val="000000"/>
                  </a:solidFill>
                </a:uFill>
                <a:latin typeface="Tahoma"/>
                <a:cs typeface="Tahoma"/>
              </a:rPr>
              <a:t> </a:t>
            </a:r>
            <a:r>
              <a:rPr sz="1091" b="1" u="sng" spc="-14">
                <a:uFill>
                  <a:solidFill>
                    <a:srgbClr val="000000"/>
                  </a:solidFill>
                </a:uFill>
                <a:latin typeface="Tahoma"/>
                <a:cs typeface="Tahoma"/>
              </a:rPr>
              <a:t>Bill</a:t>
            </a:r>
            <a:r>
              <a:rPr sz="1091" b="1" u="sng" spc="-68">
                <a:uFill>
                  <a:solidFill>
                    <a:srgbClr val="000000"/>
                  </a:solidFill>
                </a:uFill>
                <a:latin typeface="Tahoma"/>
                <a:cs typeface="Tahoma"/>
              </a:rPr>
              <a:t> </a:t>
            </a:r>
            <a:r>
              <a:rPr sz="1091" b="1" u="sng">
                <a:uFill>
                  <a:solidFill>
                    <a:srgbClr val="000000"/>
                  </a:solidFill>
                </a:uFill>
                <a:latin typeface="Tahoma"/>
                <a:cs typeface="Tahoma"/>
              </a:rPr>
              <a:t>404:</a:t>
            </a:r>
            <a:r>
              <a:rPr sz="1091" b="1" u="sng" spc="-51">
                <a:uFill>
                  <a:solidFill>
                    <a:srgbClr val="000000"/>
                  </a:solidFill>
                </a:uFill>
                <a:latin typeface="Tahoma"/>
                <a:cs typeface="Tahoma"/>
              </a:rPr>
              <a:t> </a:t>
            </a:r>
            <a:r>
              <a:rPr sz="1091" b="1" u="sng" spc="-34">
                <a:uFill>
                  <a:solidFill>
                    <a:srgbClr val="000000"/>
                  </a:solidFill>
                </a:uFill>
                <a:latin typeface="Tahoma"/>
                <a:cs typeface="Tahoma"/>
              </a:rPr>
              <a:t>Safe</a:t>
            </a:r>
            <a:r>
              <a:rPr sz="1091" b="1" u="sng" spc="-44">
                <a:uFill>
                  <a:solidFill>
                    <a:srgbClr val="000000"/>
                  </a:solidFill>
                </a:uFill>
                <a:latin typeface="Tahoma"/>
                <a:cs typeface="Tahoma"/>
              </a:rPr>
              <a:t> </a:t>
            </a:r>
            <a:r>
              <a:rPr sz="1091" b="1" u="sng" spc="-55">
                <a:uFill>
                  <a:solidFill>
                    <a:srgbClr val="000000"/>
                  </a:solidFill>
                </a:uFill>
                <a:latin typeface="Tahoma"/>
                <a:cs typeface="Tahoma"/>
              </a:rPr>
              <a:t>at</a:t>
            </a:r>
            <a:r>
              <a:rPr sz="1091" b="1" u="sng" spc="-48">
                <a:uFill>
                  <a:solidFill>
                    <a:srgbClr val="000000"/>
                  </a:solidFill>
                </a:uFill>
                <a:latin typeface="Tahoma"/>
                <a:cs typeface="Tahoma"/>
              </a:rPr>
              <a:t> </a:t>
            </a:r>
            <a:r>
              <a:rPr sz="1091" b="1" u="sng">
                <a:uFill>
                  <a:solidFill>
                    <a:srgbClr val="000000"/>
                  </a:solidFill>
                </a:uFill>
                <a:latin typeface="Tahoma"/>
                <a:cs typeface="Tahoma"/>
              </a:rPr>
              <a:t>Home</a:t>
            </a:r>
            <a:r>
              <a:rPr sz="1091" b="1" u="sng" spc="-55">
                <a:uFill>
                  <a:solidFill>
                    <a:srgbClr val="000000"/>
                  </a:solidFill>
                </a:uFill>
                <a:latin typeface="Tahoma"/>
                <a:cs typeface="Tahoma"/>
              </a:rPr>
              <a:t> </a:t>
            </a:r>
            <a:r>
              <a:rPr sz="1091" b="1" u="sng" spc="-34">
                <a:uFill>
                  <a:solidFill>
                    <a:srgbClr val="000000"/>
                  </a:solidFill>
                </a:uFill>
                <a:latin typeface="Tahoma"/>
                <a:cs typeface="Tahoma"/>
              </a:rPr>
              <a:t>Tenant</a:t>
            </a:r>
            <a:r>
              <a:rPr sz="1091" b="1" u="sng" spc="-48">
                <a:uFill>
                  <a:solidFill>
                    <a:srgbClr val="000000"/>
                  </a:solidFill>
                </a:uFill>
                <a:latin typeface="Tahoma"/>
                <a:cs typeface="Tahoma"/>
              </a:rPr>
              <a:t> </a:t>
            </a:r>
            <a:r>
              <a:rPr sz="1091" b="1" u="sng" spc="-7">
                <a:uFill>
                  <a:solidFill>
                    <a:srgbClr val="000000"/>
                  </a:solidFill>
                </a:uFill>
                <a:latin typeface="Tahoma"/>
                <a:cs typeface="Tahoma"/>
              </a:rPr>
              <a:t>Protection</a:t>
            </a:r>
            <a:endParaRPr sz="1091">
              <a:latin typeface="Tahoma"/>
              <a:cs typeface="Tahoma"/>
            </a:endParaRPr>
          </a:p>
          <a:p>
            <a:pPr>
              <a:lnSpc>
                <a:spcPct val="100000"/>
              </a:lnSpc>
              <a:spcBef>
                <a:spcPts val="767"/>
              </a:spcBef>
            </a:pPr>
            <a:endParaRPr sz="1091">
              <a:latin typeface="Tahoma"/>
              <a:cs typeface="Tahoma"/>
            </a:endParaRPr>
          </a:p>
          <a:p>
            <a:pPr marL="8659" marR="249375">
              <a:lnSpc>
                <a:spcPts val="968"/>
              </a:lnSpc>
            </a:pPr>
            <a:r>
              <a:rPr sz="818">
                <a:latin typeface="Trebuchet MS"/>
                <a:cs typeface="Trebuchet MS"/>
              </a:rPr>
              <a:t>Today</a:t>
            </a:r>
            <a:r>
              <a:rPr sz="818" spc="215">
                <a:latin typeface="Trebuchet MS"/>
                <a:cs typeface="Trebuchet MS"/>
              </a:rPr>
              <a:t> </a:t>
            </a:r>
            <a:r>
              <a:rPr sz="818">
                <a:latin typeface="Lucida Sans"/>
                <a:cs typeface="Lucida Sans"/>
              </a:rPr>
              <a:t>-</a:t>
            </a:r>
            <a:r>
              <a:rPr sz="818" spc="-37">
                <a:latin typeface="Lucida Sans"/>
                <a:cs typeface="Lucida Sans"/>
              </a:rPr>
              <a:t> </a:t>
            </a:r>
            <a:r>
              <a:rPr sz="818" spc="-51">
                <a:latin typeface="Lucida Sans"/>
                <a:cs typeface="Lucida Sans"/>
              </a:rPr>
              <a:t>ask</a:t>
            </a:r>
            <a:r>
              <a:rPr sz="818" spc="-34">
                <a:latin typeface="Lucida Sans"/>
                <a:cs typeface="Lucida Sans"/>
              </a:rPr>
              <a:t> </a:t>
            </a:r>
            <a:r>
              <a:rPr sz="818" spc="-27">
                <a:latin typeface="Lucida Sans"/>
                <a:cs typeface="Lucida Sans"/>
              </a:rPr>
              <a:t>members</a:t>
            </a:r>
            <a:r>
              <a:rPr sz="818" spc="-34">
                <a:latin typeface="Lucida Sans"/>
                <a:cs typeface="Lucida Sans"/>
              </a:rPr>
              <a:t> of</a:t>
            </a:r>
            <a:r>
              <a:rPr sz="818" spc="-31">
                <a:latin typeface="Lucida Sans"/>
                <a:cs typeface="Lucida Sans"/>
              </a:rPr>
              <a:t> </a:t>
            </a:r>
            <a:r>
              <a:rPr sz="818" spc="-27">
                <a:latin typeface="Lucida Sans"/>
                <a:cs typeface="Lucida Sans"/>
              </a:rPr>
              <a:t>the</a:t>
            </a:r>
            <a:r>
              <a:rPr sz="818" spc="-41">
                <a:latin typeface="Lucida Sans"/>
                <a:cs typeface="Lucida Sans"/>
              </a:rPr>
              <a:t> </a:t>
            </a:r>
            <a:r>
              <a:rPr sz="818" spc="-7">
                <a:latin typeface="Lucida Sans"/>
                <a:cs typeface="Lucida Sans"/>
              </a:rPr>
              <a:t>Georgia</a:t>
            </a:r>
            <a:r>
              <a:rPr sz="818" spc="-37">
                <a:latin typeface="Lucida Sans"/>
                <a:cs typeface="Lucida Sans"/>
              </a:rPr>
              <a:t> </a:t>
            </a:r>
            <a:r>
              <a:rPr sz="818" spc="-14">
                <a:latin typeface="Lucida Sans"/>
                <a:cs typeface="Lucida Sans"/>
              </a:rPr>
              <a:t>Senate</a:t>
            </a:r>
            <a:r>
              <a:rPr sz="818" spc="-41">
                <a:latin typeface="Lucida Sans"/>
                <a:cs typeface="Lucida Sans"/>
              </a:rPr>
              <a:t> </a:t>
            </a:r>
            <a:r>
              <a:rPr sz="818" spc="-7">
                <a:latin typeface="Lucida Sans"/>
                <a:cs typeface="Lucida Sans"/>
              </a:rPr>
              <a:t>Judiciary</a:t>
            </a:r>
            <a:r>
              <a:rPr sz="818" spc="-37">
                <a:latin typeface="Lucida Sans"/>
                <a:cs typeface="Lucida Sans"/>
              </a:rPr>
              <a:t> </a:t>
            </a:r>
            <a:r>
              <a:rPr sz="818" spc="-24">
                <a:latin typeface="Lucida Sans"/>
                <a:cs typeface="Lucida Sans"/>
              </a:rPr>
              <a:t>Committee</a:t>
            </a:r>
            <a:r>
              <a:rPr sz="818" spc="-37">
                <a:latin typeface="Lucida Sans"/>
                <a:cs typeface="Lucida Sans"/>
              </a:rPr>
              <a:t> </a:t>
            </a:r>
            <a:r>
              <a:rPr sz="818" spc="-31">
                <a:latin typeface="Lucida Sans"/>
                <a:cs typeface="Lucida Sans"/>
              </a:rPr>
              <a:t>to</a:t>
            </a:r>
            <a:r>
              <a:rPr sz="818" spc="-41">
                <a:latin typeface="Lucida Sans"/>
                <a:cs typeface="Lucida Sans"/>
              </a:rPr>
              <a:t> </a:t>
            </a:r>
            <a:r>
              <a:rPr sz="818" spc="-20">
                <a:latin typeface="Lucida Sans"/>
                <a:cs typeface="Lucida Sans"/>
              </a:rPr>
              <a:t>vote</a:t>
            </a:r>
            <a:r>
              <a:rPr sz="818" spc="-41">
                <a:latin typeface="Lucida Sans"/>
                <a:cs typeface="Lucida Sans"/>
              </a:rPr>
              <a:t> </a:t>
            </a:r>
            <a:r>
              <a:rPr sz="818" spc="133">
                <a:latin typeface="Trebuchet MS"/>
                <a:cs typeface="Trebuchet MS"/>
              </a:rPr>
              <a:t>DO</a:t>
            </a:r>
            <a:r>
              <a:rPr sz="818" spc="14">
                <a:latin typeface="Trebuchet MS"/>
                <a:cs typeface="Trebuchet MS"/>
              </a:rPr>
              <a:t> </a:t>
            </a:r>
            <a:r>
              <a:rPr sz="818" spc="65">
                <a:latin typeface="Trebuchet MS"/>
                <a:cs typeface="Trebuchet MS"/>
              </a:rPr>
              <a:t>PASS</a:t>
            </a:r>
            <a:r>
              <a:rPr sz="818" spc="7">
                <a:latin typeface="Trebuchet MS"/>
                <a:cs typeface="Trebuchet MS"/>
              </a:rPr>
              <a:t> </a:t>
            </a:r>
            <a:r>
              <a:rPr sz="818" spc="-27">
                <a:latin typeface="Lucida Sans"/>
                <a:cs typeface="Lucida Sans"/>
              </a:rPr>
              <a:t>when</a:t>
            </a:r>
            <a:r>
              <a:rPr sz="818" spc="-41">
                <a:latin typeface="Lucida Sans"/>
                <a:cs typeface="Lucida Sans"/>
              </a:rPr>
              <a:t> </a:t>
            </a:r>
            <a:r>
              <a:rPr sz="818" spc="-17">
                <a:latin typeface="Lucida Sans"/>
                <a:cs typeface="Lucida Sans"/>
              </a:rPr>
              <a:t>the </a:t>
            </a:r>
            <a:r>
              <a:rPr sz="818" spc="-14">
                <a:latin typeface="Lucida Sans"/>
                <a:cs typeface="Lucida Sans"/>
              </a:rPr>
              <a:t>“Safe</a:t>
            </a:r>
            <a:r>
              <a:rPr sz="818" spc="-44">
                <a:latin typeface="Lucida Sans"/>
                <a:cs typeface="Lucida Sans"/>
              </a:rPr>
              <a:t> </a:t>
            </a:r>
            <a:r>
              <a:rPr sz="818" spc="-37">
                <a:latin typeface="Lucida Sans"/>
                <a:cs typeface="Lucida Sans"/>
              </a:rPr>
              <a:t>at </a:t>
            </a:r>
            <a:r>
              <a:rPr sz="818" spc="-20">
                <a:latin typeface="Lucida Sans"/>
                <a:cs typeface="Lucida Sans"/>
              </a:rPr>
              <a:t>Home</a:t>
            </a:r>
            <a:r>
              <a:rPr sz="818" spc="-41">
                <a:latin typeface="Lucida Sans"/>
                <a:cs typeface="Lucida Sans"/>
              </a:rPr>
              <a:t> </a:t>
            </a:r>
            <a:r>
              <a:rPr sz="818" spc="-20">
                <a:latin typeface="Lucida Sans"/>
                <a:cs typeface="Lucida Sans"/>
              </a:rPr>
              <a:t>Act,”</a:t>
            </a:r>
            <a:r>
              <a:rPr sz="818" spc="-37">
                <a:latin typeface="Lucida Sans"/>
                <a:cs typeface="Lucida Sans"/>
              </a:rPr>
              <a:t> </a:t>
            </a:r>
            <a:r>
              <a:rPr sz="818" u="sng" spc="-27">
                <a:solidFill>
                  <a:srgbClr val="0000FF"/>
                </a:solidFill>
                <a:uFill>
                  <a:solidFill>
                    <a:srgbClr val="0000FF"/>
                  </a:solidFill>
                </a:uFill>
                <a:latin typeface="Lucida Sans"/>
                <a:cs typeface="Lucida Sans"/>
                <a:hlinkClick r:id="rId3"/>
              </a:rPr>
              <a:t>House</a:t>
            </a:r>
            <a:r>
              <a:rPr sz="818" u="sng" spc="-44">
                <a:solidFill>
                  <a:srgbClr val="0000FF"/>
                </a:solidFill>
                <a:uFill>
                  <a:solidFill>
                    <a:srgbClr val="0000FF"/>
                  </a:solidFill>
                </a:uFill>
                <a:latin typeface="Lucida Sans"/>
                <a:cs typeface="Lucida Sans"/>
                <a:hlinkClick r:id="rId3"/>
              </a:rPr>
              <a:t> </a:t>
            </a:r>
            <a:r>
              <a:rPr sz="818" u="sng" spc="-17">
                <a:solidFill>
                  <a:srgbClr val="0000FF"/>
                </a:solidFill>
                <a:uFill>
                  <a:solidFill>
                    <a:srgbClr val="0000FF"/>
                  </a:solidFill>
                </a:uFill>
                <a:latin typeface="Lucida Sans"/>
                <a:cs typeface="Lucida Sans"/>
                <a:hlinkClick r:id="rId3"/>
              </a:rPr>
              <a:t>Bill</a:t>
            </a:r>
            <a:r>
              <a:rPr sz="818" u="sng" spc="-41">
                <a:solidFill>
                  <a:srgbClr val="0000FF"/>
                </a:solidFill>
                <a:uFill>
                  <a:solidFill>
                    <a:srgbClr val="0000FF"/>
                  </a:solidFill>
                </a:uFill>
                <a:latin typeface="Lucida Sans"/>
                <a:cs typeface="Lucida Sans"/>
                <a:hlinkClick r:id="rId3"/>
              </a:rPr>
              <a:t> </a:t>
            </a:r>
            <a:r>
              <a:rPr sz="818" u="sng" spc="-48">
                <a:solidFill>
                  <a:srgbClr val="0000FF"/>
                </a:solidFill>
                <a:uFill>
                  <a:solidFill>
                    <a:srgbClr val="0000FF"/>
                  </a:solidFill>
                </a:uFill>
                <a:latin typeface="Lucida Sans"/>
                <a:cs typeface="Lucida Sans"/>
                <a:hlinkClick r:id="rId3"/>
              </a:rPr>
              <a:t>404</a:t>
            </a:r>
            <a:r>
              <a:rPr sz="818" spc="-48">
                <a:latin typeface="Lucida Sans"/>
                <a:cs typeface="Lucida Sans"/>
              </a:rPr>
              <a:t>,</a:t>
            </a:r>
            <a:r>
              <a:rPr sz="818" spc="-37">
                <a:latin typeface="Lucida Sans"/>
                <a:cs typeface="Lucida Sans"/>
              </a:rPr>
              <a:t> </a:t>
            </a:r>
            <a:r>
              <a:rPr sz="818" spc="-27">
                <a:latin typeface="Lucida Sans"/>
                <a:cs typeface="Lucida Sans"/>
              </a:rPr>
              <a:t>comes</a:t>
            </a:r>
            <a:r>
              <a:rPr sz="818" spc="-34">
                <a:latin typeface="Lucida Sans"/>
                <a:cs typeface="Lucida Sans"/>
              </a:rPr>
              <a:t> </a:t>
            </a:r>
            <a:r>
              <a:rPr sz="818" spc="-17">
                <a:latin typeface="Lucida Sans"/>
                <a:cs typeface="Lucida Sans"/>
              </a:rPr>
              <a:t>before</a:t>
            </a:r>
            <a:r>
              <a:rPr sz="818" spc="-41">
                <a:latin typeface="Lucida Sans"/>
                <a:cs typeface="Lucida Sans"/>
              </a:rPr>
              <a:t> </a:t>
            </a:r>
            <a:r>
              <a:rPr sz="818" spc="-34">
                <a:latin typeface="Lucida Sans"/>
                <a:cs typeface="Lucida Sans"/>
              </a:rPr>
              <a:t>them</a:t>
            </a:r>
            <a:r>
              <a:rPr sz="818" spc="-44">
                <a:latin typeface="Lucida Sans"/>
                <a:cs typeface="Lucida Sans"/>
              </a:rPr>
              <a:t> </a:t>
            </a:r>
            <a:r>
              <a:rPr sz="818" spc="-41">
                <a:latin typeface="Lucida Sans"/>
                <a:cs typeface="Lucida Sans"/>
              </a:rPr>
              <a:t>in </a:t>
            </a:r>
            <a:r>
              <a:rPr sz="818" spc="-27">
                <a:latin typeface="Lucida Sans"/>
                <a:cs typeface="Lucida Sans"/>
              </a:rPr>
              <a:t>committee</a:t>
            </a:r>
            <a:r>
              <a:rPr sz="818" spc="-41">
                <a:latin typeface="Lucida Sans"/>
                <a:cs typeface="Lucida Sans"/>
              </a:rPr>
              <a:t> </a:t>
            </a:r>
            <a:r>
              <a:rPr sz="818" spc="-51">
                <a:latin typeface="Lucida Sans"/>
                <a:cs typeface="Lucida Sans"/>
              </a:rPr>
              <a:t>this</a:t>
            </a:r>
            <a:r>
              <a:rPr sz="818" spc="-41">
                <a:latin typeface="Lucida Sans"/>
                <a:cs typeface="Lucida Sans"/>
              </a:rPr>
              <a:t> </a:t>
            </a:r>
            <a:r>
              <a:rPr sz="818" spc="82">
                <a:latin typeface="Trebuchet MS"/>
                <a:cs typeface="Trebuchet MS"/>
              </a:rPr>
              <a:t>MONDAY</a:t>
            </a:r>
            <a:r>
              <a:rPr sz="818" spc="82">
                <a:latin typeface="Lucida Sans"/>
                <a:cs typeface="Lucida Sans"/>
              </a:rPr>
              <a:t>.</a:t>
            </a:r>
            <a:endParaRPr sz="818">
              <a:latin typeface="Lucida Sans"/>
              <a:cs typeface="Lucida Sans"/>
            </a:endParaRPr>
          </a:p>
          <a:p>
            <a:pPr>
              <a:lnSpc>
                <a:spcPct val="100000"/>
              </a:lnSpc>
            </a:pPr>
            <a:endParaRPr sz="818">
              <a:latin typeface="Lucida Sans"/>
              <a:cs typeface="Lucida Sans"/>
            </a:endParaRPr>
          </a:p>
          <a:p>
            <a:pPr>
              <a:lnSpc>
                <a:spcPct val="100000"/>
              </a:lnSpc>
              <a:spcBef>
                <a:spcPts val="276"/>
              </a:spcBef>
            </a:pPr>
            <a:endParaRPr sz="818">
              <a:latin typeface="Lucida Sans"/>
              <a:cs typeface="Lucida Sans"/>
            </a:endParaRPr>
          </a:p>
          <a:p>
            <a:pPr marL="8659">
              <a:lnSpc>
                <a:spcPct val="100000"/>
              </a:lnSpc>
            </a:pPr>
            <a:r>
              <a:rPr sz="955" b="1" u="sng">
                <a:uFill>
                  <a:solidFill>
                    <a:srgbClr val="000000"/>
                  </a:solidFill>
                </a:uFill>
                <a:latin typeface="Tahoma"/>
                <a:cs typeface="Tahoma"/>
              </a:rPr>
              <a:t>What</a:t>
            </a:r>
            <a:r>
              <a:rPr sz="955" b="1" u="sng" spc="-3">
                <a:uFill>
                  <a:solidFill>
                    <a:srgbClr val="000000"/>
                  </a:solidFill>
                </a:uFill>
                <a:latin typeface="Tahoma"/>
                <a:cs typeface="Tahoma"/>
              </a:rPr>
              <a:t> </a:t>
            </a:r>
            <a:r>
              <a:rPr sz="955" b="1" u="sng">
                <a:uFill>
                  <a:solidFill>
                    <a:srgbClr val="000000"/>
                  </a:solidFill>
                </a:uFill>
                <a:latin typeface="Tahoma"/>
                <a:cs typeface="Tahoma"/>
              </a:rPr>
              <a:t>Does</a:t>
            </a:r>
            <a:r>
              <a:rPr sz="955" b="1" u="sng" spc="3">
                <a:uFill>
                  <a:solidFill>
                    <a:srgbClr val="000000"/>
                  </a:solidFill>
                </a:uFill>
                <a:latin typeface="Tahoma"/>
                <a:cs typeface="Tahoma"/>
              </a:rPr>
              <a:t> </a:t>
            </a:r>
            <a:r>
              <a:rPr sz="955" b="1" u="sng">
                <a:uFill>
                  <a:solidFill>
                    <a:srgbClr val="000000"/>
                  </a:solidFill>
                </a:uFill>
                <a:latin typeface="Tahoma"/>
                <a:cs typeface="Tahoma"/>
              </a:rPr>
              <a:t>House</a:t>
            </a:r>
            <a:r>
              <a:rPr sz="955" b="1" u="sng" spc="3">
                <a:uFill>
                  <a:solidFill>
                    <a:srgbClr val="000000"/>
                  </a:solidFill>
                </a:uFill>
                <a:latin typeface="Tahoma"/>
                <a:cs typeface="Tahoma"/>
              </a:rPr>
              <a:t> </a:t>
            </a:r>
            <a:r>
              <a:rPr sz="955" b="1" u="sng">
                <a:uFill>
                  <a:solidFill>
                    <a:srgbClr val="000000"/>
                  </a:solidFill>
                </a:uFill>
                <a:latin typeface="Tahoma"/>
                <a:cs typeface="Tahoma"/>
              </a:rPr>
              <a:t>Bill</a:t>
            </a:r>
            <a:r>
              <a:rPr sz="955" b="1" u="sng" spc="3">
                <a:uFill>
                  <a:solidFill>
                    <a:srgbClr val="000000"/>
                  </a:solidFill>
                </a:uFill>
                <a:latin typeface="Tahoma"/>
                <a:cs typeface="Tahoma"/>
              </a:rPr>
              <a:t> </a:t>
            </a:r>
            <a:r>
              <a:rPr sz="955" b="1" u="sng">
                <a:uFill>
                  <a:solidFill>
                    <a:srgbClr val="000000"/>
                  </a:solidFill>
                </a:uFill>
                <a:latin typeface="Tahoma"/>
                <a:cs typeface="Tahoma"/>
              </a:rPr>
              <a:t>404 </a:t>
            </a:r>
            <a:r>
              <a:rPr sz="955" b="1" u="sng" spc="-17">
                <a:uFill>
                  <a:solidFill>
                    <a:srgbClr val="000000"/>
                  </a:solidFill>
                </a:uFill>
                <a:latin typeface="Tahoma"/>
                <a:cs typeface="Tahoma"/>
              </a:rPr>
              <a:t>Do?</a:t>
            </a:r>
            <a:endParaRPr sz="955">
              <a:latin typeface="Tahoma"/>
              <a:cs typeface="Tahoma"/>
            </a:endParaRPr>
          </a:p>
          <a:p>
            <a:pPr marL="8659">
              <a:lnSpc>
                <a:spcPct val="100000"/>
              </a:lnSpc>
              <a:spcBef>
                <a:spcPts val="31"/>
              </a:spcBef>
            </a:pPr>
            <a:r>
              <a:rPr sz="818" u="sng" spc="-27">
                <a:solidFill>
                  <a:srgbClr val="0000FF"/>
                </a:solidFill>
                <a:uFill>
                  <a:solidFill>
                    <a:srgbClr val="0000FF"/>
                  </a:solidFill>
                </a:uFill>
                <a:latin typeface="Lucida Sans"/>
                <a:cs typeface="Lucida Sans"/>
                <a:hlinkClick r:id="rId3"/>
              </a:rPr>
              <a:t>House</a:t>
            </a:r>
            <a:r>
              <a:rPr sz="818" u="sng" spc="-44">
                <a:solidFill>
                  <a:srgbClr val="0000FF"/>
                </a:solidFill>
                <a:uFill>
                  <a:solidFill>
                    <a:srgbClr val="0000FF"/>
                  </a:solidFill>
                </a:uFill>
                <a:latin typeface="Lucida Sans"/>
                <a:cs typeface="Lucida Sans"/>
                <a:hlinkClick r:id="rId3"/>
              </a:rPr>
              <a:t> </a:t>
            </a:r>
            <a:r>
              <a:rPr sz="818" u="sng" spc="-17">
                <a:solidFill>
                  <a:srgbClr val="0000FF"/>
                </a:solidFill>
                <a:uFill>
                  <a:solidFill>
                    <a:srgbClr val="0000FF"/>
                  </a:solidFill>
                </a:uFill>
                <a:latin typeface="Lucida Sans"/>
                <a:cs typeface="Lucida Sans"/>
                <a:hlinkClick r:id="rId3"/>
              </a:rPr>
              <a:t>Bill</a:t>
            </a:r>
            <a:r>
              <a:rPr sz="818" u="sng" spc="-41">
                <a:solidFill>
                  <a:srgbClr val="0000FF"/>
                </a:solidFill>
                <a:uFill>
                  <a:solidFill>
                    <a:srgbClr val="0000FF"/>
                  </a:solidFill>
                </a:uFill>
                <a:latin typeface="Lucida Sans"/>
                <a:cs typeface="Lucida Sans"/>
                <a:hlinkClick r:id="rId3"/>
              </a:rPr>
              <a:t> </a:t>
            </a:r>
            <a:r>
              <a:rPr sz="818" u="sng" spc="-14">
                <a:solidFill>
                  <a:srgbClr val="0000FF"/>
                </a:solidFill>
                <a:uFill>
                  <a:solidFill>
                    <a:srgbClr val="0000FF"/>
                  </a:solidFill>
                </a:uFill>
                <a:latin typeface="Lucida Sans"/>
                <a:cs typeface="Lucida Sans"/>
                <a:hlinkClick r:id="rId3"/>
              </a:rPr>
              <a:t>404</a:t>
            </a:r>
            <a:r>
              <a:rPr sz="818" spc="-14">
                <a:latin typeface="Lucida Sans"/>
                <a:cs typeface="Lucida Sans"/>
              </a:rPr>
              <a:t>:</a:t>
            </a:r>
            <a:endParaRPr sz="818">
              <a:latin typeface="Lucida Sans"/>
              <a:cs typeface="Lucida Sans"/>
            </a:endParaRPr>
          </a:p>
          <a:p>
            <a:pPr marL="319945" indent="-155427">
              <a:lnSpc>
                <a:spcPct val="100000"/>
              </a:lnSpc>
              <a:spcBef>
                <a:spcPts val="72"/>
              </a:spcBef>
              <a:buFont typeface="Symbol"/>
              <a:buChar char=""/>
              <a:tabLst>
                <a:tab pos="319945" algn="l"/>
              </a:tabLst>
            </a:pPr>
            <a:r>
              <a:rPr sz="818" spc="-27">
                <a:latin typeface="Lucida Sans"/>
                <a:cs typeface="Lucida Sans"/>
              </a:rPr>
              <a:t>Requires</a:t>
            </a:r>
            <a:r>
              <a:rPr sz="818" spc="-37">
                <a:latin typeface="Lucida Sans"/>
                <a:cs typeface="Lucida Sans"/>
              </a:rPr>
              <a:t> </a:t>
            </a:r>
            <a:r>
              <a:rPr sz="818" spc="-41">
                <a:latin typeface="Lucida Sans"/>
                <a:cs typeface="Lucida Sans"/>
              </a:rPr>
              <a:t>that</a:t>
            </a:r>
            <a:r>
              <a:rPr sz="818" spc="-34">
                <a:latin typeface="Lucida Sans"/>
                <a:cs typeface="Lucida Sans"/>
              </a:rPr>
              <a:t> rental</a:t>
            </a:r>
            <a:r>
              <a:rPr sz="818" spc="-37">
                <a:latin typeface="Lucida Sans"/>
                <a:cs typeface="Lucida Sans"/>
              </a:rPr>
              <a:t> </a:t>
            </a:r>
            <a:r>
              <a:rPr sz="818" spc="-24">
                <a:latin typeface="Lucida Sans"/>
                <a:cs typeface="Lucida Sans"/>
              </a:rPr>
              <a:t>properties</a:t>
            </a:r>
            <a:r>
              <a:rPr sz="818" spc="-37">
                <a:latin typeface="Lucida Sans"/>
                <a:cs typeface="Lucida Sans"/>
              </a:rPr>
              <a:t> </a:t>
            </a:r>
            <a:r>
              <a:rPr sz="818" spc="-17">
                <a:latin typeface="Lucida Sans"/>
                <a:cs typeface="Lucida Sans"/>
              </a:rPr>
              <a:t>are</a:t>
            </a:r>
            <a:r>
              <a:rPr sz="818" spc="-34">
                <a:latin typeface="Lucida Sans"/>
                <a:cs typeface="Lucida Sans"/>
              </a:rPr>
              <a:t> </a:t>
            </a:r>
            <a:r>
              <a:rPr sz="818" spc="-48">
                <a:latin typeface="Lucida Sans"/>
                <a:cs typeface="Lucida Sans"/>
              </a:rPr>
              <a:t>fit</a:t>
            </a:r>
            <a:r>
              <a:rPr sz="818" spc="-34">
                <a:latin typeface="Lucida Sans"/>
                <a:cs typeface="Lucida Sans"/>
              </a:rPr>
              <a:t> </a:t>
            </a:r>
            <a:r>
              <a:rPr sz="818" spc="-37">
                <a:latin typeface="Lucida Sans"/>
                <a:cs typeface="Lucida Sans"/>
              </a:rPr>
              <a:t>for</a:t>
            </a:r>
            <a:r>
              <a:rPr sz="818" spc="-34">
                <a:latin typeface="Lucida Sans"/>
                <a:cs typeface="Lucida Sans"/>
              </a:rPr>
              <a:t> </a:t>
            </a:r>
            <a:r>
              <a:rPr sz="818" spc="-44">
                <a:latin typeface="Lucida Sans"/>
                <a:cs typeface="Lucida Sans"/>
              </a:rPr>
              <a:t>human</a:t>
            </a:r>
            <a:r>
              <a:rPr sz="818" spc="-37">
                <a:latin typeface="Lucida Sans"/>
                <a:cs typeface="Lucida Sans"/>
              </a:rPr>
              <a:t> </a:t>
            </a:r>
            <a:r>
              <a:rPr sz="818" spc="-7">
                <a:latin typeface="Lucida Sans"/>
                <a:cs typeface="Lucida Sans"/>
              </a:rPr>
              <a:t>habitation.</a:t>
            </a:r>
            <a:endParaRPr sz="818">
              <a:latin typeface="Lucida Sans"/>
              <a:cs typeface="Lucida Sans"/>
            </a:endParaRPr>
          </a:p>
          <a:p>
            <a:pPr marL="319945" indent="-155427">
              <a:lnSpc>
                <a:spcPct val="100000"/>
              </a:lnSpc>
              <a:spcBef>
                <a:spcPts val="68"/>
              </a:spcBef>
              <a:buFont typeface="Symbol"/>
              <a:buChar char=""/>
              <a:tabLst>
                <a:tab pos="319945" algn="l"/>
              </a:tabLst>
            </a:pPr>
            <a:r>
              <a:rPr sz="818" spc="-27">
                <a:latin typeface="Lucida Sans"/>
                <a:cs typeface="Lucida Sans"/>
              </a:rPr>
              <a:t>Includes</a:t>
            </a:r>
            <a:r>
              <a:rPr sz="818" spc="-44">
                <a:latin typeface="Lucida Sans"/>
                <a:cs typeface="Lucida Sans"/>
              </a:rPr>
              <a:t> </a:t>
            </a:r>
            <a:r>
              <a:rPr sz="818" spc="-24">
                <a:latin typeface="Lucida Sans"/>
                <a:cs typeface="Lucida Sans"/>
              </a:rPr>
              <a:t>cooling</a:t>
            </a:r>
            <a:r>
              <a:rPr sz="818" spc="-34">
                <a:latin typeface="Lucida Sans"/>
                <a:cs typeface="Lucida Sans"/>
              </a:rPr>
              <a:t> </a:t>
            </a:r>
            <a:r>
              <a:rPr sz="818" spc="-44">
                <a:latin typeface="Lucida Sans"/>
                <a:cs typeface="Lucida Sans"/>
              </a:rPr>
              <a:t>as</a:t>
            </a:r>
            <a:r>
              <a:rPr sz="818" spc="-34">
                <a:latin typeface="Lucida Sans"/>
                <a:cs typeface="Lucida Sans"/>
              </a:rPr>
              <a:t> </a:t>
            </a:r>
            <a:r>
              <a:rPr sz="818" spc="-20">
                <a:latin typeface="Lucida Sans"/>
                <a:cs typeface="Lucida Sans"/>
              </a:rPr>
              <a:t>a</a:t>
            </a:r>
            <a:r>
              <a:rPr sz="818" spc="-34">
                <a:latin typeface="Lucida Sans"/>
                <a:cs typeface="Lucida Sans"/>
              </a:rPr>
              <a:t> </a:t>
            </a:r>
            <a:r>
              <a:rPr sz="818" spc="-44">
                <a:latin typeface="Lucida Sans"/>
                <a:cs typeface="Lucida Sans"/>
              </a:rPr>
              <a:t>utility</a:t>
            </a:r>
            <a:r>
              <a:rPr sz="818" spc="-41">
                <a:latin typeface="Lucida Sans"/>
                <a:cs typeface="Lucida Sans"/>
              </a:rPr>
              <a:t> that</a:t>
            </a:r>
            <a:r>
              <a:rPr sz="818" spc="-37">
                <a:latin typeface="Lucida Sans"/>
                <a:cs typeface="Lucida Sans"/>
              </a:rPr>
              <a:t> </a:t>
            </a:r>
            <a:r>
              <a:rPr sz="818" spc="-31">
                <a:latin typeface="Lucida Sans"/>
                <a:cs typeface="Lucida Sans"/>
              </a:rPr>
              <a:t>cannot</a:t>
            </a:r>
            <a:r>
              <a:rPr sz="818" spc="-37">
                <a:latin typeface="Lucida Sans"/>
                <a:cs typeface="Lucida Sans"/>
              </a:rPr>
              <a:t> </a:t>
            </a:r>
            <a:r>
              <a:rPr sz="818">
                <a:latin typeface="Lucida Sans"/>
                <a:cs typeface="Lucida Sans"/>
              </a:rPr>
              <a:t>be</a:t>
            </a:r>
            <a:r>
              <a:rPr sz="818" spc="-44">
                <a:latin typeface="Lucida Sans"/>
                <a:cs typeface="Lucida Sans"/>
              </a:rPr>
              <a:t> </a:t>
            </a:r>
            <a:r>
              <a:rPr sz="818" spc="-51">
                <a:latin typeface="Lucida Sans"/>
                <a:cs typeface="Lucida Sans"/>
              </a:rPr>
              <a:t>shut</a:t>
            </a:r>
            <a:r>
              <a:rPr sz="818" spc="-37">
                <a:latin typeface="Lucida Sans"/>
                <a:cs typeface="Lucida Sans"/>
              </a:rPr>
              <a:t> </a:t>
            </a:r>
            <a:r>
              <a:rPr sz="818" spc="-48">
                <a:latin typeface="Lucida Sans"/>
                <a:cs typeface="Lucida Sans"/>
              </a:rPr>
              <a:t>off</a:t>
            </a:r>
            <a:r>
              <a:rPr sz="818" spc="-34">
                <a:latin typeface="Lucida Sans"/>
                <a:cs typeface="Lucida Sans"/>
              </a:rPr>
              <a:t> </a:t>
            </a:r>
            <a:r>
              <a:rPr sz="818" spc="-27">
                <a:latin typeface="Lucida Sans"/>
                <a:cs typeface="Lucida Sans"/>
              </a:rPr>
              <a:t>prior</a:t>
            </a:r>
            <a:r>
              <a:rPr sz="818" spc="-41">
                <a:latin typeface="Lucida Sans"/>
                <a:cs typeface="Lucida Sans"/>
              </a:rPr>
              <a:t> </a:t>
            </a:r>
            <a:r>
              <a:rPr sz="818" spc="-31">
                <a:latin typeface="Lucida Sans"/>
                <a:cs typeface="Lucida Sans"/>
              </a:rPr>
              <a:t>to</a:t>
            </a:r>
            <a:r>
              <a:rPr sz="818" spc="-41">
                <a:latin typeface="Lucida Sans"/>
                <a:cs typeface="Lucida Sans"/>
              </a:rPr>
              <a:t> </a:t>
            </a:r>
            <a:r>
              <a:rPr sz="818" spc="-34">
                <a:latin typeface="Lucida Sans"/>
                <a:cs typeface="Lucida Sans"/>
              </a:rPr>
              <a:t>an</a:t>
            </a:r>
            <a:r>
              <a:rPr sz="818" spc="-41">
                <a:latin typeface="Lucida Sans"/>
                <a:cs typeface="Lucida Sans"/>
              </a:rPr>
              <a:t> </a:t>
            </a:r>
            <a:r>
              <a:rPr sz="818" spc="-31">
                <a:latin typeface="Lucida Sans"/>
                <a:cs typeface="Lucida Sans"/>
              </a:rPr>
              <a:t>eviction</a:t>
            </a:r>
            <a:r>
              <a:rPr sz="818" spc="-44">
                <a:latin typeface="Lucida Sans"/>
                <a:cs typeface="Lucida Sans"/>
              </a:rPr>
              <a:t> </a:t>
            </a:r>
            <a:r>
              <a:rPr sz="818" spc="-7">
                <a:latin typeface="Lucida Sans"/>
                <a:cs typeface="Lucida Sans"/>
              </a:rPr>
              <a:t>action.</a:t>
            </a:r>
            <a:endParaRPr sz="818">
              <a:latin typeface="Lucida Sans"/>
              <a:cs typeface="Lucida Sans"/>
            </a:endParaRPr>
          </a:p>
          <a:p>
            <a:pPr marL="319945" indent="-155427">
              <a:lnSpc>
                <a:spcPct val="100000"/>
              </a:lnSpc>
              <a:spcBef>
                <a:spcPts val="72"/>
              </a:spcBef>
              <a:buFont typeface="Symbol"/>
              <a:buChar char=""/>
              <a:tabLst>
                <a:tab pos="319945" algn="l"/>
              </a:tabLst>
            </a:pPr>
            <a:r>
              <a:rPr sz="818" spc="-31">
                <a:latin typeface="Lucida Sans"/>
                <a:cs typeface="Lucida Sans"/>
              </a:rPr>
              <a:t>Prohibits</a:t>
            </a:r>
            <a:r>
              <a:rPr sz="818" spc="-34">
                <a:latin typeface="Lucida Sans"/>
                <a:cs typeface="Lucida Sans"/>
              </a:rPr>
              <a:t> </a:t>
            </a:r>
            <a:r>
              <a:rPr sz="818" spc="-31">
                <a:latin typeface="Lucida Sans"/>
                <a:cs typeface="Lucida Sans"/>
              </a:rPr>
              <a:t>landlords </a:t>
            </a:r>
            <a:r>
              <a:rPr sz="818" spc="-37">
                <a:latin typeface="Lucida Sans"/>
                <a:cs typeface="Lucida Sans"/>
              </a:rPr>
              <a:t>from</a:t>
            </a:r>
            <a:r>
              <a:rPr sz="818" spc="-31">
                <a:latin typeface="Lucida Sans"/>
                <a:cs typeface="Lucida Sans"/>
              </a:rPr>
              <a:t> </a:t>
            </a:r>
            <a:r>
              <a:rPr sz="818" spc="-27">
                <a:latin typeface="Lucida Sans"/>
                <a:cs typeface="Lucida Sans"/>
              </a:rPr>
              <a:t>requiring</a:t>
            </a:r>
            <a:r>
              <a:rPr sz="818" spc="-31">
                <a:latin typeface="Lucida Sans"/>
                <a:cs typeface="Lucida Sans"/>
              </a:rPr>
              <a:t> </a:t>
            </a:r>
            <a:r>
              <a:rPr sz="818" spc="-24">
                <a:latin typeface="Lucida Sans"/>
                <a:cs typeface="Lucida Sans"/>
              </a:rPr>
              <a:t>a</a:t>
            </a:r>
            <a:r>
              <a:rPr sz="818" spc="-31">
                <a:latin typeface="Lucida Sans"/>
                <a:cs typeface="Lucida Sans"/>
              </a:rPr>
              <a:t> </a:t>
            </a:r>
            <a:r>
              <a:rPr sz="818" spc="-37">
                <a:latin typeface="Lucida Sans"/>
                <a:cs typeface="Lucida Sans"/>
              </a:rPr>
              <a:t>security</a:t>
            </a:r>
            <a:r>
              <a:rPr sz="818" spc="-31">
                <a:latin typeface="Lucida Sans"/>
                <a:cs typeface="Lucida Sans"/>
              </a:rPr>
              <a:t> </a:t>
            </a:r>
            <a:r>
              <a:rPr sz="818" spc="-24">
                <a:latin typeface="Lucida Sans"/>
                <a:cs typeface="Lucida Sans"/>
              </a:rPr>
              <a:t>deposit</a:t>
            </a:r>
            <a:r>
              <a:rPr sz="818" spc="-27">
                <a:latin typeface="Lucida Sans"/>
                <a:cs typeface="Lucida Sans"/>
              </a:rPr>
              <a:t> </a:t>
            </a:r>
            <a:r>
              <a:rPr sz="818" spc="-41">
                <a:latin typeface="Lucida Sans"/>
                <a:cs typeface="Lucida Sans"/>
              </a:rPr>
              <a:t>that</a:t>
            </a:r>
            <a:r>
              <a:rPr sz="818" spc="-27">
                <a:latin typeface="Lucida Sans"/>
                <a:cs typeface="Lucida Sans"/>
              </a:rPr>
              <a:t> </a:t>
            </a:r>
            <a:r>
              <a:rPr sz="818" spc="-24">
                <a:latin typeface="Lucida Sans"/>
                <a:cs typeface="Lucida Sans"/>
              </a:rPr>
              <a:t>exceeds</a:t>
            </a:r>
            <a:r>
              <a:rPr sz="818" spc="-31">
                <a:latin typeface="Lucida Sans"/>
                <a:cs typeface="Lucida Sans"/>
              </a:rPr>
              <a:t> </a:t>
            </a:r>
            <a:r>
              <a:rPr sz="818" spc="-27">
                <a:latin typeface="Lucida Sans"/>
                <a:cs typeface="Lucida Sans"/>
              </a:rPr>
              <a:t>two</a:t>
            </a:r>
            <a:r>
              <a:rPr sz="818" spc="-31">
                <a:latin typeface="Lucida Sans"/>
                <a:cs typeface="Lucida Sans"/>
              </a:rPr>
              <a:t> </a:t>
            </a:r>
            <a:r>
              <a:rPr sz="818" spc="-51">
                <a:latin typeface="Lucida Sans"/>
                <a:cs typeface="Lucida Sans"/>
              </a:rPr>
              <a:t>months’</a:t>
            </a:r>
            <a:r>
              <a:rPr sz="818" spc="-31">
                <a:latin typeface="Lucida Sans"/>
                <a:cs typeface="Lucida Sans"/>
              </a:rPr>
              <a:t> </a:t>
            </a:r>
            <a:r>
              <a:rPr sz="818" spc="-7">
                <a:latin typeface="Lucida Sans"/>
                <a:cs typeface="Lucida Sans"/>
              </a:rPr>
              <a:t>rent.</a:t>
            </a:r>
            <a:endParaRPr sz="818">
              <a:latin typeface="Lucida Sans"/>
              <a:cs typeface="Lucida Sans"/>
            </a:endParaRPr>
          </a:p>
          <a:p>
            <a:pPr marL="319945" marR="14287" indent="-155859">
              <a:lnSpc>
                <a:spcPts val="968"/>
              </a:lnSpc>
              <a:spcBef>
                <a:spcPts val="119"/>
              </a:spcBef>
              <a:buFont typeface="Symbol"/>
              <a:buChar char=""/>
              <a:tabLst>
                <a:tab pos="319945" algn="l"/>
              </a:tabLst>
            </a:pPr>
            <a:r>
              <a:rPr sz="818" spc="-31">
                <a:latin typeface="Lucida Sans"/>
                <a:cs typeface="Lucida Sans"/>
              </a:rPr>
              <a:t>Allows</a:t>
            </a:r>
            <a:r>
              <a:rPr sz="818" spc="-41">
                <a:latin typeface="Lucida Sans"/>
                <a:cs typeface="Lucida Sans"/>
              </a:rPr>
              <a:t> </a:t>
            </a:r>
            <a:r>
              <a:rPr sz="818" spc="-24">
                <a:latin typeface="Lucida Sans"/>
                <a:cs typeface="Lucida Sans"/>
              </a:rPr>
              <a:t>a</a:t>
            </a:r>
            <a:r>
              <a:rPr sz="818" spc="-37">
                <a:latin typeface="Lucida Sans"/>
                <a:cs typeface="Lucida Sans"/>
              </a:rPr>
              <a:t> tenant</a:t>
            </a:r>
            <a:r>
              <a:rPr sz="818" spc="-34">
                <a:latin typeface="Lucida Sans"/>
                <a:cs typeface="Lucida Sans"/>
              </a:rPr>
              <a:t> </a:t>
            </a:r>
            <a:r>
              <a:rPr sz="818" spc="-20">
                <a:latin typeface="Lucida Sans"/>
                <a:cs typeface="Lucida Sans"/>
              </a:rPr>
              <a:t>three</a:t>
            </a:r>
            <a:r>
              <a:rPr sz="818" spc="-31">
                <a:latin typeface="Lucida Sans"/>
                <a:cs typeface="Lucida Sans"/>
              </a:rPr>
              <a:t> </a:t>
            </a:r>
            <a:r>
              <a:rPr sz="818" spc="-41">
                <a:latin typeface="Lucida Sans"/>
                <a:cs typeface="Lucida Sans"/>
              </a:rPr>
              <a:t>business </a:t>
            </a:r>
            <a:r>
              <a:rPr sz="818" spc="-27">
                <a:latin typeface="Lucida Sans"/>
                <a:cs typeface="Lucida Sans"/>
              </a:rPr>
              <a:t>days</a:t>
            </a:r>
            <a:r>
              <a:rPr sz="818" spc="-37">
                <a:latin typeface="Lucida Sans"/>
                <a:cs typeface="Lucida Sans"/>
              </a:rPr>
              <a:t> </a:t>
            </a:r>
            <a:r>
              <a:rPr sz="818" spc="-31">
                <a:latin typeface="Lucida Sans"/>
                <a:cs typeface="Lucida Sans"/>
              </a:rPr>
              <a:t>(following</a:t>
            </a:r>
            <a:r>
              <a:rPr sz="818" spc="-37">
                <a:latin typeface="Lucida Sans"/>
                <a:cs typeface="Lucida Sans"/>
              </a:rPr>
              <a:t> </a:t>
            </a:r>
            <a:r>
              <a:rPr sz="818" spc="-24">
                <a:latin typeface="Lucida Sans"/>
                <a:cs typeface="Lucida Sans"/>
              </a:rPr>
              <a:t>a</a:t>
            </a:r>
            <a:r>
              <a:rPr sz="818" spc="-37">
                <a:latin typeface="Lucida Sans"/>
                <a:cs typeface="Lucida Sans"/>
              </a:rPr>
              <a:t> written</a:t>
            </a:r>
            <a:r>
              <a:rPr sz="818" spc="-41">
                <a:latin typeface="Lucida Sans"/>
                <a:cs typeface="Lucida Sans"/>
              </a:rPr>
              <a:t> </a:t>
            </a:r>
            <a:r>
              <a:rPr sz="818" spc="-27">
                <a:latin typeface="Lucida Sans"/>
                <a:cs typeface="Lucida Sans"/>
              </a:rPr>
              <a:t>notice)</a:t>
            </a:r>
            <a:r>
              <a:rPr sz="818" spc="-34">
                <a:latin typeface="Lucida Sans"/>
                <a:cs typeface="Lucida Sans"/>
              </a:rPr>
              <a:t> </a:t>
            </a:r>
            <a:r>
              <a:rPr sz="818" spc="-31">
                <a:latin typeface="Lucida Sans"/>
                <a:cs typeface="Lucida Sans"/>
              </a:rPr>
              <a:t>to</a:t>
            </a:r>
            <a:r>
              <a:rPr sz="818" spc="-37">
                <a:latin typeface="Lucida Sans"/>
                <a:cs typeface="Lucida Sans"/>
              </a:rPr>
              <a:t> </a:t>
            </a:r>
            <a:r>
              <a:rPr sz="818" spc="-17">
                <a:latin typeface="Lucida Sans"/>
                <a:cs typeface="Lucida Sans"/>
              </a:rPr>
              <a:t>pay</a:t>
            </a:r>
            <a:r>
              <a:rPr sz="818" spc="-34">
                <a:latin typeface="Lucida Sans"/>
                <a:cs typeface="Lucida Sans"/>
              </a:rPr>
              <a:t> </a:t>
            </a:r>
            <a:r>
              <a:rPr sz="818" spc="-7">
                <a:latin typeface="Lucida Sans"/>
                <a:cs typeface="Lucida Sans"/>
              </a:rPr>
              <a:t>owed</a:t>
            </a:r>
            <a:r>
              <a:rPr sz="818" spc="-37">
                <a:latin typeface="Lucida Sans"/>
                <a:cs typeface="Lucida Sans"/>
              </a:rPr>
              <a:t> </a:t>
            </a:r>
            <a:r>
              <a:rPr sz="818" spc="-34">
                <a:latin typeface="Lucida Sans"/>
                <a:cs typeface="Lucida Sans"/>
              </a:rPr>
              <a:t>moneys</a:t>
            </a:r>
            <a:r>
              <a:rPr sz="818" spc="-37">
                <a:latin typeface="Lucida Sans"/>
                <a:cs typeface="Lucida Sans"/>
              </a:rPr>
              <a:t> </a:t>
            </a:r>
            <a:r>
              <a:rPr sz="818" spc="-27">
                <a:latin typeface="Lucida Sans"/>
                <a:cs typeface="Lucida Sans"/>
              </a:rPr>
              <a:t>prior</a:t>
            </a:r>
            <a:r>
              <a:rPr sz="818" spc="-34">
                <a:latin typeface="Lucida Sans"/>
                <a:cs typeface="Lucida Sans"/>
              </a:rPr>
              <a:t> </a:t>
            </a:r>
            <a:r>
              <a:rPr sz="818" spc="-17">
                <a:latin typeface="Lucida Sans"/>
                <a:cs typeface="Lucida Sans"/>
              </a:rPr>
              <a:t>to </a:t>
            </a:r>
            <a:r>
              <a:rPr sz="818" spc="-34">
                <a:latin typeface="Lucida Sans"/>
                <a:cs typeface="Lucida Sans"/>
              </a:rPr>
              <a:t>an</a:t>
            </a:r>
            <a:r>
              <a:rPr sz="818" spc="-37">
                <a:latin typeface="Lucida Sans"/>
                <a:cs typeface="Lucida Sans"/>
              </a:rPr>
              <a:t> </a:t>
            </a:r>
            <a:r>
              <a:rPr sz="818" spc="-31">
                <a:latin typeface="Lucida Sans"/>
                <a:cs typeface="Lucida Sans"/>
              </a:rPr>
              <a:t>eviction</a:t>
            </a:r>
            <a:r>
              <a:rPr sz="818" spc="-37">
                <a:latin typeface="Lucida Sans"/>
                <a:cs typeface="Lucida Sans"/>
              </a:rPr>
              <a:t> </a:t>
            </a:r>
            <a:r>
              <a:rPr sz="818" spc="-14">
                <a:latin typeface="Lucida Sans"/>
                <a:cs typeface="Lucida Sans"/>
              </a:rPr>
              <a:t>proceeding</a:t>
            </a:r>
            <a:r>
              <a:rPr sz="818" spc="-37">
                <a:latin typeface="Lucida Sans"/>
                <a:cs typeface="Lucida Sans"/>
              </a:rPr>
              <a:t> </a:t>
            </a:r>
            <a:r>
              <a:rPr sz="818" spc="-17">
                <a:latin typeface="Lucida Sans"/>
                <a:cs typeface="Lucida Sans"/>
              </a:rPr>
              <a:t>being</a:t>
            </a:r>
            <a:r>
              <a:rPr sz="818" spc="-37">
                <a:latin typeface="Lucida Sans"/>
                <a:cs typeface="Lucida Sans"/>
              </a:rPr>
              <a:t> </a:t>
            </a:r>
            <a:r>
              <a:rPr sz="818" spc="-31">
                <a:latin typeface="Lucida Sans"/>
                <a:cs typeface="Lucida Sans"/>
              </a:rPr>
              <a:t>filed. </a:t>
            </a:r>
            <a:r>
              <a:rPr sz="818" spc="-48">
                <a:latin typeface="Lucida Sans"/>
                <a:cs typeface="Lucida Sans"/>
              </a:rPr>
              <a:t>(This</a:t>
            </a:r>
            <a:r>
              <a:rPr sz="818" spc="-37">
                <a:latin typeface="Lucida Sans"/>
                <a:cs typeface="Lucida Sans"/>
              </a:rPr>
              <a:t> </a:t>
            </a:r>
            <a:r>
              <a:rPr sz="818" spc="-48">
                <a:latin typeface="Lucida Sans"/>
                <a:cs typeface="Lucida Sans"/>
              </a:rPr>
              <a:t>is</a:t>
            </a:r>
            <a:r>
              <a:rPr sz="818" spc="-37">
                <a:latin typeface="Lucida Sans"/>
                <a:cs typeface="Lucida Sans"/>
              </a:rPr>
              <a:t> </a:t>
            </a:r>
            <a:r>
              <a:rPr sz="818" spc="-17">
                <a:latin typeface="Lucida Sans"/>
                <a:cs typeface="Lucida Sans"/>
              </a:rPr>
              <a:t>called</a:t>
            </a:r>
            <a:r>
              <a:rPr sz="818" spc="-31">
                <a:latin typeface="Lucida Sans"/>
                <a:cs typeface="Lucida Sans"/>
              </a:rPr>
              <a:t> </a:t>
            </a:r>
            <a:r>
              <a:rPr sz="818" spc="-24">
                <a:latin typeface="Lucida Sans"/>
                <a:cs typeface="Lucida Sans"/>
              </a:rPr>
              <a:t>a</a:t>
            </a:r>
            <a:r>
              <a:rPr sz="818" spc="-37">
                <a:latin typeface="Lucida Sans"/>
                <a:cs typeface="Lucida Sans"/>
              </a:rPr>
              <a:t> </a:t>
            </a:r>
            <a:r>
              <a:rPr sz="818" spc="-31">
                <a:latin typeface="Lucida Sans"/>
                <a:cs typeface="Lucida Sans"/>
              </a:rPr>
              <a:t>“right</a:t>
            </a:r>
            <a:r>
              <a:rPr sz="818" spc="-34">
                <a:latin typeface="Lucida Sans"/>
                <a:cs typeface="Lucida Sans"/>
              </a:rPr>
              <a:t> </a:t>
            </a:r>
            <a:r>
              <a:rPr sz="818" spc="-31">
                <a:latin typeface="Lucida Sans"/>
                <a:cs typeface="Lucida Sans"/>
              </a:rPr>
              <a:t>to</a:t>
            </a:r>
            <a:r>
              <a:rPr sz="818" spc="-37">
                <a:latin typeface="Lucida Sans"/>
                <a:cs typeface="Lucida Sans"/>
              </a:rPr>
              <a:t> </a:t>
            </a:r>
            <a:r>
              <a:rPr sz="818" spc="-7">
                <a:latin typeface="Lucida Sans"/>
                <a:cs typeface="Lucida Sans"/>
              </a:rPr>
              <a:t>cure.”)</a:t>
            </a:r>
            <a:endParaRPr sz="818">
              <a:latin typeface="Lucida Sans"/>
              <a:cs typeface="Lucida Sans"/>
            </a:endParaRPr>
          </a:p>
          <a:p>
            <a:pPr marL="319945" marR="112565" indent="-155859">
              <a:lnSpc>
                <a:spcPts val="968"/>
              </a:lnSpc>
              <a:spcBef>
                <a:spcPts val="82"/>
              </a:spcBef>
              <a:buFont typeface="Symbol"/>
              <a:buChar char=""/>
              <a:tabLst>
                <a:tab pos="319945" algn="l"/>
              </a:tabLst>
            </a:pPr>
            <a:r>
              <a:rPr sz="818" spc="-27">
                <a:latin typeface="Lucida Sans"/>
                <a:cs typeface="Lucida Sans"/>
              </a:rPr>
              <a:t>Requires</a:t>
            </a:r>
            <a:r>
              <a:rPr sz="818" spc="-41">
                <a:latin typeface="Lucida Sans"/>
                <a:cs typeface="Lucida Sans"/>
              </a:rPr>
              <a:t> that</a:t>
            </a:r>
            <a:r>
              <a:rPr sz="818" spc="-34">
                <a:latin typeface="Lucida Sans"/>
                <a:cs typeface="Lucida Sans"/>
              </a:rPr>
              <a:t> an</a:t>
            </a:r>
            <a:r>
              <a:rPr sz="818" spc="-37">
                <a:latin typeface="Lucida Sans"/>
                <a:cs typeface="Lucida Sans"/>
              </a:rPr>
              <a:t> </a:t>
            </a:r>
            <a:r>
              <a:rPr sz="818" spc="-27">
                <a:latin typeface="Lucida Sans"/>
                <a:cs typeface="Lucida Sans"/>
              </a:rPr>
              <a:t>eviction</a:t>
            </a:r>
            <a:r>
              <a:rPr sz="818" spc="-37">
                <a:latin typeface="Lucida Sans"/>
                <a:cs typeface="Lucida Sans"/>
              </a:rPr>
              <a:t> </a:t>
            </a:r>
            <a:r>
              <a:rPr sz="818" spc="-27">
                <a:latin typeface="Lucida Sans"/>
                <a:cs typeface="Lucida Sans"/>
              </a:rPr>
              <a:t>notice</a:t>
            </a:r>
            <a:r>
              <a:rPr sz="818" spc="-37">
                <a:latin typeface="Lucida Sans"/>
                <a:cs typeface="Lucida Sans"/>
              </a:rPr>
              <a:t> </a:t>
            </a:r>
            <a:r>
              <a:rPr sz="818">
                <a:latin typeface="Lucida Sans"/>
                <a:cs typeface="Lucida Sans"/>
              </a:rPr>
              <a:t>be</a:t>
            </a:r>
            <a:r>
              <a:rPr sz="818" spc="-37">
                <a:latin typeface="Lucida Sans"/>
                <a:cs typeface="Lucida Sans"/>
              </a:rPr>
              <a:t> </a:t>
            </a:r>
            <a:r>
              <a:rPr sz="818" spc="-20">
                <a:latin typeface="Lucida Sans"/>
                <a:cs typeface="Lucida Sans"/>
              </a:rPr>
              <a:t>posted</a:t>
            </a:r>
            <a:r>
              <a:rPr sz="818" spc="-34">
                <a:latin typeface="Lucida Sans"/>
                <a:cs typeface="Lucida Sans"/>
              </a:rPr>
              <a:t> conspicuously </a:t>
            </a:r>
            <a:r>
              <a:rPr sz="818" spc="-24">
                <a:latin typeface="Lucida Sans"/>
                <a:cs typeface="Lucida Sans"/>
              </a:rPr>
              <a:t>on</a:t>
            </a:r>
            <a:r>
              <a:rPr sz="818" spc="-41">
                <a:latin typeface="Lucida Sans"/>
                <a:cs typeface="Lucida Sans"/>
              </a:rPr>
              <a:t> </a:t>
            </a:r>
            <a:r>
              <a:rPr sz="818" spc="-27">
                <a:latin typeface="Lucida Sans"/>
                <a:cs typeface="Lucida Sans"/>
              </a:rPr>
              <a:t>the</a:t>
            </a:r>
            <a:r>
              <a:rPr sz="818" spc="-37">
                <a:latin typeface="Lucida Sans"/>
                <a:cs typeface="Lucida Sans"/>
              </a:rPr>
              <a:t> </a:t>
            </a:r>
            <a:r>
              <a:rPr sz="818" spc="-20">
                <a:latin typeface="Lucida Sans"/>
                <a:cs typeface="Lucida Sans"/>
              </a:rPr>
              <a:t>property</a:t>
            </a:r>
            <a:r>
              <a:rPr sz="818" spc="-34">
                <a:latin typeface="Lucida Sans"/>
                <a:cs typeface="Lucida Sans"/>
              </a:rPr>
              <a:t> </a:t>
            </a:r>
            <a:r>
              <a:rPr sz="818" spc="-17">
                <a:latin typeface="Lucida Sans"/>
                <a:cs typeface="Lucida Sans"/>
              </a:rPr>
              <a:t>door</a:t>
            </a:r>
            <a:r>
              <a:rPr sz="818" spc="-34">
                <a:latin typeface="Lucida Sans"/>
                <a:cs typeface="Lucida Sans"/>
              </a:rPr>
              <a:t> </a:t>
            </a:r>
            <a:r>
              <a:rPr sz="818" spc="-41">
                <a:latin typeface="Lucida Sans"/>
                <a:cs typeface="Lucida Sans"/>
              </a:rPr>
              <a:t>in</a:t>
            </a:r>
            <a:r>
              <a:rPr sz="818" spc="-37">
                <a:latin typeface="Lucida Sans"/>
                <a:cs typeface="Lucida Sans"/>
              </a:rPr>
              <a:t> </a:t>
            </a:r>
            <a:r>
              <a:rPr sz="818" spc="-24">
                <a:latin typeface="Lucida Sans"/>
                <a:cs typeface="Lucida Sans"/>
              </a:rPr>
              <a:t>a</a:t>
            </a:r>
            <a:r>
              <a:rPr sz="818" spc="-37">
                <a:latin typeface="Lucida Sans"/>
                <a:cs typeface="Lucida Sans"/>
              </a:rPr>
              <a:t> </a:t>
            </a:r>
            <a:r>
              <a:rPr sz="818" spc="-7">
                <a:latin typeface="Lucida Sans"/>
                <a:cs typeface="Lucida Sans"/>
              </a:rPr>
              <a:t>sealed </a:t>
            </a:r>
            <a:r>
              <a:rPr sz="818" spc="-14">
                <a:latin typeface="Lucida Sans"/>
                <a:cs typeface="Lucida Sans"/>
              </a:rPr>
              <a:t>envelope</a:t>
            </a:r>
            <a:r>
              <a:rPr sz="818" spc="-44">
                <a:latin typeface="Lucida Sans"/>
                <a:cs typeface="Lucida Sans"/>
              </a:rPr>
              <a:t> </a:t>
            </a:r>
            <a:r>
              <a:rPr sz="818" spc="-24">
                <a:latin typeface="Lucida Sans"/>
                <a:cs typeface="Lucida Sans"/>
              </a:rPr>
              <a:t>and</a:t>
            </a:r>
            <a:r>
              <a:rPr sz="818" spc="-41">
                <a:latin typeface="Lucida Sans"/>
                <a:cs typeface="Lucida Sans"/>
              </a:rPr>
              <a:t> </a:t>
            </a:r>
            <a:r>
              <a:rPr sz="818" spc="-14">
                <a:latin typeface="Lucida Sans"/>
                <a:cs typeface="Lucida Sans"/>
              </a:rPr>
              <a:t>delivered</a:t>
            </a:r>
            <a:r>
              <a:rPr sz="818" spc="-37">
                <a:latin typeface="Lucida Sans"/>
                <a:cs typeface="Lucida Sans"/>
              </a:rPr>
              <a:t> </a:t>
            </a:r>
            <a:r>
              <a:rPr sz="818" spc="-31">
                <a:latin typeface="Lucida Sans"/>
                <a:cs typeface="Lucida Sans"/>
              </a:rPr>
              <a:t>via</a:t>
            </a:r>
            <a:r>
              <a:rPr sz="818" spc="-44">
                <a:latin typeface="Lucida Sans"/>
                <a:cs typeface="Lucida Sans"/>
              </a:rPr>
              <a:t> </a:t>
            </a:r>
            <a:r>
              <a:rPr sz="818" spc="-34">
                <a:latin typeface="Lucida Sans"/>
                <a:cs typeface="Lucida Sans"/>
              </a:rPr>
              <a:t>any</a:t>
            </a:r>
            <a:r>
              <a:rPr sz="818" spc="-37">
                <a:latin typeface="Lucida Sans"/>
                <a:cs typeface="Lucida Sans"/>
              </a:rPr>
              <a:t> </a:t>
            </a:r>
            <a:r>
              <a:rPr sz="818" spc="-31">
                <a:latin typeface="Lucida Sans"/>
                <a:cs typeface="Lucida Sans"/>
              </a:rPr>
              <a:t>methods</a:t>
            </a:r>
            <a:r>
              <a:rPr sz="818" spc="-37">
                <a:latin typeface="Lucida Sans"/>
                <a:cs typeface="Lucida Sans"/>
              </a:rPr>
              <a:t> </a:t>
            </a:r>
            <a:r>
              <a:rPr sz="818" spc="-7">
                <a:latin typeface="Lucida Sans"/>
                <a:cs typeface="Lucida Sans"/>
              </a:rPr>
              <a:t>agreed</a:t>
            </a:r>
            <a:r>
              <a:rPr sz="818" spc="-37">
                <a:latin typeface="Lucida Sans"/>
                <a:cs typeface="Lucida Sans"/>
              </a:rPr>
              <a:t> </a:t>
            </a:r>
            <a:r>
              <a:rPr sz="818" spc="-31">
                <a:latin typeface="Lucida Sans"/>
                <a:cs typeface="Lucida Sans"/>
              </a:rPr>
              <a:t>to</a:t>
            </a:r>
            <a:r>
              <a:rPr sz="818" spc="-44">
                <a:latin typeface="Lucida Sans"/>
                <a:cs typeface="Lucida Sans"/>
              </a:rPr>
              <a:t> </a:t>
            </a:r>
            <a:r>
              <a:rPr sz="818" spc="-41">
                <a:latin typeface="Lucida Sans"/>
                <a:cs typeface="Lucida Sans"/>
              </a:rPr>
              <a:t>in</a:t>
            </a:r>
            <a:r>
              <a:rPr sz="818" spc="-44">
                <a:latin typeface="Lucida Sans"/>
                <a:cs typeface="Lucida Sans"/>
              </a:rPr>
              <a:t> </a:t>
            </a:r>
            <a:r>
              <a:rPr sz="818" spc="-27">
                <a:latin typeface="Lucida Sans"/>
                <a:cs typeface="Lucida Sans"/>
              </a:rPr>
              <a:t>the</a:t>
            </a:r>
            <a:r>
              <a:rPr sz="818" spc="-41">
                <a:latin typeface="Lucida Sans"/>
                <a:cs typeface="Lucida Sans"/>
              </a:rPr>
              <a:t> </a:t>
            </a:r>
            <a:r>
              <a:rPr sz="818" spc="-34">
                <a:latin typeface="Lucida Sans"/>
                <a:cs typeface="Lucida Sans"/>
              </a:rPr>
              <a:t>rental</a:t>
            </a:r>
            <a:r>
              <a:rPr sz="818" spc="-37">
                <a:latin typeface="Lucida Sans"/>
                <a:cs typeface="Lucida Sans"/>
              </a:rPr>
              <a:t> </a:t>
            </a:r>
            <a:r>
              <a:rPr sz="818" spc="-7">
                <a:latin typeface="Lucida Sans"/>
                <a:cs typeface="Lucida Sans"/>
              </a:rPr>
              <a:t>agreement.</a:t>
            </a:r>
            <a:endParaRPr sz="818">
              <a:latin typeface="Lucida Sans"/>
              <a:cs typeface="Lucida Sans"/>
            </a:endParaRPr>
          </a:p>
          <a:p>
            <a:pPr>
              <a:lnSpc>
                <a:spcPct val="100000"/>
              </a:lnSpc>
              <a:spcBef>
                <a:spcPts val="505"/>
              </a:spcBef>
              <a:buFont typeface="Symbol"/>
              <a:buChar char=""/>
            </a:pPr>
            <a:endParaRPr sz="818">
              <a:latin typeface="Lucida Sans"/>
              <a:cs typeface="Lucida Sans"/>
            </a:endParaRPr>
          </a:p>
          <a:p>
            <a:pPr marL="8659">
              <a:lnSpc>
                <a:spcPct val="100000"/>
              </a:lnSpc>
            </a:pPr>
            <a:r>
              <a:rPr sz="955" b="1" u="sng">
                <a:uFill>
                  <a:solidFill>
                    <a:srgbClr val="000000"/>
                  </a:solidFill>
                </a:uFill>
                <a:latin typeface="Tahoma"/>
                <a:cs typeface="Tahoma"/>
              </a:rPr>
              <a:t>Why</a:t>
            </a:r>
            <a:r>
              <a:rPr sz="955" b="1" u="sng" spc="24">
                <a:uFill>
                  <a:solidFill>
                    <a:srgbClr val="000000"/>
                  </a:solidFill>
                </a:uFill>
                <a:latin typeface="Tahoma"/>
                <a:cs typeface="Tahoma"/>
              </a:rPr>
              <a:t> </a:t>
            </a:r>
            <a:r>
              <a:rPr sz="955" b="1" u="sng" spc="-51">
                <a:uFill>
                  <a:solidFill>
                    <a:srgbClr val="000000"/>
                  </a:solidFill>
                </a:uFill>
                <a:latin typeface="Tahoma"/>
                <a:cs typeface="Tahoma"/>
              </a:rPr>
              <a:t>It</a:t>
            </a:r>
            <a:r>
              <a:rPr sz="955" b="1" u="sng" spc="27">
                <a:uFill>
                  <a:solidFill>
                    <a:srgbClr val="000000"/>
                  </a:solidFill>
                </a:uFill>
                <a:latin typeface="Tahoma"/>
                <a:cs typeface="Tahoma"/>
              </a:rPr>
              <a:t> </a:t>
            </a:r>
            <a:r>
              <a:rPr sz="955" b="1" u="sng" spc="-7">
                <a:uFill>
                  <a:solidFill>
                    <a:srgbClr val="000000"/>
                  </a:solidFill>
                </a:uFill>
                <a:latin typeface="Tahoma"/>
                <a:cs typeface="Tahoma"/>
              </a:rPr>
              <a:t>Matters:</a:t>
            </a:r>
            <a:endParaRPr sz="955">
              <a:latin typeface="Tahoma"/>
              <a:cs typeface="Tahoma"/>
            </a:endParaRPr>
          </a:p>
          <a:p>
            <a:pPr marL="320378" marR="28574" indent="-155859">
              <a:lnSpc>
                <a:spcPct val="125000"/>
              </a:lnSpc>
              <a:spcBef>
                <a:spcPts val="961"/>
              </a:spcBef>
              <a:buSzPct val="83333"/>
              <a:buFont typeface="Symbol"/>
              <a:buChar char=""/>
              <a:tabLst>
                <a:tab pos="320378" algn="l"/>
              </a:tabLst>
            </a:pPr>
            <a:r>
              <a:rPr sz="818" spc="-34">
                <a:latin typeface="Lucida Sans"/>
                <a:cs typeface="Lucida Sans"/>
              </a:rPr>
              <a:t>In</a:t>
            </a:r>
            <a:r>
              <a:rPr sz="818" spc="-44">
                <a:latin typeface="Lucida Sans"/>
                <a:cs typeface="Lucida Sans"/>
              </a:rPr>
              <a:t> </a:t>
            </a:r>
            <a:r>
              <a:rPr sz="818" spc="-34">
                <a:latin typeface="Lucida Sans"/>
                <a:cs typeface="Lucida Sans"/>
              </a:rPr>
              <a:t>FY32,</a:t>
            </a:r>
            <a:r>
              <a:rPr sz="818" spc="-37">
                <a:latin typeface="Lucida Sans"/>
                <a:cs typeface="Lucida Sans"/>
              </a:rPr>
              <a:t> </a:t>
            </a:r>
            <a:r>
              <a:rPr sz="818">
                <a:latin typeface="Lucida Sans"/>
                <a:cs typeface="Lucida Sans"/>
              </a:rPr>
              <a:t>20%</a:t>
            </a:r>
            <a:r>
              <a:rPr sz="818" spc="-44">
                <a:latin typeface="Lucida Sans"/>
                <a:cs typeface="Lucida Sans"/>
              </a:rPr>
              <a:t> </a:t>
            </a:r>
            <a:r>
              <a:rPr sz="818" spc="-34">
                <a:latin typeface="Lucida Sans"/>
                <a:cs typeface="Lucida Sans"/>
              </a:rPr>
              <a:t>of </a:t>
            </a:r>
            <a:r>
              <a:rPr sz="818" spc="-37">
                <a:latin typeface="Lucida Sans"/>
                <a:cs typeface="Lucida Sans"/>
              </a:rPr>
              <a:t>foster</a:t>
            </a:r>
            <a:r>
              <a:rPr sz="818" spc="-41">
                <a:latin typeface="Lucida Sans"/>
                <a:cs typeface="Lucida Sans"/>
              </a:rPr>
              <a:t> </a:t>
            </a:r>
            <a:r>
              <a:rPr sz="818" spc="-17">
                <a:latin typeface="Lucida Sans"/>
                <a:cs typeface="Lucida Sans"/>
              </a:rPr>
              <a:t>care</a:t>
            </a:r>
            <a:r>
              <a:rPr sz="818" spc="-41">
                <a:latin typeface="Lucida Sans"/>
                <a:cs typeface="Lucida Sans"/>
              </a:rPr>
              <a:t> </a:t>
            </a:r>
            <a:r>
              <a:rPr sz="818" spc="-27">
                <a:latin typeface="Lucida Sans"/>
                <a:cs typeface="Lucida Sans"/>
              </a:rPr>
              <a:t>placements</a:t>
            </a:r>
            <a:r>
              <a:rPr sz="818" spc="-41">
                <a:latin typeface="Lucida Sans"/>
                <a:cs typeface="Lucida Sans"/>
              </a:rPr>
              <a:t> </a:t>
            </a:r>
            <a:r>
              <a:rPr sz="818" spc="-24">
                <a:latin typeface="Lucida Sans"/>
                <a:cs typeface="Lucida Sans"/>
              </a:rPr>
              <a:t>cite</a:t>
            </a:r>
            <a:r>
              <a:rPr sz="818" spc="-44">
                <a:latin typeface="Lucida Sans"/>
                <a:cs typeface="Lucida Sans"/>
              </a:rPr>
              <a:t> </a:t>
            </a:r>
            <a:r>
              <a:rPr sz="818" spc="-20">
                <a:latin typeface="Lucida Sans"/>
                <a:cs typeface="Lucida Sans"/>
              </a:rPr>
              <a:t>inadequate</a:t>
            </a:r>
            <a:r>
              <a:rPr sz="818" spc="-41">
                <a:latin typeface="Lucida Sans"/>
                <a:cs typeface="Lucida Sans"/>
              </a:rPr>
              <a:t> </a:t>
            </a:r>
            <a:r>
              <a:rPr sz="818" spc="-34">
                <a:latin typeface="Lucida Sans"/>
                <a:cs typeface="Lucida Sans"/>
              </a:rPr>
              <a:t>housing</a:t>
            </a:r>
            <a:r>
              <a:rPr sz="818" spc="-44">
                <a:latin typeface="Lucida Sans"/>
                <a:cs typeface="Lucida Sans"/>
              </a:rPr>
              <a:t> </a:t>
            </a:r>
            <a:r>
              <a:rPr sz="818" spc="-41">
                <a:latin typeface="Lucida Sans"/>
                <a:cs typeface="Lucida Sans"/>
              </a:rPr>
              <a:t>as</a:t>
            </a:r>
            <a:r>
              <a:rPr sz="818" spc="-34">
                <a:latin typeface="Lucida Sans"/>
                <a:cs typeface="Lucida Sans"/>
              </a:rPr>
              <a:t> </a:t>
            </a:r>
            <a:r>
              <a:rPr sz="818" spc="-24">
                <a:latin typeface="Lucida Sans"/>
                <a:cs typeface="Lucida Sans"/>
              </a:rPr>
              <a:t>a</a:t>
            </a:r>
            <a:r>
              <a:rPr sz="818" spc="-44">
                <a:latin typeface="Lucida Sans"/>
                <a:cs typeface="Lucida Sans"/>
              </a:rPr>
              <a:t> </a:t>
            </a:r>
            <a:r>
              <a:rPr sz="818" spc="-27">
                <a:latin typeface="Lucida Sans"/>
                <a:cs typeface="Lucida Sans"/>
              </a:rPr>
              <a:t>reason</a:t>
            </a:r>
            <a:r>
              <a:rPr sz="818" spc="-41">
                <a:latin typeface="Lucida Sans"/>
                <a:cs typeface="Lucida Sans"/>
              </a:rPr>
              <a:t> </a:t>
            </a:r>
            <a:r>
              <a:rPr sz="818" spc="-37">
                <a:latin typeface="Lucida Sans"/>
                <a:cs typeface="Lucida Sans"/>
              </a:rPr>
              <a:t>for </a:t>
            </a:r>
            <a:r>
              <a:rPr sz="818" spc="-27">
                <a:latin typeface="Lucida Sans"/>
                <a:cs typeface="Lucida Sans"/>
              </a:rPr>
              <a:t>removal</a:t>
            </a:r>
            <a:r>
              <a:rPr sz="818" spc="-37">
                <a:latin typeface="Lucida Sans"/>
                <a:cs typeface="Lucida Sans"/>
              </a:rPr>
              <a:t> </a:t>
            </a:r>
            <a:r>
              <a:rPr sz="818" spc="-34">
                <a:latin typeface="Lucida Sans"/>
                <a:cs typeface="Lucida Sans"/>
              </a:rPr>
              <a:t>of a </a:t>
            </a:r>
            <a:r>
              <a:rPr sz="818" spc="-27">
                <a:latin typeface="Lucida Sans"/>
                <a:cs typeface="Lucida Sans"/>
              </a:rPr>
              <a:t>child</a:t>
            </a:r>
            <a:r>
              <a:rPr sz="818" spc="-44">
                <a:latin typeface="Lucida Sans"/>
                <a:cs typeface="Lucida Sans"/>
              </a:rPr>
              <a:t> </a:t>
            </a:r>
            <a:r>
              <a:rPr sz="818" spc="-41">
                <a:latin typeface="Lucida Sans"/>
                <a:cs typeface="Lucida Sans"/>
              </a:rPr>
              <a:t>from</a:t>
            </a:r>
            <a:r>
              <a:rPr sz="818" spc="-44">
                <a:latin typeface="Lucida Sans"/>
                <a:cs typeface="Lucida Sans"/>
              </a:rPr>
              <a:t> </a:t>
            </a:r>
            <a:r>
              <a:rPr sz="818" spc="-27">
                <a:latin typeface="Lucida Sans"/>
                <a:cs typeface="Lucida Sans"/>
              </a:rPr>
              <a:t>the</a:t>
            </a:r>
            <a:r>
              <a:rPr sz="818" spc="-48">
                <a:latin typeface="Lucida Sans"/>
                <a:cs typeface="Lucida Sans"/>
              </a:rPr>
              <a:t> </a:t>
            </a:r>
            <a:r>
              <a:rPr sz="818" spc="-7">
                <a:latin typeface="Lucida Sans"/>
                <a:cs typeface="Lucida Sans"/>
              </a:rPr>
              <a:t>home.</a:t>
            </a:r>
            <a:endParaRPr sz="818">
              <a:latin typeface="Lucida Sans"/>
              <a:cs typeface="Lucida Sans"/>
            </a:endParaRPr>
          </a:p>
          <a:p>
            <a:pPr marL="320378" marR="375362" indent="-155859">
              <a:lnSpc>
                <a:spcPct val="125000"/>
              </a:lnSpc>
              <a:buSzPct val="83333"/>
              <a:buFont typeface="Symbol"/>
              <a:buChar char=""/>
              <a:tabLst>
                <a:tab pos="320378" algn="l"/>
              </a:tabLst>
            </a:pPr>
            <a:r>
              <a:rPr sz="818" spc="-31">
                <a:latin typeface="Lucida Sans"/>
                <a:cs typeface="Lucida Sans"/>
              </a:rPr>
              <a:t>The</a:t>
            </a:r>
            <a:r>
              <a:rPr sz="818" spc="-37">
                <a:latin typeface="Lucida Sans"/>
                <a:cs typeface="Lucida Sans"/>
              </a:rPr>
              <a:t> </a:t>
            </a:r>
            <a:r>
              <a:rPr sz="818">
                <a:latin typeface="Lucida Sans"/>
                <a:cs typeface="Lucida Sans"/>
              </a:rPr>
              <a:t>COVID-</a:t>
            </a:r>
            <a:r>
              <a:rPr sz="818" spc="-48">
                <a:latin typeface="Lucida Sans"/>
                <a:cs typeface="Lucida Sans"/>
              </a:rPr>
              <a:t>19</a:t>
            </a:r>
            <a:r>
              <a:rPr sz="818" spc="-31">
                <a:latin typeface="Lucida Sans"/>
                <a:cs typeface="Lucida Sans"/>
              </a:rPr>
              <a:t> </a:t>
            </a:r>
            <a:r>
              <a:rPr sz="818" spc="-20">
                <a:latin typeface="Lucida Sans"/>
                <a:cs typeface="Lucida Sans"/>
              </a:rPr>
              <a:t>pandemic</a:t>
            </a:r>
            <a:r>
              <a:rPr sz="818" spc="-31">
                <a:latin typeface="Lucida Sans"/>
                <a:cs typeface="Lucida Sans"/>
              </a:rPr>
              <a:t> </a:t>
            </a:r>
            <a:r>
              <a:rPr sz="818" spc="-44">
                <a:latin typeface="Lucida Sans"/>
                <a:cs typeface="Lucida Sans"/>
              </a:rPr>
              <a:t>has</a:t>
            </a:r>
            <a:r>
              <a:rPr sz="818" spc="-34">
                <a:latin typeface="Lucida Sans"/>
                <a:cs typeface="Lucida Sans"/>
              </a:rPr>
              <a:t> </a:t>
            </a:r>
            <a:r>
              <a:rPr sz="818" spc="-24">
                <a:latin typeface="Lucida Sans"/>
                <a:cs typeface="Lucida Sans"/>
              </a:rPr>
              <a:t>increased</a:t>
            </a:r>
            <a:r>
              <a:rPr sz="818" spc="-31">
                <a:latin typeface="Lucida Sans"/>
                <a:cs typeface="Lucida Sans"/>
              </a:rPr>
              <a:t> </a:t>
            </a:r>
            <a:r>
              <a:rPr sz="818" spc="-34">
                <a:latin typeface="Lucida Sans"/>
                <a:cs typeface="Lucida Sans"/>
              </a:rPr>
              <a:t>housing </a:t>
            </a:r>
            <a:r>
              <a:rPr sz="818" spc="-37">
                <a:latin typeface="Lucida Sans"/>
                <a:cs typeface="Lucida Sans"/>
              </a:rPr>
              <a:t>insecurity</a:t>
            </a:r>
            <a:r>
              <a:rPr sz="818" spc="-31">
                <a:latin typeface="Lucida Sans"/>
                <a:cs typeface="Lucida Sans"/>
              </a:rPr>
              <a:t> </a:t>
            </a:r>
            <a:r>
              <a:rPr sz="818" spc="-41">
                <a:latin typeface="Lucida Sans"/>
                <a:cs typeface="Lucida Sans"/>
              </a:rPr>
              <a:t>in</a:t>
            </a:r>
            <a:r>
              <a:rPr sz="818" spc="-34">
                <a:latin typeface="Lucida Sans"/>
                <a:cs typeface="Lucida Sans"/>
              </a:rPr>
              <a:t> </a:t>
            </a:r>
            <a:r>
              <a:rPr sz="818" spc="-14">
                <a:latin typeface="Lucida Sans"/>
                <a:cs typeface="Lucida Sans"/>
              </a:rPr>
              <a:t>Georgia,</a:t>
            </a:r>
            <a:r>
              <a:rPr sz="818" spc="-31">
                <a:latin typeface="Lucida Sans"/>
                <a:cs typeface="Lucida Sans"/>
              </a:rPr>
              <a:t> </a:t>
            </a:r>
            <a:r>
              <a:rPr sz="818" spc="-34">
                <a:latin typeface="Lucida Sans"/>
                <a:cs typeface="Lucida Sans"/>
              </a:rPr>
              <a:t>which</a:t>
            </a:r>
            <a:r>
              <a:rPr sz="818" spc="-37">
                <a:latin typeface="Lucida Sans"/>
                <a:cs typeface="Lucida Sans"/>
              </a:rPr>
              <a:t> </a:t>
            </a:r>
            <a:r>
              <a:rPr sz="818" spc="-7">
                <a:latin typeface="Lucida Sans"/>
                <a:cs typeface="Lucida Sans"/>
              </a:rPr>
              <a:t>directly </a:t>
            </a:r>
            <a:r>
              <a:rPr sz="818" spc="-34">
                <a:latin typeface="Lucida Sans"/>
                <a:cs typeface="Lucida Sans"/>
              </a:rPr>
              <a:t>impacts </a:t>
            </a:r>
            <a:r>
              <a:rPr sz="818" spc="-7">
                <a:latin typeface="Lucida Sans"/>
                <a:cs typeface="Lucida Sans"/>
              </a:rPr>
              <a:t>children.</a:t>
            </a:r>
            <a:endParaRPr sz="818">
              <a:latin typeface="Lucida Sans"/>
              <a:cs typeface="Lucida Sans"/>
            </a:endParaRPr>
          </a:p>
          <a:p>
            <a:pPr marL="319945" marR="74466" indent="-155859">
              <a:lnSpc>
                <a:spcPct val="125000"/>
              </a:lnSpc>
              <a:buSzPct val="83333"/>
              <a:buFont typeface="Symbol"/>
              <a:buChar char=""/>
              <a:tabLst>
                <a:tab pos="319945" algn="l"/>
              </a:tabLst>
            </a:pPr>
            <a:r>
              <a:rPr sz="818" spc="-20">
                <a:latin typeface="Lucida Sans"/>
                <a:cs typeface="Lucida Sans"/>
              </a:rPr>
              <a:t>According</a:t>
            </a:r>
            <a:r>
              <a:rPr sz="818" spc="-44">
                <a:latin typeface="Lucida Sans"/>
                <a:cs typeface="Lucida Sans"/>
              </a:rPr>
              <a:t> </a:t>
            </a:r>
            <a:r>
              <a:rPr sz="818" spc="-55">
                <a:latin typeface="Lucida Sans"/>
                <a:cs typeface="Lucida Sans"/>
              </a:rPr>
              <a:t>to</a:t>
            </a:r>
            <a:r>
              <a:rPr sz="818" spc="-10">
                <a:latin typeface="Lucida Sans"/>
                <a:cs typeface="Lucida Sans"/>
              </a:rPr>
              <a:t> </a:t>
            </a:r>
            <a:r>
              <a:rPr sz="818" spc="-41">
                <a:latin typeface="Lucida Sans"/>
                <a:cs typeface="Lucida Sans"/>
              </a:rPr>
              <a:t>the</a:t>
            </a:r>
            <a:r>
              <a:rPr sz="818" spc="-24">
                <a:latin typeface="Lucida Sans"/>
                <a:cs typeface="Lucida Sans"/>
              </a:rPr>
              <a:t> U.S.</a:t>
            </a:r>
            <a:r>
              <a:rPr sz="818" spc="-37">
                <a:latin typeface="Lucida Sans"/>
                <a:cs typeface="Lucida Sans"/>
              </a:rPr>
              <a:t> </a:t>
            </a:r>
            <a:r>
              <a:rPr sz="818" spc="-34">
                <a:latin typeface="Lucida Sans"/>
                <a:cs typeface="Lucida Sans"/>
              </a:rPr>
              <a:t>Census</a:t>
            </a:r>
            <a:r>
              <a:rPr sz="818" spc="-20">
                <a:latin typeface="Lucida Sans"/>
                <a:cs typeface="Lucida Sans"/>
              </a:rPr>
              <a:t> </a:t>
            </a:r>
            <a:r>
              <a:rPr sz="818" spc="-24">
                <a:latin typeface="Lucida Sans"/>
                <a:cs typeface="Lucida Sans"/>
              </a:rPr>
              <a:t>Household</a:t>
            </a:r>
            <a:r>
              <a:rPr sz="818" spc="-17">
                <a:latin typeface="Lucida Sans"/>
                <a:cs typeface="Lucida Sans"/>
              </a:rPr>
              <a:t> </a:t>
            </a:r>
            <a:r>
              <a:rPr sz="818" spc="-24">
                <a:latin typeface="Lucida Sans"/>
                <a:cs typeface="Lucida Sans"/>
              </a:rPr>
              <a:t>Pulse</a:t>
            </a:r>
            <a:r>
              <a:rPr sz="818" spc="-20">
                <a:latin typeface="Lucida Sans"/>
                <a:cs typeface="Lucida Sans"/>
              </a:rPr>
              <a:t> </a:t>
            </a:r>
            <a:r>
              <a:rPr sz="818" spc="-24">
                <a:latin typeface="Lucida Sans"/>
                <a:cs typeface="Lucida Sans"/>
              </a:rPr>
              <a:t>Survey,</a:t>
            </a:r>
            <a:r>
              <a:rPr sz="818" spc="-7">
                <a:latin typeface="Lucida Sans"/>
                <a:cs typeface="Lucida Sans"/>
              </a:rPr>
              <a:t> </a:t>
            </a:r>
            <a:r>
              <a:rPr sz="818" spc="-68">
                <a:latin typeface="Lucida Sans"/>
                <a:cs typeface="Lucida Sans"/>
              </a:rPr>
              <a:t>as</a:t>
            </a:r>
            <a:r>
              <a:rPr sz="818" spc="3">
                <a:latin typeface="Lucida Sans"/>
                <a:cs typeface="Lucida Sans"/>
              </a:rPr>
              <a:t> </a:t>
            </a:r>
            <a:r>
              <a:rPr sz="818" spc="-61">
                <a:latin typeface="Lucida Sans"/>
                <a:cs typeface="Lucida Sans"/>
              </a:rPr>
              <a:t>of</a:t>
            </a:r>
            <a:r>
              <a:rPr sz="818" spc="-3">
                <a:latin typeface="Lucida Sans"/>
                <a:cs typeface="Lucida Sans"/>
              </a:rPr>
              <a:t> </a:t>
            </a:r>
            <a:r>
              <a:rPr sz="818" spc="-14">
                <a:latin typeface="Lucida Sans"/>
                <a:cs typeface="Lucida Sans"/>
              </a:rPr>
              <a:t>May</a:t>
            </a:r>
            <a:r>
              <a:rPr sz="818" spc="-17">
                <a:latin typeface="Lucida Sans"/>
                <a:cs typeface="Lucida Sans"/>
              </a:rPr>
              <a:t> </a:t>
            </a:r>
            <a:r>
              <a:rPr sz="818" spc="-58">
                <a:latin typeface="Lucida Sans"/>
                <a:cs typeface="Lucida Sans"/>
              </a:rPr>
              <a:t>2022,</a:t>
            </a:r>
            <a:r>
              <a:rPr sz="818" spc="-3">
                <a:latin typeface="Lucida Sans"/>
                <a:cs typeface="Lucida Sans"/>
              </a:rPr>
              <a:t> </a:t>
            </a:r>
            <a:r>
              <a:rPr sz="818" spc="-14">
                <a:latin typeface="Lucida Sans"/>
                <a:cs typeface="Lucida Sans"/>
              </a:rPr>
              <a:t>approximately </a:t>
            </a:r>
            <a:r>
              <a:rPr sz="818">
                <a:latin typeface="Lucida Sans"/>
                <a:cs typeface="Lucida Sans"/>
              </a:rPr>
              <a:t>21%</a:t>
            </a:r>
            <a:r>
              <a:rPr sz="818" spc="-58">
                <a:latin typeface="Lucida Sans"/>
                <a:cs typeface="Lucida Sans"/>
              </a:rPr>
              <a:t> </a:t>
            </a:r>
            <a:r>
              <a:rPr sz="818" spc="-61">
                <a:latin typeface="Lucida Sans"/>
                <a:cs typeface="Lucida Sans"/>
              </a:rPr>
              <a:t>of</a:t>
            </a:r>
            <a:r>
              <a:rPr sz="818" spc="-3">
                <a:latin typeface="Lucida Sans"/>
                <a:cs typeface="Lucida Sans"/>
              </a:rPr>
              <a:t> </a:t>
            </a:r>
            <a:r>
              <a:rPr sz="818" spc="-7">
                <a:latin typeface="Lucida Sans"/>
                <a:cs typeface="Lucida Sans"/>
              </a:rPr>
              <a:t>Georgia</a:t>
            </a:r>
            <a:r>
              <a:rPr sz="818" spc="-20">
                <a:latin typeface="Lucida Sans"/>
                <a:cs typeface="Lucida Sans"/>
              </a:rPr>
              <a:t> </a:t>
            </a:r>
            <a:r>
              <a:rPr sz="818" spc="-31">
                <a:latin typeface="Lucida Sans"/>
                <a:cs typeface="Lucida Sans"/>
              </a:rPr>
              <a:t>households</a:t>
            </a:r>
            <a:r>
              <a:rPr sz="818" spc="-24">
                <a:latin typeface="Lucida Sans"/>
                <a:cs typeface="Lucida Sans"/>
              </a:rPr>
              <a:t> </a:t>
            </a:r>
            <a:r>
              <a:rPr sz="818" spc="-48">
                <a:latin typeface="Lucida Sans"/>
                <a:cs typeface="Lucida Sans"/>
              </a:rPr>
              <a:t>with</a:t>
            </a:r>
            <a:r>
              <a:rPr sz="818" spc="-14">
                <a:latin typeface="Lucida Sans"/>
                <a:cs typeface="Lucida Sans"/>
              </a:rPr>
              <a:t> </a:t>
            </a:r>
            <a:r>
              <a:rPr sz="818" spc="-27">
                <a:latin typeface="Lucida Sans"/>
                <a:cs typeface="Lucida Sans"/>
              </a:rPr>
              <a:t>children</a:t>
            </a:r>
            <a:r>
              <a:rPr sz="818" spc="-24">
                <a:latin typeface="Lucida Sans"/>
                <a:cs typeface="Lucida Sans"/>
              </a:rPr>
              <a:t> surveyed</a:t>
            </a:r>
            <a:r>
              <a:rPr sz="818" spc="-17">
                <a:latin typeface="Lucida Sans"/>
                <a:cs typeface="Lucida Sans"/>
              </a:rPr>
              <a:t> reported </a:t>
            </a:r>
            <a:r>
              <a:rPr sz="818" spc="-37">
                <a:latin typeface="Lucida Sans"/>
                <a:cs typeface="Lucida Sans"/>
              </a:rPr>
              <a:t>little</a:t>
            </a:r>
            <a:r>
              <a:rPr sz="818" spc="-20">
                <a:latin typeface="Lucida Sans"/>
                <a:cs typeface="Lucida Sans"/>
              </a:rPr>
              <a:t> </a:t>
            </a:r>
            <a:r>
              <a:rPr sz="818" spc="-61">
                <a:latin typeface="Lucida Sans"/>
                <a:cs typeface="Lucida Sans"/>
              </a:rPr>
              <a:t>to</a:t>
            </a:r>
            <a:r>
              <a:rPr sz="818" spc="-3">
                <a:latin typeface="Lucida Sans"/>
                <a:cs typeface="Lucida Sans"/>
              </a:rPr>
              <a:t> </a:t>
            </a:r>
            <a:r>
              <a:rPr sz="818" spc="-44">
                <a:latin typeface="Lucida Sans"/>
                <a:cs typeface="Lucida Sans"/>
              </a:rPr>
              <a:t>no</a:t>
            </a:r>
            <a:r>
              <a:rPr sz="818" spc="-17">
                <a:latin typeface="Lucida Sans"/>
                <a:cs typeface="Lucida Sans"/>
              </a:rPr>
              <a:t> </a:t>
            </a:r>
            <a:r>
              <a:rPr sz="818" spc="-24">
                <a:latin typeface="Lucida Sans"/>
                <a:cs typeface="Lucida Sans"/>
              </a:rPr>
              <a:t>confidence </a:t>
            </a:r>
            <a:r>
              <a:rPr sz="818" spc="-17">
                <a:latin typeface="Lucida Sans"/>
                <a:cs typeface="Lucida Sans"/>
              </a:rPr>
              <a:t>in </a:t>
            </a:r>
            <a:r>
              <a:rPr sz="818" spc="-34">
                <a:latin typeface="Lucida Sans"/>
                <a:cs typeface="Lucida Sans"/>
              </a:rPr>
              <a:t>their</a:t>
            </a:r>
            <a:r>
              <a:rPr sz="818" spc="-37">
                <a:latin typeface="Lucida Sans"/>
                <a:cs typeface="Lucida Sans"/>
              </a:rPr>
              <a:t> </a:t>
            </a:r>
            <a:r>
              <a:rPr sz="818" spc="-51">
                <a:latin typeface="Lucida Sans"/>
                <a:cs typeface="Lucida Sans"/>
              </a:rPr>
              <a:t>next</a:t>
            </a:r>
            <a:r>
              <a:rPr sz="818" spc="-37">
                <a:latin typeface="Lucida Sans"/>
                <a:cs typeface="Lucida Sans"/>
              </a:rPr>
              <a:t> </a:t>
            </a:r>
            <a:r>
              <a:rPr sz="818" spc="-34">
                <a:latin typeface="Lucida Sans"/>
                <a:cs typeface="Lucida Sans"/>
              </a:rPr>
              <a:t>rent</a:t>
            </a:r>
            <a:r>
              <a:rPr sz="818" spc="-37">
                <a:latin typeface="Lucida Sans"/>
                <a:cs typeface="Lucida Sans"/>
              </a:rPr>
              <a:t> </a:t>
            </a:r>
            <a:r>
              <a:rPr sz="818" spc="-31">
                <a:latin typeface="Lucida Sans"/>
                <a:cs typeface="Lucida Sans"/>
              </a:rPr>
              <a:t>or</a:t>
            </a:r>
            <a:r>
              <a:rPr sz="818" spc="-37">
                <a:latin typeface="Lucida Sans"/>
                <a:cs typeface="Lucida Sans"/>
              </a:rPr>
              <a:t> </a:t>
            </a:r>
            <a:r>
              <a:rPr sz="818" spc="-20">
                <a:latin typeface="Lucida Sans"/>
                <a:cs typeface="Lucida Sans"/>
              </a:rPr>
              <a:t>mortgage</a:t>
            </a:r>
            <a:r>
              <a:rPr sz="818" spc="-41">
                <a:latin typeface="Lucida Sans"/>
                <a:cs typeface="Lucida Sans"/>
              </a:rPr>
              <a:t> </a:t>
            </a:r>
            <a:r>
              <a:rPr sz="818" spc="-31">
                <a:latin typeface="Lucida Sans"/>
                <a:cs typeface="Lucida Sans"/>
              </a:rPr>
              <a:t>payment</a:t>
            </a:r>
            <a:r>
              <a:rPr sz="818" spc="-37">
                <a:latin typeface="Lucida Sans"/>
                <a:cs typeface="Lucida Sans"/>
              </a:rPr>
              <a:t> </a:t>
            </a:r>
            <a:r>
              <a:rPr sz="818" spc="-27">
                <a:latin typeface="Lucida Sans"/>
                <a:cs typeface="Lucida Sans"/>
              </a:rPr>
              <a:t>on</a:t>
            </a:r>
            <a:r>
              <a:rPr sz="818" spc="-41">
                <a:latin typeface="Lucida Sans"/>
                <a:cs typeface="Lucida Sans"/>
              </a:rPr>
              <a:t> </a:t>
            </a:r>
            <a:r>
              <a:rPr sz="818" spc="-14">
                <a:latin typeface="Lucida Sans"/>
                <a:cs typeface="Lucida Sans"/>
              </a:rPr>
              <a:t>time.</a:t>
            </a:r>
            <a:r>
              <a:rPr lang="en-US" sz="818" spc="-20">
                <a:latin typeface="Lucida Sans"/>
                <a:cs typeface="Lucida Sans"/>
              </a:rPr>
              <a:t> </a:t>
            </a:r>
          </a:p>
          <a:p>
            <a:pPr marL="319945" marR="74466" indent="-155859">
              <a:lnSpc>
                <a:spcPct val="125000"/>
              </a:lnSpc>
              <a:buSzPct val="83333"/>
              <a:buFont typeface="Symbol"/>
              <a:buChar char=""/>
              <a:tabLst>
                <a:tab pos="319945" algn="l"/>
              </a:tabLst>
            </a:pPr>
            <a:r>
              <a:rPr lang="en-US" sz="818" spc="-20">
                <a:latin typeface="Lucida Sans"/>
                <a:cs typeface="Lucida Sans"/>
              </a:rPr>
              <a:t>Black</a:t>
            </a:r>
            <a:r>
              <a:rPr lang="en-US" sz="818" spc="-31">
                <a:latin typeface="Lucida Sans"/>
                <a:cs typeface="Lucida Sans"/>
              </a:rPr>
              <a:t> </a:t>
            </a:r>
            <a:r>
              <a:rPr lang="en-US" sz="818" spc="-41">
                <a:latin typeface="Lucida Sans"/>
                <a:cs typeface="Lucida Sans"/>
              </a:rPr>
              <a:t>students</a:t>
            </a:r>
            <a:r>
              <a:rPr lang="en-US" sz="818" spc="-37">
                <a:latin typeface="Lucida Sans"/>
                <a:cs typeface="Lucida Sans"/>
              </a:rPr>
              <a:t> </a:t>
            </a:r>
            <a:r>
              <a:rPr lang="en-US" sz="818" spc="-31">
                <a:latin typeface="Lucida Sans"/>
                <a:cs typeface="Lucida Sans"/>
              </a:rPr>
              <a:t>make</a:t>
            </a:r>
            <a:r>
              <a:rPr lang="en-US" sz="818" spc="-24">
                <a:latin typeface="Lucida Sans"/>
                <a:cs typeface="Lucida Sans"/>
              </a:rPr>
              <a:t> </a:t>
            </a:r>
            <a:r>
              <a:rPr lang="en-US" sz="818" spc="-20">
                <a:latin typeface="Lucida Sans"/>
                <a:cs typeface="Lucida Sans"/>
              </a:rPr>
              <a:t>up</a:t>
            </a:r>
            <a:r>
              <a:rPr lang="en-US" sz="818" spc="-27">
                <a:latin typeface="Lucida Sans"/>
                <a:cs typeface="Lucida Sans"/>
              </a:rPr>
              <a:t> </a:t>
            </a:r>
            <a:r>
              <a:rPr lang="en-US" sz="818" spc="-24">
                <a:latin typeface="Lucida Sans"/>
                <a:cs typeface="Lucida Sans"/>
              </a:rPr>
              <a:t>a</a:t>
            </a:r>
            <a:r>
              <a:rPr lang="en-US" sz="818" spc="-34">
                <a:latin typeface="Lucida Sans"/>
                <a:cs typeface="Lucida Sans"/>
              </a:rPr>
              <a:t> </a:t>
            </a:r>
            <a:r>
              <a:rPr lang="en-US" sz="818" spc="-27">
                <a:latin typeface="Lucida Sans"/>
                <a:cs typeface="Lucida Sans"/>
              </a:rPr>
              <a:t>disproportionate</a:t>
            </a:r>
            <a:r>
              <a:rPr lang="en-US" sz="818" spc="-34">
                <a:latin typeface="Lucida Sans"/>
                <a:cs typeface="Lucida Sans"/>
              </a:rPr>
              <a:t> </a:t>
            </a:r>
            <a:r>
              <a:rPr lang="en-US" sz="818" spc="-37">
                <a:latin typeface="Lucida Sans"/>
                <a:cs typeface="Lucida Sans"/>
              </a:rPr>
              <a:t>amount</a:t>
            </a:r>
            <a:r>
              <a:rPr lang="en-US" sz="818" spc="-31">
                <a:latin typeface="Lucida Sans"/>
                <a:cs typeface="Lucida Sans"/>
              </a:rPr>
              <a:t> </a:t>
            </a:r>
            <a:r>
              <a:rPr lang="en-US" sz="818" spc="-34">
                <a:latin typeface="Lucida Sans"/>
                <a:cs typeface="Lucida Sans"/>
              </a:rPr>
              <a:t>of</a:t>
            </a:r>
            <a:r>
              <a:rPr lang="en-US" sz="818" spc="-27">
                <a:latin typeface="Lucida Sans"/>
                <a:cs typeface="Lucida Sans"/>
              </a:rPr>
              <a:t> </a:t>
            </a:r>
            <a:r>
              <a:rPr lang="en-US" sz="818" spc="-24">
                <a:latin typeface="Lucida Sans"/>
                <a:cs typeface="Lucida Sans"/>
              </a:rPr>
              <a:t>Georgia’s</a:t>
            </a:r>
            <a:r>
              <a:rPr lang="en-US" sz="818" spc="-27">
                <a:latin typeface="Lucida Sans"/>
                <a:cs typeface="Lucida Sans"/>
              </a:rPr>
              <a:t> </a:t>
            </a:r>
            <a:r>
              <a:rPr lang="en-US" sz="818" spc="-31">
                <a:latin typeface="Lucida Sans"/>
                <a:cs typeface="Lucida Sans"/>
              </a:rPr>
              <a:t>homeless</a:t>
            </a:r>
            <a:r>
              <a:rPr lang="en-US" sz="818" spc="-34">
                <a:latin typeface="Lucida Sans"/>
                <a:cs typeface="Lucida Sans"/>
              </a:rPr>
              <a:t> </a:t>
            </a:r>
            <a:r>
              <a:rPr lang="en-US" sz="818" spc="-7">
                <a:latin typeface="Lucida Sans"/>
                <a:cs typeface="Lucida Sans"/>
              </a:rPr>
              <a:t>student </a:t>
            </a:r>
            <a:r>
              <a:rPr lang="en-US" sz="818" spc="-27">
                <a:latin typeface="Lucida Sans"/>
                <a:cs typeface="Lucida Sans"/>
              </a:rPr>
              <a:t>population</a:t>
            </a:r>
            <a:r>
              <a:rPr lang="en-US" sz="818" spc="-37">
                <a:latin typeface="Lucida Sans"/>
                <a:cs typeface="Lucida Sans"/>
              </a:rPr>
              <a:t> </a:t>
            </a:r>
            <a:r>
              <a:rPr lang="en-US" sz="818" spc="-41">
                <a:latin typeface="Lucida Sans"/>
                <a:cs typeface="Lucida Sans"/>
              </a:rPr>
              <a:t>at</a:t>
            </a:r>
            <a:r>
              <a:rPr lang="en-US" sz="818" spc="-34">
                <a:latin typeface="Lucida Sans"/>
                <a:cs typeface="Lucida Sans"/>
              </a:rPr>
              <a:t> </a:t>
            </a:r>
            <a:r>
              <a:rPr lang="en-US" sz="818" spc="-31">
                <a:latin typeface="Lucida Sans"/>
                <a:cs typeface="Lucida Sans"/>
              </a:rPr>
              <a:t>nearly </a:t>
            </a:r>
            <a:r>
              <a:rPr lang="en-US" sz="818">
                <a:latin typeface="Lucida Sans"/>
                <a:cs typeface="Lucida Sans"/>
              </a:rPr>
              <a:t>52%,</a:t>
            </a:r>
            <a:r>
              <a:rPr lang="en-US" sz="818" spc="-34">
                <a:latin typeface="Lucida Sans"/>
                <a:cs typeface="Lucida Sans"/>
              </a:rPr>
              <a:t> </a:t>
            </a:r>
            <a:r>
              <a:rPr lang="en-US" sz="818" spc="-24">
                <a:latin typeface="Lucida Sans"/>
                <a:cs typeface="Lucida Sans"/>
              </a:rPr>
              <a:t>followed</a:t>
            </a:r>
            <a:r>
              <a:rPr lang="en-US" sz="818" spc="-31">
                <a:latin typeface="Lucida Sans"/>
                <a:cs typeface="Lucida Sans"/>
              </a:rPr>
              <a:t> </a:t>
            </a:r>
            <a:r>
              <a:rPr lang="en-US" sz="818" spc="-14">
                <a:latin typeface="Lucida Sans"/>
                <a:cs typeface="Lucida Sans"/>
              </a:rPr>
              <a:t>by</a:t>
            </a:r>
            <a:r>
              <a:rPr lang="en-US" sz="818" spc="-34">
                <a:latin typeface="Lucida Sans"/>
                <a:cs typeface="Lucida Sans"/>
              </a:rPr>
              <a:t> </a:t>
            </a:r>
            <a:r>
              <a:rPr lang="en-US" sz="818" spc="-7">
                <a:latin typeface="Lucida Sans"/>
                <a:cs typeface="Lucida Sans"/>
              </a:rPr>
              <a:t>White</a:t>
            </a:r>
            <a:r>
              <a:rPr lang="en-US" sz="818" spc="-34">
                <a:latin typeface="Lucida Sans"/>
                <a:cs typeface="Lucida Sans"/>
              </a:rPr>
              <a:t> </a:t>
            </a:r>
            <a:r>
              <a:rPr lang="en-US" sz="818" spc="-41">
                <a:latin typeface="Lucida Sans"/>
                <a:cs typeface="Lucida Sans"/>
              </a:rPr>
              <a:t>students</a:t>
            </a:r>
            <a:r>
              <a:rPr lang="en-US" sz="818" spc="-37">
                <a:latin typeface="Lucida Sans"/>
                <a:cs typeface="Lucida Sans"/>
              </a:rPr>
              <a:t> </a:t>
            </a:r>
            <a:r>
              <a:rPr lang="en-US" sz="818" spc="-41">
                <a:latin typeface="Lucida Sans"/>
                <a:cs typeface="Lucida Sans"/>
              </a:rPr>
              <a:t>at</a:t>
            </a:r>
            <a:r>
              <a:rPr lang="en-US" sz="818" spc="-31">
                <a:latin typeface="Lucida Sans"/>
                <a:cs typeface="Lucida Sans"/>
              </a:rPr>
              <a:t> </a:t>
            </a:r>
            <a:r>
              <a:rPr lang="en-US" sz="818" spc="-41">
                <a:latin typeface="Lucida Sans"/>
                <a:cs typeface="Lucida Sans"/>
              </a:rPr>
              <a:t>almost</a:t>
            </a:r>
            <a:r>
              <a:rPr lang="en-US" sz="818" spc="-34">
                <a:latin typeface="Lucida Sans"/>
                <a:cs typeface="Lucida Sans"/>
              </a:rPr>
              <a:t> </a:t>
            </a:r>
            <a:r>
              <a:rPr lang="en-US" sz="818">
                <a:latin typeface="Lucida Sans"/>
                <a:cs typeface="Lucida Sans"/>
              </a:rPr>
              <a:t>30%</a:t>
            </a:r>
            <a:r>
              <a:rPr lang="en-US" sz="818" spc="-37">
                <a:latin typeface="Lucida Sans"/>
                <a:cs typeface="Lucida Sans"/>
              </a:rPr>
              <a:t> </a:t>
            </a:r>
            <a:r>
              <a:rPr lang="en-US" sz="818" spc="-20">
                <a:latin typeface="Lucida Sans"/>
                <a:cs typeface="Lucida Sans"/>
              </a:rPr>
              <a:t>and</a:t>
            </a:r>
            <a:r>
              <a:rPr lang="en-US" sz="818" spc="-31">
                <a:latin typeface="Lucida Sans"/>
                <a:cs typeface="Lucida Sans"/>
              </a:rPr>
              <a:t> Hispanic</a:t>
            </a:r>
            <a:r>
              <a:rPr lang="en-US" sz="818" spc="-34">
                <a:latin typeface="Lucida Sans"/>
                <a:cs typeface="Lucida Sans"/>
              </a:rPr>
              <a:t> </a:t>
            </a:r>
            <a:r>
              <a:rPr lang="en-US" sz="818" spc="-7">
                <a:latin typeface="Lucida Sans"/>
                <a:cs typeface="Lucida Sans"/>
              </a:rPr>
              <a:t>students </a:t>
            </a:r>
            <a:r>
              <a:rPr lang="en-US" sz="818" spc="-37">
                <a:latin typeface="Lucida Sans"/>
                <a:cs typeface="Lucida Sans"/>
              </a:rPr>
              <a:t>at</a:t>
            </a:r>
            <a:r>
              <a:rPr lang="en-US" sz="818" spc="-41">
                <a:latin typeface="Lucida Sans"/>
                <a:cs typeface="Lucida Sans"/>
              </a:rPr>
              <a:t> </a:t>
            </a:r>
            <a:r>
              <a:rPr lang="en-US" sz="818" spc="-31">
                <a:latin typeface="Lucida Sans"/>
                <a:cs typeface="Lucida Sans"/>
              </a:rPr>
              <a:t>nearly</a:t>
            </a:r>
            <a:r>
              <a:rPr lang="en-US" sz="818" spc="-41">
                <a:latin typeface="Lucida Sans"/>
                <a:cs typeface="Lucida Sans"/>
              </a:rPr>
              <a:t> </a:t>
            </a:r>
            <a:r>
              <a:rPr lang="en-US" sz="818" spc="-14">
                <a:latin typeface="Lucida Sans"/>
                <a:cs typeface="Lucida Sans"/>
              </a:rPr>
              <a:t>13%.</a:t>
            </a:r>
            <a:endParaRPr lang="en-US" sz="818">
              <a:latin typeface="Lucida Sans"/>
              <a:cs typeface="Lucida Sans"/>
            </a:endParaRPr>
          </a:p>
          <a:p>
            <a:pPr marL="319945" marR="221234" indent="-155859">
              <a:lnSpc>
                <a:spcPct val="125000"/>
              </a:lnSpc>
              <a:buSzPct val="83333"/>
              <a:buFont typeface="Symbol"/>
              <a:buChar char=""/>
              <a:tabLst>
                <a:tab pos="319945" algn="l"/>
              </a:tabLst>
            </a:pPr>
            <a:r>
              <a:rPr lang="en-US" sz="818">
                <a:latin typeface="Lucida Sans"/>
                <a:cs typeface="Lucida Sans"/>
              </a:rPr>
              <a:t>When</a:t>
            </a:r>
            <a:r>
              <a:rPr lang="en-US" sz="818" spc="-31">
                <a:latin typeface="Lucida Sans"/>
                <a:cs typeface="Lucida Sans"/>
              </a:rPr>
              <a:t> </a:t>
            </a:r>
            <a:r>
              <a:rPr lang="en-US" sz="818" spc="-41">
                <a:latin typeface="Lucida Sans"/>
                <a:cs typeface="Lucida Sans"/>
              </a:rPr>
              <a:t>kids</a:t>
            </a:r>
            <a:r>
              <a:rPr lang="en-US" sz="818" spc="-27">
                <a:latin typeface="Lucida Sans"/>
                <a:cs typeface="Lucida Sans"/>
              </a:rPr>
              <a:t> </a:t>
            </a:r>
            <a:r>
              <a:rPr lang="en-US" sz="818" spc="-24">
                <a:latin typeface="Lucida Sans"/>
                <a:cs typeface="Lucida Sans"/>
              </a:rPr>
              <a:t>experience</a:t>
            </a:r>
            <a:r>
              <a:rPr lang="en-US" sz="818" spc="-20">
                <a:latin typeface="Lucida Sans"/>
                <a:cs typeface="Lucida Sans"/>
              </a:rPr>
              <a:t> </a:t>
            </a:r>
            <a:r>
              <a:rPr lang="en-US" sz="818" spc="-37">
                <a:latin typeface="Lucida Sans"/>
                <a:cs typeface="Lucida Sans"/>
              </a:rPr>
              <a:t>housing</a:t>
            </a:r>
            <a:r>
              <a:rPr lang="en-US" sz="818" spc="-27">
                <a:latin typeface="Lucida Sans"/>
                <a:cs typeface="Lucida Sans"/>
              </a:rPr>
              <a:t> </a:t>
            </a:r>
            <a:r>
              <a:rPr lang="en-US" sz="818" spc="-41">
                <a:latin typeface="Lucida Sans"/>
                <a:cs typeface="Lucida Sans"/>
              </a:rPr>
              <a:t>instability,</a:t>
            </a:r>
            <a:r>
              <a:rPr lang="en-US" sz="818" spc="-24">
                <a:latin typeface="Lucida Sans"/>
                <a:cs typeface="Lucida Sans"/>
              </a:rPr>
              <a:t> </a:t>
            </a:r>
            <a:r>
              <a:rPr lang="en-US" sz="818" spc="-37">
                <a:latin typeface="Lucida Sans"/>
                <a:cs typeface="Lucida Sans"/>
              </a:rPr>
              <a:t>unsafe</a:t>
            </a:r>
            <a:r>
              <a:rPr lang="en-US" sz="818" spc="-27">
                <a:latin typeface="Lucida Sans"/>
                <a:cs typeface="Lucida Sans"/>
              </a:rPr>
              <a:t> </a:t>
            </a:r>
            <a:r>
              <a:rPr lang="en-US" sz="818" spc="-31">
                <a:latin typeface="Lucida Sans"/>
                <a:cs typeface="Lucida Sans"/>
              </a:rPr>
              <a:t>homes</a:t>
            </a:r>
            <a:r>
              <a:rPr lang="en-US" sz="818" spc="-27">
                <a:latin typeface="Lucida Sans"/>
                <a:cs typeface="Lucida Sans"/>
              </a:rPr>
              <a:t> </a:t>
            </a:r>
            <a:r>
              <a:rPr lang="en-US" sz="818" spc="-31">
                <a:latin typeface="Lucida Sans"/>
                <a:cs typeface="Lucida Sans"/>
              </a:rPr>
              <a:t>or</a:t>
            </a:r>
            <a:r>
              <a:rPr lang="en-US" sz="818" spc="-24">
                <a:latin typeface="Lucida Sans"/>
                <a:cs typeface="Lucida Sans"/>
              </a:rPr>
              <a:t> </a:t>
            </a:r>
            <a:r>
              <a:rPr lang="en-US" sz="818" spc="-34">
                <a:latin typeface="Lucida Sans"/>
                <a:cs typeface="Lucida Sans"/>
              </a:rPr>
              <a:t>homelessness,</a:t>
            </a:r>
            <a:r>
              <a:rPr lang="en-US" sz="818" spc="-24">
                <a:latin typeface="Lucida Sans"/>
                <a:cs typeface="Lucida Sans"/>
              </a:rPr>
              <a:t> </a:t>
            </a:r>
            <a:r>
              <a:rPr lang="en-US" sz="818" spc="-31">
                <a:latin typeface="Lucida Sans"/>
                <a:cs typeface="Lucida Sans"/>
              </a:rPr>
              <a:t>they</a:t>
            </a:r>
            <a:r>
              <a:rPr lang="en-US" sz="818" spc="-24">
                <a:latin typeface="Lucida Sans"/>
                <a:cs typeface="Lucida Sans"/>
              </a:rPr>
              <a:t> </a:t>
            </a:r>
            <a:r>
              <a:rPr lang="en-US" sz="818" spc="-7">
                <a:latin typeface="Lucida Sans"/>
                <a:cs typeface="Lucida Sans"/>
              </a:rPr>
              <a:t>struggle </a:t>
            </a:r>
            <a:r>
              <a:rPr lang="en-US" sz="818" spc="-41">
                <a:latin typeface="Lucida Sans"/>
                <a:cs typeface="Lucida Sans"/>
              </a:rPr>
              <a:t>with</a:t>
            </a:r>
            <a:r>
              <a:rPr lang="en-US" sz="818" spc="-48">
                <a:latin typeface="Lucida Sans"/>
                <a:cs typeface="Lucida Sans"/>
              </a:rPr>
              <a:t> </a:t>
            </a:r>
            <a:r>
              <a:rPr lang="en-US" sz="818" spc="-34">
                <a:latin typeface="Lucida Sans"/>
                <a:cs typeface="Lucida Sans"/>
              </a:rPr>
              <a:t>so</a:t>
            </a:r>
            <a:r>
              <a:rPr lang="en-US" sz="818" spc="-44">
                <a:latin typeface="Lucida Sans"/>
                <a:cs typeface="Lucida Sans"/>
              </a:rPr>
              <a:t> </a:t>
            </a:r>
            <a:r>
              <a:rPr lang="en-US" sz="818" spc="-41">
                <a:latin typeface="Lucida Sans"/>
                <a:cs typeface="Lucida Sans"/>
              </a:rPr>
              <a:t>much</a:t>
            </a:r>
            <a:r>
              <a:rPr lang="en-US" sz="818" spc="-48">
                <a:latin typeface="Lucida Sans"/>
                <a:cs typeface="Lucida Sans"/>
              </a:rPr>
              <a:t> </a:t>
            </a:r>
            <a:r>
              <a:rPr lang="en-US" sz="818" spc="-27">
                <a:latin typeface="Lucida Sans"/>
                <a:cs typeface="Lucida Sans"/>
              </a:rPr>
              <a:t>more,</a:t>
            </a:r>
            <a:r>
              <a:rPr lang="en-US" sz="818" spc="-34">
                <a:latin typeface="Lucida Sans"/>
                <a:cs typeface="Lucida Sans"/>
              </a:rPr>
              <a:t> </a:t>
            </a:r>
            <a:r>
              <a:rPr lang="en-US" sz="818" spc="-41">
                <a:latin typeface="Lucida Sans"/>
                <a:cs typeface="Lucida Sans"/>
              </a:rPr>
              <a:t>such</a:t>
            </a:r>
            <a:r>
              <a:rPr lang="en-US" sz="818" spc="-44">
                <a:latin typeface="Lucida Sans"/>
                <a:cs typeface="Lucida Sans"/>
              </a:rPr>
              <a:t> </a:t>
            </a:r>
            <a:r>
              <a:rPr lang="en-US" sz="818" spc="-17">
                <a:latin typeface="Lucida Sans"/>
                <a:cs typeface="Lucida Sans"/>
              </a:rPr>
              <a:t>as:</a:t>
            </a:r>
            <a:endParaRPr lang="en-US" sz="818">
              <a:latin typeface="Lucida Sans"/>
              <a:cs typeface="Lucida Sans"/>
            </a:endParaRPr>
          </a:p>
          <a:p>
            <a:pPr marL="631664" lvl="1" indent="-155427">
              <a:lnSpc>
                <a:spcPct val="100000"/>
              </a:lnSpc>
              <a:spcBef>
                <a:spcPts val="245"/>
              </a:spcBef>
              <a:buSzPct val="83333"/>
              <a:buFont typeface="Courier New"/>
              <a:buChar char="o"/>
              <a:tabLst>
                <a:tab pos="631664" algn="l"/>
              </a:tabLst>
            </a:pPr>
            <a:r>
              <a:rPr lang="en-US" sz="818" spc="-7">
                <a:latin typeface="Lucida Sans"/>
                <a:cs typeface="Lucida Sans"/>
              </a:rPr>
              <a:t>Asthma</a:t>
            </a:r>
            <a:endParaRPr lang="en-US" sz="818">
              <a:latin typeface="Lucida Sans"/>
              <a:cs typeface="Lucida Sans"/>
            </a:endParaRPr>
          </a:p>
          <a:p>
            <a:pPr marL="631664" lvl="1" indent="-155427">
              <a:lnSpc>
                <a:spcPct val="100000"/>
              </a:lnSpc>
              <a:spcBef>
                <a:spcPts val="245"/>
              </a:spcBef>
              <a:buSzPct val="83333"/>
              <a:buFont typeface="Courier New"/>
              <a:buChar char="o"/>
              <a:tabLst>
                <a:tab pos="631664" algn="l"/>
              </a:tabLst>
            </a:pPr>
            <a:r>
              <a:rPr lang="en-US" sz="818">
                <a:latin typeface="Lucida Sans"/>
                <a:cs typeface="Lucida Sans"/>
              </a:rPr>
              <a:t>Good</a:t>
            </a:r>
            <a:r>
              <a:rPr lang="en-US" sz="818" spc="-27">
                <a:latin typeface="Lucida Sans"/>
                <a:cs typeface="Lucida Sans"/>
              </a:rPr>
              <a:t> </a:t>
            </a:r>
            <a:r>
              <a:rPr lang="en-US" sz="818" spc="-41">
                <a:latin typeface="Lucida Sans"/>
                <a:cs typeface="Lucida Sans"/>
              </a:rPr>
              <a:t>nutrition</a:t>
            </a:r>
            <a:r>
              <a:rPr lang="en-US" sz="818" spc="-31">
                <a:latin typeface="Lucida Sans"/>
                <a:cs typeface="Lucida Sans"/>
              </a:rPr>
              <a:t> </a:t>
            </a:r>
            <a:r>
              <a:rPr lang="en-US" sz="818" spc="-20">
                <a:latin typeface="Lucida Sans"/>
                <a:cs typeface="Lucida Sans"/>
              </a:rPr>
              <a:t>and</a:t>
            </a:r>
            <a:r>
              <a:rPr lang="en-US" sz="818" spc="-27">
                <a:latin typeface="Lucida Sans"/>
                <a:cs typeface="Lucida Sans"/>
              </a:rPr>
              <a:t> </a:t>
            </a:r>
            <a:r>
              <a:rPr lang="en-US" sz="818" spc="-7">
                <a:latin typeface="Lucida Sans"/>
                <a:cs typeface="Lucida Sans"/>
              </a:rPr>
              <a:t>hunger</a:t>
            </a:r>
            <a:endParaRPr lang="en-US" sz="818">
              <a:latin typeface="Lucida Sans"/>
              <a:cs typeface="Lucida Sans"/>
            </a:endParaRPr>
          </a:p>
          <a:p>
            <a:pPr marL="631664" lvl="1" indent="-155427">
              <a:lnSpc>
                <a:spcPct val="100000"/>
              </a:lnSpc>
              <a:spcBef>
                <a:spcPts val="245"/>
              </a:spcBef>
              <a:buSzPct val="83333"/>
              <a:buFont typeface="Courier New"/>
              <a:buChar char="o"/>
              <a:tabLst>
                <a:tab pos="631664" algn="l"/>
              </a:tabLst>
            </a:pPr>
            <a:r>
              <a:rPr lang="en-US" sz="818" spc="-17">
                <a:latin typeface="Lucida Sans"/>
                <a:cs typeface="Lucida Sans"/>
              </a:rPr>
              <a:t>School</a:t>
            </a:r>
            <a:r>
              <a:rPr lang="en-US" sz="818" spc="-27">
                <a:latin typeface="Lucida Sans"/>
                <a:cs typeface="Lucida Sans"/>
              </a:rPr>
              <a:t> attendance,</a:t>
            </a:r>
            <a:r>
              <a:rPr lang="en-US" sz="818" spc="-31">
                <a:latin typeface="Lucida Sans"/>
                <a:cs typeface="Lucida Sans"/>
              </a:rPr>
              <a:t> learning</a:t>
            </a:r>
            <a:r>
              <a:rPr lang="en-US" sz="818" spc="-34">
                <a:latin typeface="Lucida Sans"/>
                <a:cs typeface="Lucida Sans"/>
              </a:rPr>
              <a:t> </a:t>
            </a:r>
            <a:r>
              <a:rPr lang="en-US" sz="818" spc="-24">
                <a:latin typeface="Lucida Sans"/>
                <a:cs typeface="Lucida Sans"/>
              </a:rPr>
              <a:t>and</a:t>
            </a:r>
            <a:r>
              <a:rPr lang="en-US" sz="818" spc="-27">
                <a:latin typeface="Lucida Sans"/>
                <a:cs typeface="Lucida Sans"/>
              </a:rPr>
              <a:t> </a:t>
            </a:r>
            <a:r>
              <a:rPr lang="en-US" sz="818" spc="-31">
                <a:latin typeface="Lucida Sans"/>
                <a:cs typeface="Lucida Sans"/>
              </a:rPr>
              <a:t>high</a:t>
            </a:r>
            <a:r>
              <a:rPr lang="en-US" sz="818" spc="-34">
                <a:latin typeface="Lucida Sans"/>
                <a:cs typeface="Lucida Sans"/>
              </a:rPr>
              <a:t> </a:t>
            </a:r>
            <a:r>
              <a:rPr lang="en-US" sz="818" spc="-27">
                <a:latin typeface="Lucida Sans"/>
                <a:cs typeface="Lucida Sans"/>
              </a:rPr>
              <a:t>school</a:t>
            </a:r>
            <a:r>
              <a:rPr lang="en-US" sz="818" spc="-34">
                <a:latin typeface="Lucida Sans"/>
                <a:cs typeface="Lucida Sans"/>
              </a:rPr>
              <a:t> </a:t>
            </a:r>
            <a:r>
              <a:rPr lang="en-US" sz="818" spc="-7">
                <a:latin typeface="Lucida Sans"/>
                <a:cs typeface="Lucida Sans"/>
              </a:rPr>
              <a:t>completion</a:t>
            </a:r>
          </a:p>
          <a:p>
            <a:pPr marL="631664" lvl="1" indent="-155427">
              <a:lnSpc>
                <a:spcPct val="100000"/>
              </a:lnSpc>
              <a:spcBef>
                <a:spcPts val="245"/>
              </a:spcBef>
              <a:buSzPct val="83333"/>
              <a:buFont typeface="Courier New"/>
              <a:buChar char="o"/>
              <a:tabLst>
                <a:tab pos="631664" algn="l"/>
              </a:tabLst>
            </a:pPr>
            <a:r>
              <a:rPr lang="en-US" sz="818" spc="-7">
                <a:latin typeface="Lucida Sans"/>
                <a:cs typeface="Lucida Sans"/>
              </a:rPr>
              <a:t>Fear</a:t>
            </a:r>
            <a:r>
              <a:rPr lang="en-US" sz="818" spc="-58">
                <a:latin typeface="Lucida Sans"/>
                <a:cs typeface="Lucida Sans"/>
              </a:rPr>
              <a:t> </a:t>
            </a:r>
            <a:r>
              <a:rPr lang="en-US" sz="818" spc="-20">
                <a:latin typeface="Lucida Sans"/>
                <a:cs typeface="Lucida Sans"/>
              </a:rPr>
              <a:t>and</a:t>
            </a:r>
            <a:r>
              <a:rPr lang="en-US" sz="818" spc="-55">
                <a:latin typeface="Lucida Sans"/>
                <a:cs typeface="Lucida Sans"/>
              </a:rPr>
              <a:t> </a:t>
            </a:r>
            <a:r>
              <a:rPr lang="en-US" sz="818" spc="-7">
                <a:latin typeface="Lucida Sans"/>
                <a:cs typeface="Lucida Sans"/>
              </a:rPr>
              <a:t>trauma</a:t>
            </a:r>
            <a:endParaRPr lang="en-US" sz="818">
              <a:latin typeface="Lucida Sans"/>
              <a:cs typeface="Lucida Sans"/>
            </a:endParaRPr>
          </a:p>
          <a:p>
            <a:pPr marL="319945" indent="-155427">
              <a:lnSpc>
                <a:spcPct val="100000"/>
              </a:lnSpc>
              <a:spcBef>
                <a:spcPts val="252"/>
              </a:spcBef>
              <a:buClr>
                <a:srgbClr val="000000"/>
              </a:buClr>
              <a:buSzPct val="83333"/>
              <a:buFont typeface="Symbol"/>
              <a:buChar char=""/>
              <a:tabLst>
                <a:tab pos="319945" algn="l"/>
              </a:tabLst>
            </a:pPr>
            <a:r>
              <a:rPr lang="en-US" sz="818" u="sng" spc="-20">
                <a:solidFill>
                  <a:srgbClr val="0000FF"/>
                </a:solidFill>
                <a:uFill>
                  <a:solidFill>
                    <a:srgbClr val="0000FF"/>
                  </a:solidFill>
                </a:uFill>
                <a:latin typeface="Lucida Sans"/>
                <a:cs typeface="Lucida Sans"/>
                <a:hlinkClick r:id="rId4"/>
              </a:rPr>
              <a:t>Check</a:t>
            </a:r>
            <a:r>
              <a:rPr lang="en-US" sz="818" u="sng" spc="-37">
                <a:solidFill>
                  <a:srgbClr val="0000FF"/>
                </a:solidFill>
                <a:uFill>
                  <a:solidFill>
                    <a:srgbClr val="0000FF"/>
                  </a:solidFill>
                </a:uFill>
                <a:latin typeface="Lucida Sans"/>
                <a:cs typeface="Lucida Sans"/>
                <a:hlinkClick r:id="rId4"/>
              </a:rPr>
              <a:t> </a:t>
            </a:r>
            <a:r>
              <a:rPr lang="en-US" sz="818" u="sng" spc="-34">
                <a:solidFill>
                  <a:srgbClr val="0000FF"/>
                </a:solidFill>
                <a:uFill>
                  <a:solidFill>
                    <a:srgbClr val="0000FF"/>
                  </a:solidFill>
                </a:uFill>
                <a:latin typeface="Lucida Sans"/>
                <a:cs typeface="Lucida Sans"/>
                <a:hlinkClick r:id="rId4"/>
              </a:rPr>
              <a:t>out</a:t>
            </a:r>
            <a:r>
              <a:rPr lang="en-US" sz="818" u="sng" spc="-37">
                <a:solidFill>
                  <a:srgbClr val="0000FF"/>
                </a:solidFill>
                <a:uFill>
                  <a:solidFill>
                    <a:srgbClr val="0000FF"/>
                  </a:solidFill>
                </a:uFill>
                <a:latin typeface="Lucida Sans"/>
                <a:cs typeface="Lucida Sans"/>
                <a:hlinkClick r:id="rId4"/>
              </a:rPr>
              <a:t> </a:t>
            </a:r>
            <a:r>
              <a:rPr lang="en-US" sz="818" u="sng" spc="-31">
                <a:solidFill>
                  <a:srgbClr val="0000FF"/>
                </a:solidFill>
                <a:uFill>
                  <a:solidFill>
                    <a:srgbClr val="0000FF"/>
                  </a:solidFill>
                </a:uFill>
                <a:latin typeface="Lucida Sans"/>
                <a:cs typeface="Lucida Sans"/>
                <a:hlinkClick r:id="rId4"/>
              </a:rPr>
              <a:t>our</a:t>
            </a:r>
            <a:r>
              <a:rPr lang="en-US" sz="818" u="sng" spc="-34">
                <a:solidFill>
                  <a:srgbClr val="0000FF"/>
                </a:solidFill>
                <a:uFill>
                  <a:solidFill>
                    <a:srgbClr val="0000FF"/>
                  </a:solidFill>
                </a:uFill>
                <a:latin typeface="Lucida Sans"/>
                <a:cs typeface="Lucida Sans"/>
                <a:hlinkClick r:id="rId4"/>
              </a:rPr>
              <a:t> Homelessness </a:t>
            </a:r>
            <a:r>
              <a:rPr lang="en-US" sz="818" u="sng" spc="-24">
                <a:solidFill>
                  <a:srgbClr val="0000FF"/>
                </a:solidFill>
                <a:uFill>
                  <a:solidFill>
                    <a:srgbClr val="0000FF"/>
                  </a:solidFill>
                </a:uFill>
                <a:latin typeface="Lucida Sans"/>
                <a:cs typeface="Lucida Sans"/>
                <a:hlinkClick r:id="rId4"/>
              </a:rPr>
              <a:t>and</a:t>
            </a:r>
            <a:r>
              <a:rPr lang="en-US" sz="818" u="sng" spc="-34">
                <a:solidFill>
                  <a:srgbClr val="0000FF"/>
                </a:solidFill>
                <a:uFill>
                  <a:solidFill>
                    <a:srgbClr val="0000FF"/>
                  </a:solidFill>
                </a:uFill>
                <a:latin typeface="Lucida Sans"/>
                <a:cs typeface="Lucida Sans"/>
                <a:hlinkClick r:id="rId4"/>
              </a:rPr>
              <a:t> </a:t>
            </a:r>
            <a:r>
              <a:rPr lang="en-US" sz="818" u="sng" spc="-24">
                <a:solidFill>
                  <a:srgbClr val="0000FF"/>
                </a:solidFill>
                <a:uFill>
                  <a:solidFill>
                    <a:srgbClr val="0000FF"/>
                  </a:solidFill>
                </a:uFill>
                <a:latin typeface="Lucida Sans"/>
                <a:cs typeface="Lucida Sans"/>
                <a:hlinkClick r:id="rId4"/>
              </a:rPr>
              <a:t>Children</a:t>
            </a:r>
            <a:r>
              <a:rPr lang="en-US" sz="818" u="sng" spc="-41">
                <a:solidFill>
                  <a:srgbClr val="0000FF"/>
                </a:solidFill>
                <a:uFill>
                  <a:solidFill>
                    <a:srgbClr val="0000FF"/>
                  </a:solidFill>
                </a:uFill>
                <a:latin typeface="Lucida Sans"/>
                <a:cs typeface="Lucida Sans"/>
                <a:hlinkClick r:id="rId4"/>
              </a:rPr>
              <a:t> </a:t>
            </a:r>
            <a:r>
              <a:rPr lang="en-US" sz="818" u="sng" spc="-37">
                <a:solidFill>
                  <a:srgbClr val="0000FF"/>
                </a:solidFill>
                <a:uFill>
                  <a:solidFill>
                    <a:srgbClr val="0000FF"/>
                  </a:solidFill>
                </a:uFill>
                <a:latin typeface="Lucida Sans"/>
                <a:cs typeface="Lucida Sans"/>
                <a:hlinkClick r:id="rId4"/>
              </a:rPr>
              <a:t>in</a:t>
            </a:r>
            <a:r>
              <a:rPr lang="en-US" sz="818" u="sng" spc="-41">
                <a:solidFill>
                  <a:srgbClr val="0000FF"/>
                </a:solidFill>
                <a:uFill>
                  <a:solidFill>
                    <a:srgbClr val="0000FF"/>
                  </a:solidFill>
                </a:uFill>
                <a:latin typeface="Lucida Sans"/>
                <a:cs typeface="Lucida Sans"/>
                <a:hlinkClick r:id="rId4"/>
              </a:rPr>
              <a:t> </a:t>
            </a:r>
            <a:r>
              <a:rPr lang="en-US" sz="818" u="sng" spc="-7">
                <a:solidFill>
                  <a:srgbClr val="0000FF"/>
                </a:solidFill>
                <a:uFill>
                  <a:solidFill>
                    <a:srgbClr val="0000FF"/>
                  </a:solidFill>
                </a:uFill>
                <a:latin typeface="Lucida Sans"/>
                <a:cs typeface="Lucida Sans"/>
                <a:hlinkClick r:id="rId4"/>
              </a:rPr>
              <a:t>Georgia</a:t>
            </a:r>
            <a:endParaRPr lang="en-US" sz="818">
              <a:latin typeface="Lucida Sans"/>
              <a:cs typeface="Lucida Sans"/>
            </a:endParaRPr>
          </a:p>
          <a:p>
            <a:pPr marL="631664" marR="3464" lvl="1" indent="-155859" algn="just">
              <a:lnSpc>
                <a:spcPct val="125000"/>
              </a:lnSpc>
              <a:buSzPct val="83333"/>
              <a:buFont typeface="Courier New"/>
              <a:buChar char="o"/>
              <a:tabLst>
                <a:tab pos="631664" algn="l"/>
              </a:tabLst>
            </a:pPr>
            <a:endParaRPr sz="818">
              <a:latin typeface="Lucida Sans"/>
              <a:cs typeface="Lucida Sans"/>
            </a:endParaRPr>
          </a:p>
        </p:txBody>
      </p:sp>
      <p:sp>
        <p:nvSpPr>
          <p:cNvPr id="6" name="object 2"/>
          <p:cNvSpPr txBox="1"/>
          <p:nvPr/>
        </p:nvSpPr>
        <p:spPr>
          <a:xfrm>
            <a:off x="6616945" y="1452038"/>
            <a:ext cx="4664652" cy="2154495"/>
          </a:xfrm>
          <a:prstGeom prst="rect">
            <a:avLst/>
          </a:prstGeom>
        </p:spPr>
        <p:txBody>
          <a:bodyPr vert="horz" wrap="square" lIns="0" tIns="40698" rIns="0" bIns="0" rtlCol="0">
            <a:spAutoFit/>
          </a:bodyPr>
          <a:lstStyle/>
          <a:p>
            <a:pPr marL="8659">
              <a:lnSpc>
                <a:spcPct val="100000"/>
              </a:lnSpc>
              <a:spcBef>
                <a:spcPts val="3"/>
              </a:spcBef>
            </a:pPr>
            <a:r>
              <a:rPr lang="en-US" sz="955" b="1" u="sng">
                <a:uFill>
                  <a:solidFill>
                    <a:srgbClr val="000000"/>
                  </a:solidFill>
                </a:uFill>
                <a:latin typeface="Tahoma"/>
                <a:cs typeface="Tahoma"/>
              </a:rPr>
              <a:t>W</a:t>
            </a:r>
            <a:r>
              <a:rPr sz="955" b="1" u="sng">
                <a:uFill>
                  <a:solidFill>
                    <a:srgbClr val="000000"/>
                  </a:solidFill>
                </a:uFill>
                <a:latin typeface="Tahoma"/>
                <a:cs typeface="Tahoma"/>
              </a:rPr>
              <a:t>hat</a:t>
            </a:r>
            <a:r>
              <a:rPr sz="955" b="1" u="sng" spc="41">
                <a:uFill>
                  <a:solidFill>
                    <a:srgbClr val="000000"/>
                  </a:solidFill>
                </a:uFill>
                <a:latin typeface="Tahoma"/>
                <a:cs typeface="Tahoma"/>
              </a:rPr>
              <a:t> </a:t>
            </a:r>
            <a:r>
              <a:rPr sz="955" b="1" u="sng">
                <a:uFill>
                  <a:solidFill>
                    <a:srgbClr val="000000"/>
                  </a:solidFill>
                </a:uFill>
                <a:latin typeface="Tahoma"/>
                <a:cs typeface="Tahoma"/>
              </a:rPr>
              <a:t>to</a:t>
            </a:r>
            <a:r>
              <a:rPr sz="955" b="1" u="sng" spc="37">
                <a:uFill>
                  <a:solidFill>
                    <a:srgbClr val="000000"/>
                  </a:solidFill>
                </a:uFill>
                <a:latin typeface="Tahoma"/>
                <a:cs typeface="Tahoma"/>
              </a:rPr>
              <a:t> </a:t>
            </a:r>
            <a:r>
              <a:rPr sz="955" b="1" u="sng">
                <a:uFill>
                  <a:solidFill>
                    <a:srgbClr val="000000"/>
                  </a:solidFill>
                </a:uFill>
                <a:latin typeface="Tahoma"/>
                <a:cs typeface="Tahoma"/>
              </a:rPr>
              <a:t>Say</a:t>
            </a:r>
            <a:r>
              <a:rPr sz="955" b="1" u="sng" spc="-20">
                <a:uFill>
                  <a:solidFill>
                    <a:srgbClr val="000000"/>
                  </a:solidFill>
                </a:uFill>
                <a:latin typeface="Tahoma"/>
                <a:cs typeface="Tahoma"/>
              </a:rPr>
              <a:t> </a:t>
            </a:r>
            <a:r>
              <a:rPr sz="955" b="1" u="sng" spc="-14">
                <a:uFill>
                  <a:solidFill>
                    <a:srgbClr val="000000"/>
                  </a:solidFill>
                </a:uFill>
                <a:latin typeface="Tahoma"/>
                <a:cs typeface="Tahoma"/>
              </a:rPr>
              <a:t>(CALLING</a:t>
            </a:r>
            <a:r>
              <a:rPr sz="955" b="1" u="sng" spc="-17">
                <a:uFill>
                  <a:solidFill>
                    <a:srgbClr val="000000"/>
                  </a:solidFill>
                </a:uFill>
                <a:latin typeface="Tahoma"/>
                <a:cs typeface="Tahoma"/>
              </a:rPr>
              <a:t> </a:t>
            </a:r>
            <a:r>
              <a:rPr sz="955" b="1" u="sng" spc="-48">
                <a:uFill>
                  <a:solidFill>
                    <a:srgbClr val="000000"/>
                  </a:solidFill>
                </a:uFill>
                <a:latin typeface="Tahoma"/>
                <a:cs typeface="Tahoma"/>
              </a:rPr>
              <a:t>WILL</a:t>
            </a:r>
            <a:r>
              <a:rPr sz="955" b="1" u="sng" spc="-17">
                <a:uFill>
                  <a:solidFill>
                    <a:srgbClr val="000000"/>
                  </a:solidFill>
                </a:uFill>
                <a:latin typeface="Tahoma"/>
                <a:cs typeface="Tahoma"/>
              </a:rPr>
              <a:t> </a:t>
            </a:r>
            <a:r>
              <a:rPr sz="955" b="1" u="sng">
                <a:uFill>
                  <a:solidFill>
                    <a:srgbClr val="000000"/>
                  </a:solidFill>
                </a:uFill>
                <a:latin typeface="Tahoma"/>
                <a:cs typeface="Tahoma"/>
              </a:rPr>
              <a:t>WORK</a:t>
            </a:r>
            <a:r>
              <a:rPr sz="955" b="1" u="sng" spc="-10">
                <a:uFill>
                  <a:solidFill>
                    <a:srgbClr val="000000"/>
                  </a:solidFill>
                </a:uFill>
                <a:latin typeface="Tahoma"/>
                <a:cs typeface="Tahoma"/>
              </a:rPr>
              <a:t> </a:t>
            </a:r>
            <a:r>
              <a:rPr sz="955" b="1" u="sng" spc="-7">
                <a:uFill>
                  <a:solidFill>
                    <a:srgbClr val="000000"/>
                  </a:solidFill>
                </a:uFill>
                <a:latin typeface="Tahoma"/>
                <a:cs typeface="Tahoma"/>
              </a:rPr>
              <a:t>BEST!)</a:t>
            </a:r>
            <a:endParaRPr sz="955">
              <a:latin typeface="Tahoma"/>
              <a:cs typeface="Tahoma"/>
            </a:endParaRPr>
          </a:p>
          <a:p>
            <a:pPr marL="8659">
              <a:lnSpc>
                <a:spcPct val="100000"/>
              </a:lnSpc>
              <a:spcBef>
                <a:spcPts val="535"/>
              </a:spcBef>
              <a:tabLst>
                <a:tab pos="1126518" algn="l"/>
              </a:tabLst>
            </a:pPr>
            <a:r>
              <a:rPr sz="818" spc="-17">
                <a:latin typeface="Lucida Sans"/>
                <a:cs typeface="Lucida Sans"/>
              </a:rPr>
              <a:t>Dear </a:t>
            </a:r>
            <a:r>
              <a:rPr sz="818">
                <a:latin typeface="Lucida Sans"/>
                <a:cs typeface="Lucida Sans"/>
              </a:rPr>
              <a:t>Senator</a:t>
            </a:r>
            <a:r>
              <a:rPr sz="818" spc="-17">
                <a:latin typeface="Lucida Sans"/>
                <a:cs typeface="Lucida Sans"/>
              </a:rPr>
              <a:t> </a:t>
            </a:r>
            <a:r>
              <a:rPr sz="818" u="sng">
                <a:uFill>
                  <a:solidFill>
                    <a:srgbClr val="000000"/>
                  </a:solidFill>
                </a:uFill>
                <a:latin typeface="Lucida Sans"/>
                <a:cs typeface="Lucida Sans"/>
              </a:rPr>
              <a:t>	</a:t>
            </a:r>
            <a:r>
              <a:rPr sz="818" spc="-34">
                <a:latin typeface="Lucida Sans"/>
                <a:cs typeface="Lucida Sans"/>
              </a:rPr>
              <a:t>,</a:t>
            </a:r>
            <a:endParaRPr sz="818">
              <a:latin typeface="Lucida Sans"/>
              <a:cs typeface="Lucida Sans"/>
            </a:endParaRPr>
          </a:p>
          <a:p>
            <a:pPr marL="8659" marR="3464">
              <a:lnSpc>
                <a:spcPct val="98600"/>
              </a:lnSpc>
              <a:spcBef>
                <a:spcPts val="545"/>
              </a:spcBef>
            </a:pPr>
            <a:r>
              <a:rPr sz="818" spc="-17">
                <a:latin typeface="Lucida Sans"/>
                <a:cs typeface="Lucida Sans"/>
              </a:rPr>
              <a:t>Please</a:t>
            </a:r>
            <a:r>
              <a:rPr sz="818" spc="-48">
                <a:latin typeface="Lucida Sans"/>
                <a:cs typeface="Lucida Sans"/>
              </a:rPr>
              <a:t> </a:t>
            </a:r>
            <a:r>
              <a:rPr sz="818" spc="-20">
                <a:latin typeface="Lucida Sans"/>
                <a:cs typeface="Lucida Sans"/>
              </a:rPr>
              <a:t>vote</a:t>
            </a:r>
            <a:r>
              <a:rPr sz="818" spc="-44">
                <a:latin typeface="Lucida Sans"/>
                <a:cs typeface="Lucida Sans"/>
              </a:rPr>
              <a:t> </a:t>
            </a:r>
            <a:r>
              <a:rPr sz="818" spc="133">
                <a:latin typeface="Trebuchet MS"/>
                <a:cs typeface="Trebuchet MS"/>
              </a:rPr>
              <a:t>DO</a:t>
            </a:r>
            <a:r>
              <a:rPr sz="818" spc="7">
                <a:latin typeface="Trebuchet MS"/>
                <a:cs typeface="Trebuchet MS"/>
              </a:rPr>
              <a:t> </a:t>
            </a:r>
            <a:r>
              <a:rPr sz="818" spc="68">
                <a:latin typeface="Trebuchet MS"/>
                <a:cs typeface="Trebuchet MS"/>
              </a:rPr>
              <a:t>PASS</a:t>
            </a:r>
            <a:r>
              <a:rPr sz="818" spc="-10">
                <a:latin typeface="Trebuchet MS"/>
                <a:cs typeface="Trebuchet MS"/>
              </a:rPr>
              <a:t> </a:t>
            </a:r>
            <a:r>
              <a:rPr sz="818" spc="-24">
                <a:latin typeface="Lucida Sans"/>
                <a:cs typeface="Lucida Sans"/>
              </a:rPr>
              <a:t>on</a:t>
            </a:r>
            <a:r>
              <a:rPr sz="818" spc="-44">
                <a:latin typeface="Lucida Sans"/>
                <a:cs typeface="Lucida Sans"/>
              </a:rPr>
              <a:t> </a:t>
            </a:r>
            <a:r>
              <a:rPr sz="818" spc="-27">
                <a:latin typeface="Lucida Sans"/>
                <a:cs typeface="Lucida Sans"/>
              </a:rPr>
              <a:t>House</a:t>
            </a:r>
            <a:r>
              <a:rPr sz="818" spc="-44">
                <a:latin typeface="Lucida Sans"/>
                <a:cs typeface="Lucida Sans"/>
              </a:rPr>
              <a:t> </a:t>
            </a:r>
            <a:r>
              <a:rPr sz="818" spc="-17">
                <a:latin typeface="Lucida Sans"/>
                <a:cs typeface="Lucida Sans"/>
              </a:rPr>
              <a:t>Bill</a:t>
            </a:r>
            <a:r>
              <a:rPr sz="818" spc="-44">
                <a:latin typeface="Lucida Sans"/>
                <a:cs typeface="Lucida Sans"/>
              </a:rPr>
              <a:t> </a:t>
            </a:r>
            <a:r>
              <a:rPr sz="818" spc="-48">
                <a:latin typeface="Lucida Sans"/>
                <a:cs typeface="Lucida Sans"/>
              </a:rPr>
              <a:t>404</a:t>
            </a:r>
            <a:r>
              <a:rPr sz="818" spc="-41">
                <a:latin typeface="Lucida Sans"/>
                <a:cs typeface="Lucida Sans"/>
              </a:rPr>
              <a:t> </a:t>
            </a:r>
            <a:r>
              <a:rPr sz="818" spc="-27">
                <a:latin typeface="Lucida Sans"/>
                <a:cs typeface="Lucida Sans"/>
              </a:rPr>
              <a:t>when</a:t>
            </a:r>
            <a:r>
              <a:rPr sz="818" spc="-44">
                <a:latin typeface="Lucida Sans"/>
                <a:cs typeface="Lucida Sans"/>
              </a:rPr>
              <a:t> </a:t>
            </a:r>
            <a:r>
              <a:rPr sz="818" spc="-27">
                <a:latin typeface="Lucida Sans"/>
                <a:cs typeface="Lucida Sans"/>
              </a:rPr>
              <a:t>the</a:t>
            </a:r>
            <a:r>
              <a:rPr sz="818" spc="-48">
                <a:latin typeface="Lucida Sans"/>
                <a:cs typeface="Lucida Sans"/>
              </a:rPr>
              <a:t> </a:t>
            </a:r>
            <a:r>
              <a:rPr sz="818" spc="-14">
                <a:latin typeface="Lucida Sans"/>
                <a:cs typeface="Lucida Sans"/>
              </a:rPr>
              <a:t>“Safe</a:t>
            </a:r>
            <a:r>
              <a:rPr sz="818" spc="-44">
                <a:latin typeface="Lucida Sans"/>
                <a:cs typeface="Lucida Sans"/>
              </a:rPr>
              <a:t> </a:t>
            </a:r>
            <a:r>
              <a:rPr sz="818" spc="-37">
                <a:latin typeface="Lucida Sans"/>
                <a:cs typeface="Lucida Sans"/>
              </a:rPr>
              <a:t>at</a:t>
            </a:r>
            <a:r>
              <a:rPr sz="818" spc="-41">
                <a:latin typeface="Lucida Sans"/>
                <a:cs typeface="Lucida Sans"/>
              </a:rPr>
              <a:t> </a:t>
            </a:r>
            <a:r>
              <a:rPr sz="818" spc="-20">
                <a:latin typeface="Lucida Sans"/>
                <a:cs typeface="Lucida Sans"/>
              </a:rPr>
              <a:t>Home</a:t>
            </a:r>
            <a:r>
              <a:rPr sz="818" spc="-44">
                <a:latin typeface="Lucida Sans"/>
                <a:cs typeface="Lucida Sans"/>
              </a:rPr>
              <a:t> </a:t>
            </a:r>
            <a:r>
              <a:rPr sz="818" spc="-20">
                <a:latin typeface="Lucida Sans"/>
                <a:cs typeface="Lucida Sans"/>
              </a:rPr>
              <a:t>Act,”</a:t>
            </a:r>
            <a:r>
              <a:rPr sz="818" spc="-41">
                <a:latin typeface="Lucida Sans"/>
                <a:cs typeface="Lucida Sans"/>
              </a:rPr>
              <a:t> </a:t>
            </a:r>
            <a:r>
              <a:rPr sz="818" spc="-27">
                <a:latin typeface="Lucida Sans"/>
                <a:cs typeface="Lucida Sans"/>
              </a:rPr>
              <a:t>House</a:t>
            </a:r>
            <a:r>
              <a:rPr sz="818" spc="-44">
                <a:latin typeface="Lucida Sans"/>
                <a:cs typeface="Lucida Sans"/>
              </a:rPr>
              <a:t> </a:t>
            </a:r>
            <a:r>
              <a:rPr sz="818" spc="-17">
                <a:latin typeface="Lucida Sans"/>
                <a:cs typeface="Lucida Sans"/>
              </a:rPr>
              <a:t>Bill</a:t>
            </a:r>
            <a:r>
              <a:rPr sz="818" spc="-44">
                <a:latin typeface="Lucida Sans"/>
                <a:cs typeface="Lucida Sans"/>
              </a:rPr>
              <a:t> </a:t>
            </a:r>
            <a:r>
              <a:rPr sz="818" spc="-48">
                <a:latin typeface="Lucida Sans"/>
                <a:cs typeface="Lucida Sans"/>
              </a:rPr>
              <a:t>404,</a:t>
            </a:r>
            <a:r>
              <a:rPr sz="818" spc="-41">
                <a:latin typeface="Lucida Sans"/>
                <a:cs typeface="Lucida Sans"/>
              </a:rPr>
              <a:t> </a:t>
            </a:r>
            <a:r>
              <a:rPr sz="818" spc="-7">
                <a:latin typeface="Lucida Sans"/>
                <a:cs typeface="Lucida Sans"/>
              </a:rPr>
              <a:t>comes </a:t>
            </a:r>
            <a:r>
              <a:rPr sz="818" spc="-17">
                <a:latin typeface="Lucida Sans"/>
                <a:cs typeface="Lucida Sans"/>
              </a:rPr>
              <a:t>before</a:t>
            </a:r>
            <a:r>
              <a:rPr sz="818" spc="-37">
                <a:latin typeface="Lucida Sans"/>
                <a:cs typeface="Lucida Sans"/>
              </a:rPr>
              <a:t> </a:t>
            </a:r>
            <a:r>
              <a:rPr sz="818" spc="-27">
                <a:latin typeface="Lucida Sans"/>
                <a:cs typeface="Lucida Sans"/>
              </a:rPr>
              <a:t>you</a:t>
            </a:r>
            <a:r>
              <a:rPr sz="818" spc="-37">
                <a:latin typeface="Lucida Sans"/>
                <a:cs typeface="Lucida Sans"/>
              </a:rPr>
              <a:t> </a:t>
            </a:r>
            <a:r>
              <a:rPr sz="818" spc="-41">
                <a:latin typeface="Lucida Sans"/>
                <a:cs typeface="Lucida Sans"/>
              </a:rPr>
              <a:t>in</a:t>
            </a:r>
            <a:r>
              <a:rPr sz="818" spc="-37">
                <a:latin typeface="Lucida Sans"/>
                <a:cs typeface="Lucida Sans"/>
              </a:rPr>
              <a:t> </a:t>
            </a:r>
            <a:r>
              <a:rPr sz="818" spc="-31">
                <a:latin typeface="Lucida Sans"/>
                <a:cs typeface="Lucida Sans"/>
              </a:rPr>
              <a:t>committee</a:t>
            </a:r>
            <a:r>
              <a:rPr sz="818" spc="-37">
                <a:latin typeface="Lucida Sans"/>
                <a:cs typeface="Lucida Sans"/>
              </a:rPr>
              <a:t> </a:t>
            </a:r>
            <a:r>
              <a:rPr sz="818" spc="-51">
                <a:latin typeface="Lucida Sans"/>
                <a:cs typeface="Lucida Sans"/>
              </a:rPr>
              <a:t>this</a:t>
            </a:r>
            <a:r>
              <a:rPr sz="818" spc="-37">
                <a:latin typeface="Lucida Sans"/>
                <a:cs typeface="Lucida Sans"/>
              </a:rPr>
              <a:t> </a:t>
            </a:r>
            <a:r>
              <a:rPr sz="818" spc="89">
                <a:latin typeface="Trebuchet MS"/>
                <a:cs typeface="Trebuchet MS"/>
              </a:rPr>
              <a:t>MONDAY</a:t>
            </a:r>
            <a:r>
              <a:rPr sz="818" spc="89">
                <a:latin typeface="Lucida Sans"/>
                <a:cs typeface="Lucida Sans"/>
              </a:rPr>
              <a:t>.</a:t>
            </a:r>
            <a:r>
              <a:rPr sz="818" spc="-31">
                <a:latin typeface="Lucida Sans"/>
                <a:cs typeface="Lucida Sans"/>
              </a:rPr>
              <a:t> </a:t>
            </a:r>
            <a:r>
              <a:rPr sz="818" spc="-37">
                <a:latin typeface="Lucida Sans"/>
                <a:cs typeface="Lucida Sans"/>
              </a:rPr>
              <a:t>In </a:t>
            </a:r>
            <a:r>
              <a:rPr sz="818" spc="-48">
                <a:latin typeface="Lucida Sans"/>
                <a:cs typeface="Lucida Sans"/>
              </a:rPr>
              <a:t>2021,</a:t>
            </a:r>
            <a:r>
              <a:rPr sz="818" spc="-34">
                <a:latin typeface="Lucida Sans"/>
                <a:cs typeface="Lucida Sans"/>
              </a:rPr>
              <a:t> </a:t>
            </a:r>
            <a:r>
              <a:rPr sz="818">
                <a:latin typeface="Lucida Sans"/>
                <a:cs typeface="Lucida Sans"/>
              </a:rPr>
              <a:t>20%</a:t>
            </a:r>
            <a:r>
              <a:rPr sz="818" spc="-37">
                <a:latin typeface="Lucida Sans"/>
                <a:cs typeface="Lucida Sans"/>
              </a:rPr>
              <a:t> </a:t>
            </a:r>
            <a:r>
              <a:rPr sz="818" spc="-34">
                <a:latin typeface="Lucida Sans"/>
                <a:cs typeface="Lucida Sans"/>
              </a:rPr>
              <a:t>of</a:t>
            </a:r>
            <a:r>
              <a:rPr sz="818" spc="-27">
                <a:latin typeface="Lucida Sans"/>
                <a:cs typeface="Lucida Sans"/>
              </a:rPr>
              <a:t> </a:t>
            </a:r>
            <a:r>
              <a:rPr sz="818" spc="-37">
                <a:latin typeface="Lucida Sans"/>
                <a:cs typeface="Lucida Sans"/>
              </a:rPr>
              <a:t>foster</a:t>
            </a:r>
            <a:r>
              <a:rPr sz="818" spc="-34">
                <a:latin typeface="Lucida Sans"/>
                <a:cs typeface="Lucida Sans"/>
              </a:rPr>
              <a:t> </a:t>
            </a:r>
            <a:r>
              <a:rPr sz="818" spc="-17">
                <a:latin typeface="Lucida Sans"/>
                <a:cs typeface="Lucida Sans"/>
              </a:rPr>
              <a:t>care</a:t>
            </a:r>
            <a:r>
              <a:rPr sz="818" spc="-37">
                <a:latin typeface="Lucida Sans"/>
                <a:cs typeface="Lucida Sans"/>
              </a:rPr>
              <a:t> </a:t>
            </a:r>
            <a:r>
              <a:rPr sz="818" spc="-31">
                <a:latin typeface="Lucida Sans"/>
                <a:cs typeface="Lucida Sans"/>
              </a:rPr>
              <a:t>placements</a:t>
            </a:r>
            <a:r>
              <a:rPr sz="818" spc="-37">
                <a:latin typeface="Lucida Sans"/>
                <a:cs typeface="Lucida Sans"/>
              </a:rPr>
              <a:t> </a:t>
            </a:r>
            <a:r>
              <a:rPr sz="818" spc="-24">
                <a:latin typeface="Lucida Sans"/>
                <a:cs typeface="Lucida Sans"/>
              </a:rPr>
              <a:t>cite</a:t>
            </a:r>
            <a:r>
              <a:rPr sz="818" spc="-34">
                <a:latin typeface="Lucida Sans"/>
                <a:cs typeface="Lucida Sans"/>
              </a:rPr>
              <a:t> </a:t>
            </a:r>
            <a:r>
              <a:rPr sz="818" spc="-7">
                <a:latin typeface="Lucida Sans"/>
                <a:cs typeface="Lucida Sans"/>
              </a:rPr>
              <a:t>inadequate </a:t>
            </a:r>
            <a:r>
              <a:rPr sz="818" spc="-34">
                <a:latin typeface="Lucida Sans"/>
                <a:cs typeface="Lucida Sans"/>
              </a:rPr>
              <a:t>housing </a:t>
            </a:r>
            <a:r>
              <a:rPr sz="818" spc="-41">
                <a:latin typeface="Lucida Sans"/>
                <a:cs typeface="Lucida Sans"/>
              </a:rPr>
              <a:t>as </a:t>
            </a:r>
            <a:r>
              <a:rPr sz="818" spc="-24">
                <a:latin typeface="Lucida Sans"/>
                <a:cs typeface="Lucida Sans"/>
              </a:rPr>
              <a:t>a</a:t>
            </a:r>
            <a:r>
              <a:rPr sz="818" spc="-41">
                <a:latin typeface="Lucida Sans"/>
                <a:cs typeface="Lucida Sans"/>
              </a:rPr>
              <a:t> </a:t>
            </a:r>
            <a:r>
              <a:rPr sz="818" spc="-27">
                <a:latin typeface="Lucida Sans"/>
                <a:cs typeface="Lucida Sans"/>
              </a:rPr>
              <a:t>reason</a:t>
            </a:r>
            <a:r>
              <a:rPr sz="818" spc="-41">
                <a:latin typeface="Lucida Sans"/>
                <a:cs typeface="Lucida Sans"/>
              </a:rPr>
              <a:t> </a:t>
            </a:r>
            <a:r>
              <a:rPr sz="818" spc="-37">
                <a:latin typeface="Lucida Sans"/>
                <a:cs typeface="Lucida Sans"/>
              </a:rPr>
              <a:t>for</a:t>
            </a:r>
            <a:r>
              <a:rPr sz="818" spc="-41">
                <a:latin typeface="Lucida Sans"/>
                <a:cs typeface="Lucida Sans"/>
              </a:rPr>
              <a:t> </a:t>
            </a:r>
            <a:r>
              <a:rPr sz="818" spc="-31">
                <a:latin typeface="Lucida Sans"/>
                <a:cs typeface="Lucida Sans"/>
              </a:rPr>
              <a:t>removal</a:t>
            </a:r>
            <a:r>
              <a:rPr sz="818" spc="-41">
                <a:latin typeface="Lucida Sans"/>
                <a:cs typeface="Lucida Sans"/>
              </a:rPr>
              <a:t> </a:t>
            </a:r>
            <a:r>
              <a:rPr sz="818" spc="-34">
                <a:latin typeface="Lucida Sans"/>
                <a:cs typeface="Lucida Sans"/>
              </a:rPr>
              <a:t>of </a:t>
            </a:r>
            <a:r>
              <a:rPr sz="818" spc="-24">
                <a:latin typeface="Lucida Sans"/>
                <a:cs typeface="Lucida Sans"/>
              </a:rPr>
              <a:t>a</a:t>
            </a:r>
            <a:r>
              <a:rPr sz="818" spc="-41">
                <a:latin typeface="Lucida Sans"/>
                <a:cs typeface="Lucida Sans"/>
              </a:rPr>
              <a:t> </a:t>
            </a:r>
            <a:r>
              <a:rPr sz="818" spc="-27">
                <a:latin typeface="Lucida Sans"/>
                <a:cs typeface="Lucida Sans"/>
              </a:rPr>
              <a:t>child</a:t>
            </a:r>
            <a:r>
              <a:rPr sz="818" spc="-37">
                <a:latin typeface="Lucida Sans"/>
                <a:cs typeface="Lucida Sans"/>
              </a:rPr>
              <a:t> </a:t>
            </a:r>
            <a:r>
              <a:rPr sz="818" spc="-41">
                <a:latin typeface="Lucida Sans"/>
                <a:cs typeface="Lucida Sans"/>
              </a:rPr>
              <a:t>from</a:t>
            </a:r>
            <a:r>
              <a:rPr sz="818" spc="-44">
                <a:latin typeface="Lucida Sans"/>
                <a:cs typeface="Lucida Sans"/>
              </a:rPr>
              <a:t> </a:t>
            </a:r>
            <a:r>
              <a:rPr sz="818" spc="-27">
                <a:latin typeface="Lucida Sans"/>
                <a:cs typeface="Lucida Sans"/>
              </a:rPr>
              <a:t>the</a:t>
            </a:r>
            <a:r>
              <a:rPr sz="818" spc="-41">
                <a:latin typeface="Lucida Sans"/>
                <a:cs typeface="Lucida Sans"/>
              </a:rPr>
              <a:t> </a:t>
            </a:r>
            <a:r>
              <a:rPr sz="818" spc="-27">
                <a:latin typeface="Lucida Sans"/>
                <a:cs typeface="Lucida Sans"/>
              </a:rPr>
              <a:t>home.</a:t>
            </a:r>
            <a:r>
              <a:rPr sz="818" spc="-37">
                <a:latin typeface="Lucida Sans"/>
                <a:cs typeface="Lucida Sans"/>
              </a:rPr>
              <a:t> </a:t>
            </a:r>
            <a:r>
              <a:rPr sz="818" spc="-20">
                <a:latin typeface="Lucida Sans"/>
                <a:cs typeface="Lucida Sans"/>
              </a:rPr>
              <a:t>Children</a:t>
            </a:r>
            <a:r>
              <a:rPr sz="818" spc="-41">
                <a:latin typeface="Lucida Sans"/>
                <a:cs typeface="Lucida Sans"/>
              </a:rPr>
              <a:t> </a:t>
            </a:r>
            <a:r>
              <a:rPr sz="818" spc="-27">
                <a:latin typeface="Lucida Sans"/>
                <a:cs typeface="Lucida Sans"/>
              </a:rPr>
              <a:t>who</a:t>
            </a:r>
            <a:r>
              <a:rPr sz="818" spc="-44">
                <a:latin typeface="Lucida Sans"/>
                <a:cs typeface="Lucida Sans"/>
              </a:rPr>
              <a:t> </a:t>
            </a:r>
            <a:r>
              <a:rPr sz="818" spc="-24">
                <a:latin typeface="Lucida Sans"/>
                <a:cs typeface="Lucida Sans"/>
              </a:rPr>
              <a:t>experience</a:t>
            </a:r>
            <a:r>
              <a:rPr sz="818" spc="-41">
                <a:latin typeface="Lucida Sans"/>
                <a:cs typeface="Lucida Sans"/>
              </a:rPr>
              <a:t> </a:t>
            </a:r>
            <a:r>
              <a:rPr sz="818" spc="-7">
                <a:latin typeface="Lucida Sans"/>
                <a:cs typeface="Lucida Sans"/>
              </a:rPr>
              <a:t>housing </a:t>
            </a:r>
            <a:r>
              <a:rPr sz="818" spc="-41">
                <a:latin typeface="Lucida Sans"/>
                <a:cs typeface="Lucida Sans"/>
              </a:rPr>
              <a:t>instability,</a:t>
            </a:r>
            <a:r>
              <a:rPr sz="818" spc="-27">
                <a:latin typeface="Lucida Sans"/>
                <a:cs typeface="Lucida Sans"/>
              </a:rPr>
              <a:t> </a:t>
            </a:r>
            <a:r>
              <a:rPr sz="818" spc="-37">
                <a:latin typeface="Lucida Sans"/>
                <a:cs typeface="Lucida Sans"/>
              </a:rPr>
              <a:t>unsafe</a:t>
            </a:r>
            <a:r>
              <a:rPr sz="818" spc="-34">
                <a:latin typeface="Lucida Sans"/>
                <a:cs typeface="Lucida Sans"/>
              </a:rPr>
              <a:t> homes,</a:t>
            </a:r>
            <a:r>
              <a:rPr sz="818" spc="-24">
                <a:latin typeface="Lucida Sans"/>
                <a:cs typeface="Lucida Sans"/>
              </a:rPr>
              <a:t> </a:t>
            </a:r>
            <a:r>
              <a:rPr sz="818" spc="-31">
                <a:latin typeface="Lucida Sans"/>
                <a:cs typeface="Lucida Sans"/>
              </a:rPr>
              <a:t>or</a:t>
            </a:r>
            <a:r>
              <a:rPr sz="818" spc="-27">
                <a:latin typeface="Lucida Sans"/>
                <a:cs typeface="Lucida Sans"/>
              </a:rPr>
              <a:t> </a:t>
            </a:r>
            <a:r>
              <a:rPr sz="818" spc="-34">
                <a:latin typeface="Lucida Sans"/>
                <a:cs typeface="Lucida Sans"/>
              </a:rPr>
              <a:t>homelessness </a:t>
            </a:r>
            <a:r>
              <a:rPr sz="818" spc="-31">
                <a:latin typeface="Lucida Sans"/>
                <a:cs typeface="Lucida Sans"/>
              </a:rPr>
              <a:t>often </a:t>
            </a:r>
            <a:r>
              <a:rPr sz="818" spc="-34">
                <a:latin typeface="Lucida Sans"/>
                <a:cs typeface="Lucida Sans"/>
              </a:rPr>
              <a:t>also</a:t>
            </a:r>
            <a:r>
              <a:rPr sz="818" spc="-31">
                <a:latin typeface="Lucida Sans"/>
                <a:cs typeface="Lucida Sans"/>
              </a:rPr>
              <a:t> struggle </a:t>
            </a:r>
            <a:r>
              <a:rPr sz="818" spc="-41">
                <a:latin typeface="Lucida Sans"/>
                <a:cs typeface="Lucida Sans"/>
              </a:rPr>
              <a:t>with</a:t>
            </a:r>
            <a:r>
              <a:rPr sz="818" spc="-31">
                <a:latin typeface="Lucida Sans"/>
                <a:cs typeface="Lucida Sans"/>
              </a:rPr>
              <a:t> </a:t>
            </a:r>
            <a:r>
              <a:rPr sz="818" spc="-37">
                <a:latin typeface="Lucida Sans"/>
                <a:cs typeface="Lucida Sans"/>
              </a:rPr>
              <a:t>asthma;</a:t>
            </a:r>
            <a:r>
              <a:rPr sz="818" spc="-27">
                <a:latin typeface="Lucida Sans"/>
                <a:cs typeface="Lucida Sans"/>
              </a:rPr>
              <a:t> </a:t>
            </a:r>
            <a:r>
              <a:rPr sz="818" spc="-31">
                <a:latin typeface="Lucida Sans"/>
                <a:cs typeface="Lucida Sans"/>
              </a:rPr>
              <a:t>school </a:t>
            </a:r>
            <a:r>
              <a:rPr sz="818" spc="-7">
                <a:latin typeface="Lucida Sans"/>
                <a:cs typeface="Lucida Sans"/>
              </a:rPr>
              <a:t>attendance, </a:t>
            </a:r>
            <a:r>
              <a:rPr sz="818" spc="-31">
                <a:latin typeface="Lucida Sans"/>
                <a:cs typeface="Lucida Sans"/>
              </a:rPr>
              <a:t>learning, </a:t>
            </a:r>
            <a:r>
              <a:rPr sz="818" spc="-24">
                <a:latin typeface="Lucida Sans"/>
                <a:cs typeface="Lucida Sans"/>
              </a:rPr>
              <a:t>and</a:t>
            </a:r>
            <a:r>
              <a:rPr sz="818" spc="-37">
                <a:latin typeface="Lucida Sans"/>
                <a:cs typeface="Lucida Sans"/>
              </a:rPr>
              <a:t> </a:t>
            </a:r>
            <a:r>
              <a:rPr sz="818" spc="-24">
                <a:latin typeface="Lucida Sans"/>
                <a:cs typeface="Lucida Sans"/>
              </a:rPr>
              <a:t>completion;</a:t>
            </a:r>
            <a:r>
              <a:rPr sz="818" spc="-37">
                <a:latin typeface="Lucida Sans"/>
                <a:cs typeface="Lucida Sans"/>
              </a:rPr>
              <a:t> </a:t>
            </a:r>
            <a:r>
              <a:rPr sz="818" spc="-41">
                <a:latin typeface="Lucida Sans"/>
                <a:cs typeface="Lucida Sans"/>
              </a:rPr>
              <a:t>as </a:t>
            </a:r>
            <a:r>
              <a:rPr sz="818" spc="-24">
                <a:latin typeface="Lucida Sans"/>
                <a:cs typeface="Lucida Sans"/>
              </a:rPr>
              <a:t>well</a:t>
            </a:r>
            <a:r>
              <a:rPr sz="818" spc="-34">
                <a:latin typeface="Lucida Sans"/>
                <a:cs typeface="Lucida Sans"/>
              </a:rPr>
              <a:t> </a:t>
            </a:r>
            <a:r>
              <a:rPr sz="818" spc="-41">
                <a:latin typeface="Lucida Sans"/>
                <a:cs typeface="Lucida Sans"/>
              </a:rPr>
              <a:t>as </a:t>
            </a:r>
            <a:r>
              <a:rPr sz="818" spc="-27">
                <a:latin typeface="Lucida Sans"/>
                <a:cs typeface="Lucida Sans"/>
              </a:rPr>
              <a:t>fear </a:t>
            </a:r>
            <a:r>
              <a:rPr sz="818" spc="-20">
                <a:latin typeface="Lucida Sans"/>
                <a:cs typeface="Lucida Sans"/>
              </a:rPr>
              <a:t>and</a:t>
            </a:r>
            <a:r>
              <a:rPr sz="818" spc="-37">
                <a:latin typeface="Lucida Sans"/>
                <a:cs typeface="Lucida Sans"/>
              </a:rPr>
              <a:t> </a:t>
            </a:r>
            <a:r>
              <a:rPr sz="818" spc="-41">
                <a:latin typeface="Lucida Sans"/>
                <a:cs typeface="Lucida Sans"/>
              </a:rPr>
              <a:t>trauma </a:t>
            </a:r>
            <a:r>
              <a:rPr sz="818" spc="-37">
                <a:latin typeface="Lucida Sans"/>
                <a:cs typeface="Lucida Sans"/>
              </a:rPr>
              <a:t>resulting</a:t>
            </a:r>
            <a:r>
              <a:rPr sz="818" spc="-41">
                <a:latin typeface="Lucida Sans"/>
                <a:cs typeface="Lucida Sans"/>
              </a:rPr>
              <a:t> from </a:t>
            </a:r>
            <a:r>
              <a:rPr sz="818" spc="-27">
                <a:latin typeface="Lucida Sans"/>
                <a:cs typeface="Lucida Sans"/>
              </a:rPr>
              <a:t>the</a:t>
            </a:r>
            <a:r>
              <a:rPr sz="818" spc="-41">
                <a:latin typeface="Lucida Sans"/>
                <a:cs typeface="Lucida Sans"/>
              </a:rPr>
              <a:t> </a:t>
            </a:r>
            <a:r>
              <a:rPr sz="818" spc="-37">
                <a:latin typeface="Lucida Sans"/>
                <a:cs typeface="Lucida Sans"/>
              </a:rPr>
              <a:t>insecurity </a:t>
            </a:r>
            <a:r>
              <a:rPr sz="818" spc="-20">
                <a:latin typeface="Lucida Sans"/>
                <a:cs typeface="Lucida Sans"/>
              </a:rPr>
              <a:t>caused</a:t>
            </a:r>
            <a:r>
              <a:rPr sz="818" spc="-37">
                <a:latin typeface="Lucida Sans"/>
                <a:cs typeface="Lucida Sans"/>
              </a:rPr>
              <a:t> </a:t>
            </a:r>
            <a:r>
              <a:rPr sz="818" spc="-14">
                <a:latin typeface="Lucida Sans"/>
                <a:cs typeface="Lucida Sans"/>
              </a:rPr>
              <a:t>by</a:t>
            </a:r>
            <a:r>
              <a:rPr sz="818" spc="-37">
                <a:latin typeface="Lucida Sans"/>
                <a:cs typeface="Lucida Sans"/>
              </a:rPr>
              <a:t> </a:t>
            </a:r>
            <a:r>
              <a:rPr sz="818" spc="-7">
                <a:latin typeface="Lucida Sans"/>
                <a:cs typeface="Lucida Sans"/>
              </a:rPr>
              <a:t>where </a:t>
            </a:r>
            <a:r>
              <a:rPr sz="818" spc="-31">
                <a:latin typeface="Lucida Sans"/>
                <a:cs typeface="Lucida Sans"/>
              </a:rPr>
              <a:t>they</a:t>
            </a:r>
            <a:r>
              <a:rPr sz="818" spc="-37">
                <a:latin typeface="Lucida Sans"/>
                <a:cs typeface="Lucida Sans"/>
              </a:rPr>
              <a:t> </a:t>
            </a:r>
            <a:r>
              <a:rPr sz="818" spc="-17">
                <a:latin typeface="Lucida Sans"/>
                <a:cs typeface="Lucida Sans"/>
              </a:rPr>
              <a:t>are</a:t>
            </a:r>
            <a:r>
              <a:rPr sz="818" spc="-44">
                <a:latin typeface="Lucida Sans"/>
                <a:cs typeface="Lucida Sans"/>
              </a:rPr>
              <a:t> </a:t>
            </a:r>
            <a:r>
              <a:rPr sz="818" spc="-20">
                <a:latin typeface="Lucida Sans"/>
                <a:cs typeface="Lucida Sans"/>
              </a:rPr>
              <a:t>going</a:t>
            </a:r>
            <a:r>
              <a:rPr sz="818" spc="-41">
                <a:latin typeface="Lucida Sans"/>
                <a:cs typeface="Lucida Sans"/>
              </a:rPr>
              <a:t> </a:t>
            </a:r>
            <a:r>
              <a:rPr sz="818" spc="-31">
                <a:latin typeface="Lucida Sans"/>
                <a:cs typeface="Lucida Sans"/>
              </a:rPr>
              <a:t>to</a:t>
            </a:r>
            <a:r>
              <a:rPr sz="818" spc="-41">
                <a:latin typeface="Lucida Sans"/>
                <a:cs typeface="Lucida Sans"/>
              </a:rPr>
              <a:t> </a:t>
            </a:r>
            <a:r>
              <a:rPr sz="818" spc="-14">
                <a:latin typeface="Lucida Sans"/>
                <a:cs typeface="Lucida Sans"/>
              </a:rPr>
              <a:t>sleep</a:t>
            </a:r>
            <a:r>
              <a:rPr sz="818" spc="-34">
                <a:latin typeface="Lucida Sans"/>
                <a:cs typeface="Lucida Sans"/>
              </a:rPr>
              <a:t> </a:t>
            </a:r>
            <a:r>
              <a:rPr sz="818" spc="-41">
                <a:latin typeface="Lucida Sans"/>
                <a:cs typeface="Lucida Sans"/>
              </a:rPr>
              <a:t>at</a:t>
            </a:r>
            <a:r>
              <a:rPr sz="818" spc="-37">
                <a:latin typeface="Lucida Sans"/>
                <a:cs typeface="Lucida Sans"/>
              </a:rPr>
              <a:t> night.</a:t>
            </a:r>
            <a:r>
              <a:rPr sz="818" spc="-34">
                <a:latin typeface="Lucida Sans"/>
                <a:cs typeface="Lucida Sans"/>
              </a:rPr>
              <a:t> </a:t>
            </a:r>
            <a:r>
              <a:rPr sz="818" spc="-51">
                <a:latin typeface="Lucida Sans"/>
                <a:cs typeface="Lucida Sans"/>
              </a:rPr>
              <a:t>This</a:t>
            </a:r>
            <a:r>
              <a:rPr sz="818" spc="-44">
                <a:latin typeface="Lucida Sans"/>
                <a:cs typeface="Lucida Sans"/>
              </a:rPr>
              <a:t> </a:t>
            </a:r>
            <a:r>
              <a:rPr sz="818" spc="-27">
                <a:latin typeface="Lucida Sans"/>
                <a:cs typeface="Lucida Sans"/>
              </a:rPr>
              <a:t>bill</a:t>
            </a:r>
            <a:r>
              <a:rPr sz="818" spc="-41">
                <a:latin typeface="Lucida Sans"/>
                <a:cs typeface="Lucida Sans"/>
              </a:rPr>
              <a:t> </a:t>
            </a:r>
            <a:r>
              <a:rPr sz="818" spc="-37">
                <a:latin typeface="Lucida Sans"/>
                <a:cs typeface="Lucida Sans"/>
              </a:rPr>
              <a:t>ensures</a:t>
            </a:r>
            <a:r>
              <a:rPr sz="818" spc="-41">
                <a:latin typeface="Lucida Sans"/>
                <a:cs typeface="Lucida Sans"/>
              </a:rPr>
              <a:t> that</a:t>
            </a:r>
            <a:r>
              <a:rPr sz="818" spc="-37">
                <a:latin typeface="Lucida Sans"/>
                <a:cs typeface="Lucida Sans"/>
              </a:rPr>
              <a:t> </a:t>
            </a:r>
            <a:r>
              <a:rPr sz="818" spc="-31">
                <a:latin typeface="Lucida Sans"/>
                <a:cs typeface="Lucida Sans"/>
              </a:rPr>
              <a:t>landlords,</a:t>
            </a:r>
            <a:r>
              <a:rPr sz="818" spc="-37">
                <a:latin typeface="Lucida Sans"/>
                <a:cs typeface="Lucida Sans"/>
              </a:rPr>
              <a:t> in</a:t>
            </a:r>
            <a:r>
              <a:rPr sz="818" spc="-27">
                <a:latin typeface="Lucida Sans"/>
                <a:cs typeface="Lucida Sans"/>
              </a:rPr>
              <a:t> </a:t>
            </a:r>
            <a:r>
              <a:rPr sz="818" spc="-37">
                <a:latin typeface="Lucida Sans"/>
                <a:cs typeface="Lucida Sans"/>
              </a:rPr>
              <a:t>various</a:t>
            </a:r>
            <a:r>
              <a:rPr sz="818" spc="-41">
                <a:latin typeface="Lucida Sans"/>
                <a:cs typeface="Lucida Sans"/>
              </a:rPr>
              <a:t> </a:t>
            </a:r>
            <a:r>
              <a:rPr sz="818" spc="-31">
                <a:latin typeface="Lucida Sans"/>
                <a:cs typeface="Lucida Sans"/>
              </a:rPr>
              <a:t>rental</a:t>
            </a:r>
            <a:r>
              <a:rPr sz="818" spc="-34">
                <a:latin typeface="Lucida Sans"/>
                <a:cs typeface="Lucida Sans"/>
              </a:rPr>
              <a:t> </a:t>
            </a:r>
            <a:r>
              <a:rPr sz="818" spc="-27">
                <a:latin typeface="Lucida Sans"/>
                <a:cs typeface="Lucida Sans"/>
              </a:rPr>
              <a:t>agreements,</a:t>
            </a:r>
            <a:r>
              <a:rPr sz="818" spc="-37">
                <a:latin typeface="Lucida Sans"/>
                <a:cs typeface="Lucida Sans"/>
              </a:rPr>
              <a:t> </a:t>
            </a:r>
            <a:r>
              <a:rPr sz="818" spc="-14">
                <a:latin typeface="Lucida Sans"/>
                <a:cs typeface="Lucida Sans"/>
              </a:rPr>
              <a:t>will </a:t>
            </a:r>
            <a:r>
              <a:rPr sz="818" spc="-41">
                <a:latin typeface="Lucida Sans"/>
                <a:cs typeface="Lucida Sans"/>
              </a:rPr>
              <a:t>maintain</a:t>
            </a:r>
            <a:r>
              <a:rPr sz="818" spc="-37">
                <a:latin typeface="Lucida Sans"/>
                <a:cs typeface="Lucida Sans"/>
              </a:rPr>
              <a:t> </a:t>
            </a:r>
            <a:r>
              <a:rPr sz="818" spc="-31">
                <a:latin typeface="Lucida Sans"/>
                <a:cs typeface="Lucida Sans"/>
              </a:rPr>
              <a:t>habitability</a:t>
            </a:r>
            <a:r>
              <a:rPr sz="818" spc="-34">
                <a:latin typeface="Lucida Sans"/>
                <a:cs typeface="Lucida Sans"/>
              </a:rPr>
              <a:t> </a:t>
            </a:r>
            <a:r>
              <a:rPr sz="818" spc="-41">
                <a:latin typeface="Lucida Sans"/>
                <a:cs typeface="Lucida Sans"/>
              </a:rPr>
              <a:t>for</a:t>
            </a:r>
            <a:r>
              <a:rPr sz="818" spc="-34">
                <a:latin typeface="Lucida Sans"/>
                <a:cs typeface="Lucida Sans"/>
              </a:rPr>
              <a:t> </a:t>
            </a:r>
            <a:r>
              <a:rPr sz="818" spc="-41">
                <a:latin typeface="Lucida Sans"/>
                <a:cs typeface="Lucida Sans"/>
              </a:rPr>
              <a:t>tenants,</a:t>
            </a:r>
            <a:r>
              <a:rPr sz="818" spc="-34">
                <a:latin typeface="Lucida Sans"/>
                <a:cs typeface="Lucida Sans"/>
              </a:rPr>
              <a:t> </a:t>
            </a:r>
            <a:r>
              <a:rPr sz="818" spc="-41">
                <a:latin typeface="Lucida Sans"/>
                <a:cs typeface="Lucida Sans"/>
              </a:rPr>
              <a:t>sets</a:t>
            </a:r>
            <a:r>
              <a:rPr sz="818" spc="-31">
                <a:latin typeface="Lucida Sans"/>
                <a:cs typeface="Lucida Sans"/>
              </a:rPr>
              <a:t> </a:t>
            </a:r>
            <a:r>
              <a:rPr sz="818" spc="-24">
                <a:latin typeface="Lucida Sans"/>
                <a:cs typeface="Lucida Sans"/>
              </a:rPr>
              <a:t>a</a:t>
            </a:r>
            <a:r>
              <a:rPr sz="818" spc="-34">
                <a:latin typeface="Lucida Sans"/>
                <a:cs typeface="Lucida Sans"/>
              </a:rPr>
              <a:t> </a:t>
            </a:r>
            <a:r>
              <a:rPr sz="818" spc="-55">
                <a:latin typeface="Lucida Sans"/>
                <a:cs typeface="Lucida Sans"/>
              </a:rPr>
              <a:t>maximum</a:t>
            </a:r>
            <a:r>
              <a:rPr sz="818" spc="-37">
                <a:latin typeface="Lucida Sans"/>
                <a:cs typeface="Lucida Sans"/>
              </a:rPr>
              <a:t> </a:t>
            </a:r>
            <a:r>
              <a:rPr sz="818" spc="-34">
                <a:latin typeface="Lucida Sans"/>
                <a:cs typeface="Lucida Sans"/>
              </a:rPr>
              <a:t>security </a:t>
            </a:r>
            <a:r>
              <a:rPr sz="818" spc="-20">
                <a:latin typeface="Lucida Sans"/>
                <a:cs typeface="Lucida Sans"/>
              </a:rPr>
              <a:t>deposit</a:t>
            </a:r>
            <a:r>
              <a:rPr sz="818" spc="-24">
                <a:latin typeface="Lucida Sans"/>
                <a:cs typeface="Lucida Sans"/>
              </a:rPr>
              <a:t> </a:t>
            </a:r>
            <a:r>
              <a:rPr sz="818" spc="-41">
                <a:latin typeface="Lucida Sans"/>
                <a:cs typeface="Lucida Sans"/>
              </a:rPr>
              <a:t>amount,</a:t>
            </a:r>
            <a:r>
              <a:rPr sz="818" spc="-34">
                <a:latin typeface="Lucida Sans"/>
                <a:cs typeface="Lucida Sans"/>
              </a:rPr>
              <a:t> </a:t>
            </a:r>
            <a:r>
              <a:rPr sz="818" spc="-20">
                <a:latin typeface="Lucida Sans"/>
                <a:cs typeface="Lucida Sans"/>
              </a:rPr>
              <a:t>and</a:t>
            </a:r>
            <a:r>
              <a:rPr sz="818" spc="-31">
                <a:latin typeface="Lucida Sans"/>
                <a:cs typeface="Lucida Sans"/>
              </a:rPr>
              <a:t> </a:t>
            </a:r>
            <a:r>
              <a:rPr sz="818" spc="-41">
                <a:latin typeface="Lucida Sans"/>
                <a:cs typeface="Lucida Sans"/>
              </a:rPr>
              <a:t>sets</a:t>
            </a:r>
            <a:r>
              <a:rPr sz="818" spc="-37">
                <a:latin typeface="Lucida Sans"/>
                <a:cs typeface="Lucida Sans"/>
              </a:rPr>
              <a:t> </a:t>
            </a:r>
            <a:r>
              <a:rPr sz="818" spc="-17">
                <a:latin typeface="Lucida Sans"/>
                <a:cs typeface="Lucida Sans"/>
              </a:rPr>
              <a:t>procedure</a:t>
            </a:r>
            <a:r>
              <a:rPr sz="818" spc="-37">
                <a:latin typeface="Lucida Sans"/>
                <a:cs typeface="Lucida Sans"/>
              </a:rPr>
              <a:t> </a:t>
            </a:r>
            <a:r>
              <a:rPr sz="818" spc="-17">
                <a:latin typeface="Lucida Sans"/>
                <a:cs typeface="Lucida Sans"/>
              </a:rPr>
              <a:t>for </a:t>
            </a:r>
            <a:r>
              <a:rPr sz="818" spc="-20">
                <a:latin typeface="Lucida Sans"/>
                <a:cs typeface="Lucida Sans"/>
              </a:rPr>
              <a:t>breach</a:t>
            </a:r>
            <a:r>
              <a:rPr sz="818" spc="-41">
                <a:latin typeface="Lucida Sans"/>
                <a:cs typeface="Lucida Sans"/>
              </a:rPr>
              <a:t> </a:t>
            </a:r>
            <a:r>
              <a:rPr sz="818" spc="-34">
                <a:latin typeface="Lucida Sans"/>
                <a:cs typeface="Lucida Sans"/>
              </a:rPr>
              <a:t>of</a:t>
            </a:r>
            <a:r>
              <a:rPr sz="818" spc="-31">
                <a:latin typeface="Lucida Sans"/>
                <a:cs typeface="Lucida Sans"/>
              </a:rPr>
              <a:t> </a:t>
            </a:r>
            <a:r>
              <a:rPr sz="818" spc="-34">
                <a:latin typeface="Lucida Sans"/>
                <a:cs typeface="Lucida Sans"/>
              </a:rPr>
              <a:t>contract. </a:t>
            </a:r>
            <a:r>
              <a:rPr sz="818" spc="-48">
                <a:latin typeface="Lucida Sans"/>
                <a:cs typeface="Lucida Sans"/>
              </a:rPr>
              <a:t>Thank</a:t>
            </a:r>
            <a:r>
              <a:rPr sz="818" spc="-37">
                <a:latin typeface="Lucida Sans"/>
                <a:cs typeface="Lucida Sans"/>
              </a:rPr>
              <a:t> </a:t>
            </a:r>
            <a:r>
              <a:rPr sz="818" spc="-31">
                <a:latin typeface="Lucida Sans"/>
                <a:cs typeface="Lucida Sans"/>
              </a:rPr>
              <a:t>you</a:t>
            </a:r>
            <a:r>
              <a:rPr sz="818" spc="-37">
                <a:latin typeface="Lucida Sans"/>
                <a:cs typeface="Lucida Sans"/>
              </a:rPr>
              <a:t> for</a:t>
            </a:r>
            <a:r>
              <a:rPr sz="818" spc="-34">
                <a:latin typeface="Lucida Sans"/>
                <a:cs typeface="Lucida Sans"/>
              </a:rPr>
              <a:t> </a:t>
            </a:r>
            <a:r>
              <a:rPr sz="818" spc="-31">
                <a:latin typeface="Lucida Sans"/>
                <a:cs typeface="Lucida Sans"/>
              </a:rPr>
              <a:t>your</a:t>
            </a:r>
            <a:r>
              <a:rPr sz="818" spc="-37">
                <a:latin typeface="Lucida Sans"/>
                <a:cs typeface="Lucida Sans"/>
              </a:rPr>
              <a:t> </a:t>
            </a:r>
            <a:r>
              <a:rPr sz="818" spc="-41">
                <a:latin typeface="Lucida Sans"/>
                <a:cs typeface="Lucida Sans"/>
              </a:rPr>
              <a:t>thoughtfulness</a:t>
            </a:r>
            <a:r>
              <a:rPr sz="818" spc="-37">
                <a:latin typeface="Lucida Sans"/>
                <a:cs typeface="Lucida Sans"/>
              </a:rPr>
              <a:t> </a:t>
            </a:r>
            <a:r>
              <a:rPr sz="818" spc="-27">
                <a:latin typeface="Lucida Sans"/>
                <a:cs typeface="Lucida Sans"/>
              </a:rPr>
              <a:t>on</a:t>
            </a:r>
            <a:r>
              <a:rPr sz="818" spc="-37">
                <a:latin typeface="Lucida Sans"/>
                <a:cs typeface="Lucida Sans"/>
              </a:rPr>
              <a:t> </a:t>
            </a:r>
            <a:r>
              <a:rPr sz="818" spc="-24">
                <a:latin typeface="Lucida Sans"/>
                <a:cs typeface="Lucida Sans"/>
              </a:rPr>
              <a:t>behalf</a:t>
            </a:r>
            <a:r>
              <a:rPr sz="818" spc="-31">
                <a:latin typeface="Lucida Sans"/>
                <a:cs typeface="Lucida Sans"/>
              </a:rPr>
              <a:t> </a:t>
            </a:r>
            <a:r>
              <a:rPr sz="818" spc="-34">
                <a:latin typeface="Lucida Sans"/>
                <a:cs typeface="Lucida Sans"/>
              </a:rPr>
              <a:t>of </a:t>
            </a:r>
            <a:r>
              <a:rPr sz="818" spc="-24">
                <a:latin typeface="Lucida Sans"/>
                <a:cs typeface="Lucida Sans"/>
              </a:rPr>
              <a:t>Georgia’s</a:t>
            </a:r>
            <a:r>
              <a:rPr sz="818" spc="-37">
                <a:latin typeface="Lucida Sans"/>
                <a:cs typeface="Lucida Sans"/>
              </a:rPr>
              <a:t> </a:t>
            </a:r>
            <a:r>
              <a:rPr sz="818" spc="-27">
                <a:latin typeface="Lucida Sans"/>
                <a:cs typeface="Lucida Sans"/>
              </a:rPr>
              <a:t>children</a:t>
            </a:r>
            <a:r>
              <a:rPr sz="818" spc="-37">
                <a:latin typeface="Lucida Sans"/>
                <a:cs typeface="Lucida Sans"/>
              </a:rPr>
              <a:t> with</a:t>
            </a:r>
            <a:r>
              <a:rPr sz="818" spc="-41">
                <a:latin typeface="Lucida Sans"/>
                <a:cs typeface="Lucida Sans"/>
              </a:rPr>
              <a:t> </a:t>
            </a:r>
            <a:r>
              <a:rPr sz="818" spc="-7">
                <a:latin typeface="Lucida Sans"/>
                <a:cs typeface="Lucida Sans"/>
              </a:rPr>
              <a:t>regards </a:t>
            </a:r>
            <a:r>
              <a:rPr sz="818" spc="-31">
                <a:latin typeface="Lucida Sans"/>
                <a:cs typeface="Lucida Sans"/>
              </a:rPr>
              <a:t>to</a:t>
            </a:r>
            <a:r>
              <a:rPr sz="818" spc="-51">
                <a:latin typeface="Lucida Sans"/>
                <a:cs typeface="Lucida Sans"/>
              </a:rPr>
              <a:t> </a:t>
            </a:r>
            <a:r>
              <a:rPr sz="818" spc="-48">
                <a:latin typeface="Lucida Sans"/>
                <a:cs typeface="Lucida Sans"/>
              </a:rPr>
              <a:t>this</a:t>
            </a:r>
            <a:r>
              <a:rPr sz="818" spc="-51">
                <a:latin typeface="Lucida Sans"/>
                <a:cs typeface="Lucida Sans"/>
              </a:rPr>
              <a:t> </a:t>
            </a:r>
            <a:r>
              <a:rPr sz="818" spc="-7">
                <a:latin typeface="Lucida Sans"/>
                <a:cs typeface="Lucida Sans"/>
              </a:rPr>
              <a:t>bill.</a:t>
            </a:r>
            <a:endParaRPr sz="818">
              <a:latin typeface="Lucida Sans"/>
              <a:cs typeface="Lucida Sans"/>
            </a:endParaRPr>
          </a:p>
          <a:p>
            <a:pPr>
              <a:lnSpc>
                <a:spcPct val="100000"/>
              </a:lnSpc>
              <a:spcBef>
                <a:spcPts val="937"/>
              </a:spcBef>
            </a:pPr>
            <a:endParaRPr sz="818">
              <a:latin typeface="Lucida Sans"/>
              <a:cs typeface="Lucida Sans"/>
            </a:endParaRPr>
          </a:p>
          <a:p>
            <a:pPr marL="8659">
              <a:lnSpc>
                <a:spcPct val="100000"/>
              </a:lnSpc>
            </a:pPr>
            <a:r>
              <a:rPr sz="955" b="1" u="sng">
                <a:uFill>
                  <a:solidFill>
                    <a:srgbClr val="000000"/>
                  </a:solidFill>
                </a:uFill>
                <a:latin typeface="Tahoma"/>
                <a:cs typeface="Tahoma"/>
              </a:rPr>
              <a:t>Who</a:t>
            </a:r>
            <a:r>
              <a:rPr sz="955" b="1" u="sng" spc="58">
                <a:uFill>
                  <a:solidFill>
                    <a:srgbClr val="000000"/>
                  </a:solidFill>
                </a:uFill>
                <a:latin typeface="Tahoma"/>
                <a:cs typeface="Tahoma"/>
              </a:rPr>
              <a:t> </a:t>
            </a:r>
            <a:r>
              <a:rPr sz="955" b="1" u="sng">
                <a:uFill>
                  <a:solidFill>
                    <a:srgbClr val="000000"/>
                  </a:solidFill>
                </a:uFill>
                <a:latin typeface="Tahoma"/>
                <a:cs typeface="Tahoma"/>
              </a:rPr>
              <a:t>to</a:t>
            </a:r>
            <a:r>
              <a:rPr sz="955" b="1" u="sng" spc="61">
                <a:uFill>
                  <a:solidFill>
                    <a:srgbClr val="000000"/>
                  </a:solidFill>
                </a:uFill>
                <a:latin typeface="Tahoma"/>
                <a:cs typeface="Tahoma"/>
              </a:rPr>
              <a:t> </a:t>
            </a:r>
            <a:r>
              <a:rPr sz="955" b="1" u="sng" spc="-7">
                <a:uFill>
                  <a:solidFill>
                    <a:srgbClr val="000000"/>
                  </a:solidFill>
                </a:uFill>
                <a:latin typeface="Tahoma"/>
                <a:cs typeface="Tahoma"/>
              </a:rPr>
              <a:t>Contact</a:t>
            </a:r>
            <a:endParaRPr sz="955">
              <a:latin typeface="Tahoma"/>
              <a:cs typeface="Tahoma"/>
            </a:endParaRPr>
          </a:p>
          <a:p>
            <a:pPr marL="8659">
              <a:lnSpc>
                <a:spcPct val="100000"/>
              </a:lnSpc>
              <a:spcBef>
                <a:spcPts val="610"/>
              </a:spcBef>
            </a:pPr>
            <a:r>
              <a:rPr sz="818" spc="-20">
                <a:latin typeface="Lucida Sans"/>
                <a:cs typeface="Lucida Sans"/>
              </a:rPr>
              <a:t>Members</a:t>
            </a:r>
            <a:r>
              <a:rPr sz="818" spc="-48">
                <a:latin typeface="Lucida Sans"/>
                <a:cs typeface="Lucida Sans"/>
              </a:rPr>
              <a:t> </a:t>
            </a:r>
            <a:r>
              <a:rPr sz="818" spc="-34">
                <a:latin typeface="Lucida Sans"/>
                <a:cs typeface="Lucida Sans"/>
              </a:rPr>
              <a:t>of</a:t>
            </a:r>
            <a:r>
              <a:rPr sz="818" spc="-41">
                <a:latin typeface="Lucida Sans"/>
                <a:cs typeface="Lucida Sans"/>
              </a:rPr>
              <a:t> </a:t>
            </a:r>
            <a:r>
              <a:rPr sz="818" spc="-27">
                <a:latin typeface="Lucida Sans"/>
                <a:cs typeface="Lucida Sans"/>
              </a:rPr>
              <a:t>the</a:t>
            </a:r>
            <a:r>
              <a:rPr sz="818" spc="-48">
                <a:latin typeface="Lucida Sans"/>
                <a:cs typeface="Lucida Sans"/>
              </a:rPr>
              <a:t> </a:t>
            </a:r>
            <a:r>
              <a:rPr sz="818" spc="-14">
                <a:latin typeface="Lucida Sans"/>
                <a:cs typeface="Lucida Sans"/>
              </a:rPr>
              <a:t>Senate</a:t>
            </a:r>
            <a:r>
              <a:rPr sz="818" spc="-48">
                <a:latin typeface="Lucida Sans"/>
                <a:cs typeface="Lucida Sans"/>
              </a:rPr>
              <a:t> </a:t>
            </a:r>
            <a:r>
              <a:rPr sz="818" spc="-7">
                <a:latin typeface="Lucida Sans"/>
                <a:cs typeface="Lucida Sans"/>
              </a:rPr>
              <a:t>Judiciary</a:t>
            </a:r>
            <a:r>
              <a:rPr sz="818" spc="-41">
                <a:latin typeface="Lucida Sans"/>
                <a:cs typeface="Lucida Sans"/>
              </a:rPr>
              <a:t> </a:t>
            </a:r>
            <a:r>
              <a:rPr sz="818" spc="-7">
                <a:latin typeface="Lucida Sans"/>
                <a:cs typeface="Lucida Sans"/>
              </a:rPr>
              <a:t>Committee</a:t>
            </a:r>
            <a:endParaRPr sz="818">
              <a:latin typeface="Lucida Sans"/>
              <a:cs typeface="Lucida Sans"/>
            </a:endParaRPr>
          </a:p>
        </p:txBody>
      </p:sp>
      <p:graphicFrame>
        <p:nvGraphicFramePr>
          <p:cNvPr id="7" name="object 3"/>
          <p:cNvGraphicFramePr>
            <a:graphicFrameLocks noGrp="1"/>
          </p:cNvGraphicFramePr>
          <p:nvPr>
            <p:extLst>
              <p:ext uri="{D42A27DB-BD31-4B8C-83A1-F6EECF244321}">
                <p14:modId xmlns:p14="http://schemas.microsoft.com/office/powerpoint/2010/main" val="1593775137"/>
              </p:ext>
            </p:extLst>
          </p:nvPr>
        </p:nvGraphicFramePr>
        <p:xfrm>
          <a:off x="6583373" y="3606533"/>
          <a:ext cx="5223359" cy="2163568"/>
        </p:xfrm>
        <a:graphic>
          <a:graphicData uri="http://schemas.openxmlformats.org/drawingml/2006/table">
            <a:tbl>
              <a:tblPr firstRow="1" bandRow="1">
                <a:tableStyleId>{2D5ABB26-0587-4C30-8999-92F81FD0307C}</a:tableStyleId>
              </a:tblPr>
              <a:tblGrid>
                <a:gridCol w="1685696">
                  <a:extLst>
                    <a:ext uri="{9D8B030D-6E8A-4147-A177-3AD203B41FA5}">
                      <a16:colId xmlns:a16="http://schemas.microsoft.com/office/drawing/2014/main" val="20000"/>
                    </a:ext>
                  </a:extLst>
                </a:gridCol>
                <a:gridCol w="1344350">
                  <a:extLst>
                    <a:ext uri="{9D8B030D-6E8A-4147-A177-3AD203B41FA5}">
                      <a16:colId xmlns:a16="http://schemas.microsoft.com/office/drawing/2014/main" val="20001"/>
                    </a:ext>
                  </a:extLst>
                </a:gridCol>
                <a:gridCol w="2193313">
                  <a:extLst>
                    <a:ext uri="{9D8B030D-6E8A-4147-A177-3AD203B41FA5}">
                      <a16:colId xmlns:a16="http://schemas.microsoft.com/office/drawing/2014/main" val="20002"/>
                    </a:ext>
                  </a:extLst>
                </a:gridCol>
              </a:tblGrid>
              <a:tr h="162358">
                <a:tc>
                  <a:txBody>
                    <a:bodyPr/>
                    <a:lstStyle/>
                    <a:p>
                      <a:pPr marL="31750">
                        <a:lnSpc>
                          <a:spcPts val="1375"/>
                        </a:lnSpc>
                      </a:pPr>
                      <a:r>
                        <a:rPr sz="800" spc="-30">
                          <a:latin typeface="Lucida Sans"/>
                          <a:cs typeface="Lucida Sans"/>
                        </a:rPr>
                        <a:t>Sen.</a:t>
                      </a:r>
                      <a:r>
                        <a:rPr sz="800" spc="-40">
                          <a:latin typeface="Lucida Sans"/>
                          <a:cs typeface="Lucida Sans"/>
                        </a:rPr>
                        <a:t> </a:t>
                      </a:r>
                      <a:r>
                        <a:rPr sz="800" spc="-30">
                          <a:latin typeface="Lucida Sans"/>
                          <a:cs typeface="Lucida Sans"/>
                        </a:rPr>
                        <a:t>Brian</a:t>
                      </a:r>
                      <a:r>
                        <a:rPr sz="800" spc="-45">
                          <a:latin typeface="Lucida Sans"/>
                          <a:cs typeface="Lucida Sans"/>
                        </a:rPr>
                        <a:t> </a:t>
                      </a:r>
                      <a:r>
                        <a:rPr sz="800" spc="-50">
                          <a:latin typeface="Lucida Sans"/>
                          <a:cs typeface="Lucida Sans"/>
                        </a:rPr>
                        <a:t>Strickland,</a:t>
                      </a:r>
                      <a:r>
                        <a:rPr sz="800" spc="-40">
                          <a:latin typeface="Lucida Sans"/>
                          <a:cs typeface="Lucida Sans"/>
                        </a:rPr>
                        <a:t> </a:t>
                      </a:r>
                      <a:r>
                        <a:rPr sz="800" spc="-20">
                          <a:latin typeface="Lucida Sans"/>
                          <a:cs typeface="Lucida Sans"/>
                        </a:rPr>
                        <a:t>Chair</a:t>
                      </a:r>
                      <a:endParaRPr sz="800">
                        <a:latin typeface="Lucida Sans"/>
                        <a:cs typeface="Lucida Sans"/>
                      </a:endParaRPr>
                    </a:p>
                  </a:txBody>
                  <a:tcPr marL="0" marR="0" marT="0" marB="0"/>
                </a:tc>
                <a:tc>
                  <a:txBody>
                    <a:bodyPr/>
                    <a:lstStyle/>
                    <a:p>
                      <a:pPr marL="117475">
                        <a:lnSpc>
                          <a:spcPts val="1375"/>
                        </a:lnSpc>
                      </a:pPr>
                      <a:r>
                        <a:rPr sz="800" spc="-60">
                          <a:latin typeface="Lucida Sans"/>
                          <a:cs typeface="Lucida Sans"/>
                        </a:rPr>
                        <a:t>404-463-</a:t>
                      </a:r>
                      <a:r>
                        <a:rPr sz="800" spc="-20">
                          <a:latin typeface="Lucida Sans"/>
                          <a:cs typeface="Lucida Sans"/>
                        </a:rPr>
                        <a:t>6598</a:t>
                      </a:r>
                      <a:endParaRPr sz="800">
                        <a:latin typeface="Lucida Sans"/>
                        <a:cs typeface="Lucida Sans"/>
                      </a:endParaRPr>
                    </a:p>
                  </a:txBody>
                  <a:tcPr marL="0" marR="0" marT="0" marB="0"/>
                </a:tc>
                <a:tc>
                  <a:txBody>
                    <a:bodyPr/>
                    <a:lstStyle/>
                    <a:p>
                      <a:pPr marL="645795">
                        <a:lnSpc>
                          <a:spcPts val="1375"/>
                        </a:lnSpc>
                      </a:pPr>
                      <a:r>
                        <a:rPr sz="800" u="sng" spc="-35">
                          <a:solidFill>
                            <a:srgbClr val="0000FF"/>
                          </a:solidFill>
                          <a:uFill>
                            <a:solidFill>
                              <a:srgbClr val="0000FF"/>
                            </a:solidFill>
                          </a:uFill>
                          <a:latin typeface="Lucida Sans"/>
                          <a:cs typeface="Lucida Sans"/>
                          <a:hlinkClick r:id="rId5"/>
                        </a:rPr>
                        <a:t>Brian.strickland@senate.ga.gov</a:t>
                      </a:r>
                      <a:endParaRPr sz="800">
                        <a:latin typeface="Lucida Sans"/>
                        <a:cs typeface="Lucida Sans"/>
                      </a:endParaRPr>
                    </a:p>
                  </a:txBody>
                  <a:tcPr marL="0" marR="0" marT="0" marB="0"/>
                </a:tc>
                <a:extLst>
                  <a:ext uri="{0D108BD9-81ED-4DB2-BD59-A6C34878D82A}">
                    <a16:rowId xmlns:a16="http://schemas.microsoft.com/office/drawing/2014/main" val="10000"/>
                  </a:ext>
                </a:extLst>
              </a:tr>
              <a:tr h="201324">
                <a:tc>
                  <a:txBody>
                    <a:bodyPr/>
                    <a:lstStyle/>
                    <a:p>
                      <a:pPr marL="31750">
                        <a:lnSpc>
                          <a:spcPct val="100000"/>
                        </a:lnSpc>
                        <a:spcBef>
                          <a:spcPts val="385"/>
                        </a:spcBef>
                      </a:pPr>
                      <a:r>
                        <a:rPr sz="800" spc="-30">
                          <a:latin typeface="Lucida Sans"/>
                          <a:cs typeface="Lucida Sans"/>
                        </a:rPr>
                        <a:t>Sen.</a:t>
                      </a:r>
                      <a:r>
                        <a:rPr sz="800" spc="-60">
                          <a:latin typeface="Lucida Sans"/>
                          <a:cs typeface="Lucida Sans"/>
                        </a:rPr>
                        <a:t> </a:t>
                      </a:r>
                      <a:r>
                        <a:rPr sz="800" spc="-25">
                          <a:latin typeface="Lucida Sans"/>
                          <a:cs typeface="Lucida Sans"/>
                        </a:rPr>
                        <a:t>Bill</a:t>
                      </a:r>
                      <a:r>
                        <a:rPr sz="800" spc="-60">
                          <a:latin typeface="Lucida Sans"/>
                          <a:cs typeface="Lucida Sans"/>
                        </a:rPr>
                        <a:t> </a:t>
                      </a:r>
                      <a:r>
                        <a:rPr sz="800" spc="-40">
                          <a:latin typeface="Lucida Sans"/>
                          <a:cs typeface="Lucida Sans"/>
                        </a:rPr>
                        <a:t>Cowsert,</a:t>
                      </a:r>
                      <a:r>
                        <a:rPr sz="800" spc="-55">
                          <a:latin typeface="Lucida Sans"/>
                          <a:cs typeface="Lucida Sans"/>
                        </a:rPr>
                        <a:t> </a:t>
                      </a:r>
                      <a:r>
                        <a:rPr sz="800" spc="-30">
                          <a:latin typeface="Lucida Sans"/>
                          <a:cs typeface="Lucida Sans"/>
                        </a:rPr>
                        <a:t>Vice</a:t>
                      </a:r>
                      <a:r>
                        <a:rPr sz="800" spc="-50">
                          <a:latin typeface="Lucida Sans"/>
                          <a:cs typeface="Lucida Sans"/>
                        </a:rPr>
                        <a:t> </a:t>
                      </a:r>
                      <a:r>
                        <a:rPr sz="800" spc="-20">
                          <a:latin typeface="Lucida Sans"/>
                          <a:cs typeface="Lucida Sans"/>
                        </a:rPr>
                        <a:t>Chair</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404-463-</a:t>
                      </a:r>
                      <a:r>
                        <a:rPr sz="800" spc="-20">
                          <a:latin typeface="Lucida Sans"/>
                          <a:cs typeface="Lucida Sans"/>
                        </a:rPr>
                        <a:t>1366</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6"/>
                        </a:rPr>
                        <a:t>Bill.cowsert@senate.ga.gov</a:t>
                      </a:r>
                      <a:endParaRPr sz="800">
                        <a:latin typeface="Lucida Sans"/>
                        <a:cs typeface="Lucida Sans"/>
                      </a:endParaRPr>
                    </a:p>
                  </a:txBody>
                  <a:tcPr marL="0" marR="0" marT="33338" marB="0"/>
                </a:tc>
                <a:extLst>
                  <a:ext uri="{0D108BD9-81ED-4DB2-BD59-A6C34878D82A}">
                    <a16:rowId xmlns:a16="http://schemas.microsoft.com/office/drawing/2014/main" val="10001"/>
                  </a:ext>
                </a:extLst>
              </a:tr>
              <a:tr h="201324">
                <a:tc>
                  <a:txBody>
                    <a:bodyPr/>
                    <a:lstStyle/>
                    <a:p>
                      <a:pPr marL="31750">
                        <a:lnSpc>
                          <a:spcPct val="100000"/>
                        </a:lnSpc>
                        <a:spcBef>
                          <a:spcPts val="385"/>
                        </a:spcBef>
                      </a:pPr>
                      <a:r>
                        <a:rPr sz="800" spc="-30">
                          <a:latin typeface="Lucida Sans"/>
                          <a:cs typeface="Lucida Sans"/>
                        </a:rPr>
                        <a:t>Sen.</a:t>
                      </a:r>
                      <a:r>
                        <a:rPr sz="800" spc="-55">
                          <a:latin typeface="Lucida Sans"/>
                          <a:cs typeface="Lucida Sans"/>
                        </a:rPr>
                        <a:t> </a:t>
                      </a:r>
                      <a:r>
                        <a:rPr sz="800" spc="-30">
                          <a:latin typeface="Lucida Sans"/>
                          <a:cs typeface="Lucida Sans"/>
                        </a:rPr>
                        <a:t>Mike</a:t>
                      </a:r>
                      <a:r>
                        <a:rPr sz="800" spc="-60">
                          <a:latin typeface="Lucida Sans"/>
                          <a:cs typeface="Lucida Sans"/>
                        </a:rPr>
                        <a:t> </a:t>
                      </a:r>
                      <a:r>
                        <a:rPr sz="800" spc="-30">
                          <a:latin typeface="Lucida Sans"/>
                          <a:cs typeface="Lucida Sans"/>
                        </a:rPr>
                        <a:t>Hodges,</a:t>
                      </a:r>
                      <a:r>
                        <a:rPr sz="800" spc="-50">
                          <a:latin typeface="Lucida Sans"/>
                          <a:cs typeface="Lucida Sans"/>
                        </a:rPr>
                        <a:t> </a:t>
                      </a:r>
                      <a:r>
                        <a:rPr sz="800" spc="-10">
                          <a:latin typeface="Lucida Sans"/>
                          <a:cs typeface="Lucida Sans"/>
                        </a:rPr>
                        <a:t>Secretary</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404-463-</a:t>
                      </a:r>
                      <a:r>
                        <a:rPr sz="800" spc="-20">
                          <a:latin typeface="Lucida Sans"/>
                          <a:cs typeface="Lucida Sans"/>
                        </a:rPr>
                        <a:t>1309</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7"/>
                        </a:rPr>
                        <a:t>Mike.hodges@senate.ga.gov</a:t>
                      </a:r>
                      <a:endParaRPr sz="800">
                        <a:latin typeface="Lucida Sans"/>
                        <a:cs typeface="Lucida Sans"/>
                      </a:endParaRPr>
                    </a:p>
                  </a:txBody>
                  <a:tcPr marL="0" marR="0" marT="33338" marB="0"/>
                </a:tc>
                <a:extLst>
                  <a:ext uri="{0D108BD9-81ED-4DB2-BD59-A6C34878D82A}">
                    <a16:rowId xmlns:a16="http://schemas.microsoft.com/office/drawing/2014/main" val="10002"/>
                  </a:ext>
                </a:extLst>
              </a:tr>
              <a:tr h="201324">
                <a:tc>
                  <a:txBody>
                    <a:bodyPr/>
                    <a:lstStyle/>
                    <a:p>
                      <a:pPr marL="31750">
                        <a:lnSpc>
                          <a:spcPct val="100000"/>
                        </a:lnSpc>
                        <a:spcBef>
                          <a:spcPts val="385"/>
                        </a:spcBef>
                      </a:pPr>
                      <a:r>
                        <a:rPr sz="800" spc="-30">
                          <a:latin typeface="Lucida Sans"/>
                          <a:cs typeface="Lucida Sans"/>
                        </a:rPr>
                        <a:t>Sen.</a:t>
                      </a:r>
                      <a:r>
                        <a:rPr sz="800" spc="-40">
                          <a:latin typeface="Lucida Sans"/>
                          <a:cs typeface="Lucida Sans"/>
                        </a:rPr>
                        <a:t> </a:t>
                      </a:r>
                      <a:r>
                        <a:rPr sz="800" spc="-20">
                          <a:latin typeface="Lucida Sans"/>
                          <a:cs typeface="Lucida Sans"/>
                        </a:rPr>
                        <a:t>Steve</a:t>
                      </a:r>
                      <a:r>
                        <a:rPr sz="800" spc="-45">
                          <a:latin typeface="Lucida Sans"/>
                          <a:cs typeface="Lucida Sans"/>
                        </a:rPr>
                        <a:t> </a:t>
                      </a:r>
                      <a:r>
                        <a:rPr sz="800" spc="-10">
                          <a:latin typeface="Lucida Sans"/>
                          <a:cs typeface="Lucida Sans"/>
                        </a:rPr>
                        <a:t>Gooch</a:t>
                      </a:r>
                      <a:r>
                        <a:rPr sz="800" spc="-45">
                          <a:latin typeface="Lucida Sans"/>
                          <a:cs typeface="Lucida Sans"/>
                        </a:rPr>
                        <a:t> </a:t>
                      </a:r>
                      <a:r>
                        <a:rPr sz="800" spc="-40">
                          <a:latin typeface="Lucida Sans"/>
                          <a:cs typeface="Lucida Sans"/>
                        </a:rPr>
                        <a:t>(Ex-</a:t>
                      </a:r>
                      <a:r>
                        <a:rPr sz="800" spc="-10">
                          <a:latin typeface="Lucida Sans"/>
                          <a:cs typeface="Lucida Sans"/>
                        </a:rPr>
                        <a:t>Officio)</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404-656-</a:t>
                      </a:r>
                      <a:r>
                        <a:rPr sz="800" spc="-20">
                          <a:latin typeface="Lucida Sans"/>
                          <a:cs typeface="Lucida Sans"/>
                        </a:rPr>
                        <a:t>5039</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8"/>
                        </a:rPr>
                        <a:t>Steve.gooch@senate.ga.gov</a:t>
                      </a:r>
                      <a:endParaRPr sz="800">
                        <a:latin typeface="Lucida Sans"/>
                        <a:cs typeface="Lucida Sans"/>
                      </a:endParaRPr>
                    </a:p>
                  </a:txBody>
                  <a:tcPr marL="0" marR="0" marT="33338" marB="0"/>
                </a:tc>
                <a:extLst>
                  <a:ext uri="{0D108BD9-81ED-4DB2-BD59-A6C34878D82A}">
                    <a16:rowId xmlns:a16="http://schemas.microsoft.com/office/drawing/2014/main" val="10003"/>
                  </a:ext>
                </a:extLst>
              </a:tr>
              <a:tr h="201324">
                <a:tc>
                  <a:txBody>
                    <a:bodyPr/>
                    <a:lstStyle/>
                    <a:p>
                      <a:pPr marL="31750">
                        <a:lnSpc>
                          <a:spcPct val="100000"/>
                        </a:lnSpc>
                        <a:spcBef>
                          <a:spcPts val="385"/>
                        </a:spcBef>
                      </a:pPr>
                      <a:r>
                        <a:rPr sz="800" spc="-30">
                          <a:latin typeface="Lucida Sans"/>
                          <a:cs typeface="Lucida Sans"/>
                        </a:rPr>
                        <a:t>Sen.</a:t>
                      </a:r>
                      <a:r>
                        <a:rPr sz="800" spc="-40">
                          <a:latin typeface="Lucida Sans"/>
                          <a:cs typeface="Lucida Sans"/>
                        </a:rPr>
                        <a:t> </a:t>
                      </a:r>
                      <a:r>
                        <a:rPr sz="800">
                          <a:latin typeface="Lucida Sans"/>
                          <a:cs typeface="Lucida Sans"/>
                        </a:rPr>
                        <a:t>Bo</a:t>
                      </a:r>
                      <a:r>
                        <a:rPr sz="800" spc="-40">
                          <a:latin typeface="Lucida Sans"/>
                          <a:cs typeface="Lucida Sans"/>
                        </a:rPr>
                        <a:t> </a:t>
                      </a:r>
                      <a:r>
                        <a:rPr sz="800" spc="-10">
                          <a:latin typeface="Lucida Sans"/>
                          <a:cs typeface="Lucida Sans"/>
                        </a:rPr>
                        <a:t>Hatchett</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404-651-</a:t>
                      </a:r>
                      <a:r>
                        <a:rPr sz="800" spc="-20">
                          <a:latin typeface="Lucida Sans"/>
                          <a:cs typeface="Lucida Sans"/>
                        </a:rPr>
                        <a:t>7745</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9"/>
                        </a:rPr>
                        <a:t>Bo.hatchett@senate.ga.gov</a:t>
                      </a:r>
                      <a:endParaRPr sz="800">
                        <a:latin typeface="Lucida Sans"/>
                        <a:cs typeface="Lucida Sans"/>
                      </a:endParaRPr>
                    </a:p>
                  </a:txBody>
                  <a:tcPr marL="0" marR="0" marT="33338" marB="0"/>
                </a:tc>
                <a:extLst>
                  <a:ext uri="{0D108BD9-81ED-4DB2-BD59-A6C34878D82A}">
                    <a16:rowId xmlns:a16="http://schemas.microsoft.com/office/drawing/2014/main" val="10004"/>
                  </a:ext>
                </a:extLst>
              </a:tr>
              <a:tr h="201324">
                <a:tc>
                  <a:txBody>
                    <a:bodyPr/>
                    <a:lstStyle/>
                    <a:p>
                      <a:pPr marL="31750">
                        <a:lnSpc>
                          <a:spcPct val="100000"/>
                        </a:lnSpc>
                        <a:spcBef>
                          <a:spcPts val="385"/>
                        </a:spcBef>
                      </a:pPr>
                      <a:r>
                        <a:rPr sz="800" spc="-30">
                          <a:latin typeface="Lucida Sans"/>
                          <a:cs typeface="Lucida Sans"/>
                        </a:rPr>
                        <a:t>Sen.</a:t>
                      </a:r>
                      <a:r>
                        <a:rPr sz="800" spc="-65">
                          <a:latin typeface="Lucida Sans"/>
                          <a:cs typeface="Lucida Sans"/>
                        </a:rPr>
                        <a:t> </a:t>
                      </a:r>
                      <a:r>
                        <a:rPr sz="800" spc="-35">
                          <a:latin typeface="Lucida Sans"/>
                          <a:cs typeface="Lucida Sans"/>
                        </a:rPr>
                        <a:t>Harold</a:t>
                      </a:r>
                      <a:r>
                        <a:rPr sz="800" spc="-60">
                          <a:latin typeface="Lucida Sans"/>
                          <a:cs typeface="Lucida Sans"/>
                        </a:rPr>
                        <a:t> </a:t>
                      </a:r>
                      <a:r>
                        <a:rPr sz="800">
                          <a:latin typeface="Lucida Sans"/>
                          <a:cs typeface="Lucida Sans"/>
                        </a:rPr>
                        <a:t>Jones,</a:t>
                      </a:r>
                      <a:r>
                        <a:rPr sz="800" spc="-60">
                          <a:latin typeface="Lucida Sans"/>
                          <a:cs typeface="Lucida Sans"/>
                        </a:rPr>
                        <a:t> </a:t>
                      </a:r>
                      <a:r>
                        <a:rPr sz="800" spc="-25">
                          <a:latin typeface="Lucida Sans"/>
                          <a:cs typeface="Lucida Sans"/>
                        </a:rPr>
                        <a:t>II</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404-656-</a:t>
                      </a:r>
                      <a:r>
                        <a:rPr sz="800" spc="-20">
                          <a:latin typeface="Lucida Sans"/>
                          <a:cs typeface="Lucida Sans"/>
                        </a:rPr>
                        <a:t>0036</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10"/>
                        </a:rPr>
                        <a:t>Harold.jones@senate.ga.gov</a:t>
                      </a:r>
                      <a:endParaRPr sz="800">
                        <a:latin typeface="Lucida Sans"/>
                        <a:cs typeface="Lucida Sans"/>
                      </a:endParaRPr>
                    </a:p>
                  </a:txBody>
                  <a:tcPr marL="0" marR="0" marT="33338" marB="0"/>
                </a:tc>
                <a:extLst>
                  <a:ext uri="{0D108BD9-81ED-4DB2-BD59-A6C34878D82A}">
                    <a16:rowId xmlns:a16="http://schemas.microsoft.com/office/drawing/2014/main" val="10005"/>
                  </a:ext>
                </a:extLst>
              </a:tr>
              <a:tr h="201324">
                <a:tc>
                  <a:txBody>
                    <a:bodyPr/>
                    <a:lstStyle/>
                    <a:p>
                      <a:pPr marL="31750">
                        <a:lnSpc>
                          <a:spcPct val="100000"/>
                        </a:lnSpc>
                        <a:spcBef>
                          <a:spcPts val="385"/>
                        </a:spcBef>
                      </a:pPr>
                      <a:r>
                        <a:rPr sz="800" spc="-25">
                          <a:latin typeface="Lucida Sans"/>
                          <a:cs typeface="Lucida Sans"/>
                        </a:rPr>
                        <a:t>Sen.</a:t>
                      </a:r>
                      <a:r>
                        <a:rPr sz="800" spc="-40">
                          <a:latin typeface="Lucida Sans"/>
                          <a:cs typeface="Lucida Sans"/>
                        </a:rPr>
                        <a:t> </a:t>
                      </a:r>
                      <a:r>
                        <a:rPr sz="800">
                          <a:latin typeface="Lucida Sans"/>
                          <a:cs typeface="Lucida Sans"/>
                        </a:rPr>
                        <a:t>John</a:t>
                      </a:r>
                      <a:r>
                        <a:rPr sz="800" spc="-40">
                          <a:latin typeface="Lucida Sans"/>
                          <a:cs typeface="Lucida Sans"/>
                        </a:rPr>
                        <a:t> </a:t>
                      </a:r>
                      <a:r>
                        <a:rPr sz="800" spc="-10">
                          <a:latin typeface="Lucida Sans"/>
                          <a:cs typeface="Lucida Sans"/>
                        </a:rPr>
                        <a:t>Kennedy</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404-656-</a:t>
                      </a:r>
                      <a:r>
                        <a:rPr sz="800" spc="-20">
                          <a:latin typeface="Lucida Sans"/>
                          <a:cs typeface="Lucida Sans"/>
                        </a:rPr>
                        <a:t>6578</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11"/>
                        </a:rPr>
                        <a:t>John.kennedy@senate.ga.gov</a:t>
                      </a:r>
                      <a:endParaRPr sz="800">
                        <a:latin typeface="Lucida Sans"/>
                        <a:cs typeface="Lucida Sans"/>
                      </a:endParaRPr>
                    </a:p>
                  </a:txBody>
                  <a:tcPr marL="0" marR="0" marT="33338" marB="0"/>
                </a:tc>
                <a:extLst>
                  <a:ext uri="{0D108BD9-81ED-4DB2-BD59-A6C34878D82A}">
                    <a16:rowId xmlns:a16="http://schemas.microsoft.com/office/drawing/2014/main" val="10006"/>
                  </a:ext>
                </a:extLst>
              </a:tr>
              <a:tr h="201324">
                <a:tc>
                  <a:txBody>
                    <a:bodyPr/>
                    <a:lstStyle/>
                    <a:p>
                      <a:pPr marL="31750">
                        <a:lnSpc>
                          <a:spcPct val="100000"/>
                        </a:lnSpc>
                        <a:spcBef>
                          <a:spcPts val="385"/>
                        </a:spcBef>
                      </a:pPr>
                      <a:r>
                        <a:rPr sz="800" spc="-30">
                          <a:latin typeface="Lucida Sans"/>
                          <a:cs typeface="Lucida Sans"/>
                        </a:rPr>
                        <a:t>Sen.</a:t>
                      </a:r>
                      <a:r>
                        <a:rPr sz="800" spc="-50">
                          <a:latin typeface="Lucida Sans"/>
                          <a:cs typeface="Lucida Sans"/>
                        </a:rPr>
                        <a:t> </a:t>
                      </a:r>
                      <a:r>
                        <a:rPr sz="800" spc="-20">
                          <a:latin typeface="Lucida Sans"/>
                          <a:cs typeface="Lucida Sans"/>
                        </a:rPr>
                        <a:t>Elena</a:t>
                      </a:r>
                      <a:r>
                        <a:rPr sz="800" spc="-50">
                          <a:latin typeface="Lucida Sans"/>
                          <a:cs typeface="Lucida Sans"/>
                        </a:rPr>
                        <a:t> </a:t>
                      </a:r>
                      <a:r>
                        <a:rPr sz="800" spc="-10">
                          <a:latin typeface="Lucida Sans"/>
                          <a:cs typeface="Lucida Sans"/>
                        </a:rPr>
                        <a:t>Parent</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404-656-</a:t>
                      </a:r>
                      <a:r>
                        <a:rPr sz="800" spc="-20">
                          <a:latin typeface="Lucida Sans"/>
                          <a:cs typeface="Lucida Sans"/>
                        </a:rPr>
                        <a:t>5109</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12"/>
                        </a:rPr>
                        <a:t>Elena.parent@senate.ga.gov</a:t>
                      </a:r>
                      <a:endParaRPr sz="800">
                        <a:latin typeface="Lucida Sans"/>
                        <a:cs typeface="Lucida Sans"/>
                      </a:endParaRPr>
                    </a:p>
                  </a:txBody>
                  <a:tcPr marL="0" marR="0" marT="33338" marB="0"/>
                </a:tc>
                <a:extLst>
                  <a:ext uri="{0D108BD9-81ED-4DB2-BD59-A6C34878D82A}">
                    <a16:rowId xmlns:a16="http://schemas.microsoft.com/office/drawing/2014/main" val="10007"/>
                  </a:ext>
                </a:extLst>
              </a:tr>
              <a:tr h="201324">
                <a:tc>
                  <a:txBody>
                    <a:bodyPr/>
                    <a:lstStyle/>
                    <a:p>
                      <a:pPr marL="31750">
                        <a:lnSpc>
                          <a:spcPct val="100000"/>
                        </a:lnSpc>
                        <a:spcBef>
                          <a:spcPts val="385"/>
                        </a:spcBef>
                      </a:pPr>
                      <a:r>
                        <a:rPr sz="800" spc="-30">
                          <a:latin typeface="Lucida Sans"/>
                          <a:cs typeface="Lucida Sans"/>
                        </a:rPr>
                        <a:t>Sen.</a:t>
                      </a:r>
                      <a:r>
                        <a:rPr sz="800" spc="-65">
                          <a:latin typeface="Lucida Sans"/>
                          <a:cs typeface="Lucida Sans"/>
                        </a:rPr>
                        <a:t> </a:t>
                      </a:r>
                      <a:r>
                        <a:rPr sz="800" spc="-30">
                          <a:latin typeface="Lucida Sans"/>
                          <a:cs typeface="Lucida Sans"/>
                        </a:rPr>
                        <a:t>Michael</a:t>
                      </a:r>
                      <a:r>
                        <a:rPr sz="800" spc="-65">
                          <a:latin typeface="Lucida Sans"/>
                          <a:cs typeface="Lucida Sans"/>
                        </a:rPr>
                        <a:t> </a:t>
                      </a:r>
                      <a:r>
                        <a:rPr sz="800">
                          <a:latin typeface="Lucida Sans"/>
                          <a:cs typeface="Lucida Sans"/>
                        </a:rPr>
                        <a:t>“Doc”</a:t>
                      </a:r>
                      <a:r>
                        <a:rPr sz="800" spc="-60">
                          <a:latin typeface="Lucida Sans"/>
                          <a:cs typeface="Lucida Sans"/>
                        </a:rPr>
                        <a:t> </a:t>
                      </a:r>
                      <a:r>
                        <a:rPr sz="800" spc="-20">
                          <a:latin typeface="Lucida Sans"/>
                          <a:cs typeface="Lucida Sans"/>
                        </a:rPr>
                        <a:t>Rhett</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404-656-</a:t>
                      </a:r>
                      <a:r>
                        <a:rPr sz="800" spc="-20">
                          <a:latin typeface="Lucida Sans"/>
                          <a:cs typeface="Lucida Sans"/>
                        </a:rPr>
                        <a:t>0054</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13"/>
                        </a:rPr>
                        <a:t>Michael.rhett@senate.ga.gov</a:t>
                      </a:r>
                      <a:endParaRPr sz="800">
                        <a:latin typeface="Lucida Sans"/>
                        <a:cs typeface="Lucida Sans"/>
                      </a:endParaRPr>
                    </a:p>
                  </a:txBody>
                  <a:tcPr marL="0" marR="0" marT="33338" marB="0"/>
                </a:tc>
                <a:extLst>
                  <a:ext uri="{0D108BD9-81ED-4DB2-BD59-A6C34878D82A}">
                    <a16:rowId xmlns:a16="http://schemas.microsoft.com/office/drawing/2014/main" val="10008"/>
                  </a:ext>
                </a:extLst>
              </a:tr>
              <a:tr h="201324">
                <a:tc>
                  <a:txBody>
                    <a:bodyPr/>
                    <a:lstStyle/>
                    <a:p>
                      <a:pPr marL="31750">
                        <a:lnSpc>
                          <a:spcPct val="100000"/>
                        </a:lnSpc>
                        <a:spcBef>
                          <a:spcPts val="385"/>
                        </a:spcBef>
                      </a:pPr>
                      <a:r>
                        <a:rPr sz="800" spc="-30">
                          <a:latin typeface="Lucida Sans"/>
                          <a:cs typeface="Lucida Sans"/>
                        </a:rPr>
                        <a:t>Sen.</a:t>
                      </a:r>
                      <a:r>
                        <a:rPr sz="800" spc="-40">
                          <a:latin typeface="Lucida Sans"/>
                          <a:cs typeface="Lucida Sans"/>
                        </a:rPr>
                        <a:t> </a:t>
                      </a:r>
                      <a:r>
                        <a:rPr sz="800">
                          <a:latin typeface="Lucida Sans"/>
                          <a:cs typeface="Lucida Sans"/>
                        </a:rPr>
                        <a:t>Ed</a:t>
                      </a:r>
                      <a:r>
                        <a:rPr sz="800" spc="-35">
                          <a:latin typeface="Lucida Sans"/>
                          <a:cs typeface="Lucida Sans"/>
                        </a:rPr>
                        <a:t> </a:t>
                      </a:r>
                      <a:r>
                        <a:rPr sz="800" spc="-10">
                          <a:latin typeface="Lucida Sans"/>
                          <a:cs typeface="Lucida Sans"/>
                        </a:rPr>
                        <a:t>Setzler</a:t>
                      </a:r>
                      <a:endParaRPr sz="800">
                        <a:latin typeface="Lucida Sans"/>
                        <a:cs typeface="Lucida Sans"/>
                      </a:endParaRPr>
                    </a:p>
                  </a:txBody>
                  <a:tcPr marL="0" marR="0" marT="33338" marB="0"/>
                </a:tc>
                <a:tc>
                  <a:txBody>
                    <a:bodyPr/>
                    <a:lstStyle/>
                    <a:p>
                      <a:pPr marL="117475">
                        <a:lnSpc>
                          <a:spcPct val="100000"/>
                        </a:lnSpc>
                        <a:spcBef>
                          <a:spcPts val="385"/>
                        </a:spcBef>
                      </a:pPr>
                      <a:r>
                        <a:rPr sz="800" spc="-60">
                          <a:latin typeface="Lucida Sans"/>
                          <a:cs typeface="Lucida Sans"/>
                        </a:rPr>
                        <a:t>404-656-</a:t>
                      </a:r>
                      <a:r>
                        <a:rPr sz="800" spc="-20">
                          <a:latin typeface="Lucida Sans"/>
                          <a:cs typeface="Lucida Sans"/>
                        </a:rPr>
                        <a:t>0256</a:t>
                      </a:r>
                      <a:endParaRPr sz="800">
                        <a:latin typeface="Lucida Sans"/>
                        <a:cs typeface="Lucida Sans"/>
                      </a:endParaRPr>
                    </a:p>
                  </a:txBody>
                  <a:tcPr marL="0" marR="0" marT="33338" marB="0"/>
                </a:tc>
                <a:tc>
                  <a:txBody>
                    <a:bodyPr/>
                    <a:lstStyle/>
                    <a:p>
                      <a:pPr marL="645795">
                        <a:lnSpc>
                          <a:spcPct val="100000"/>
                        </a:lnSpc>
                        <a:spcBef>
                          <a:spcPts val="385"/>
                        </a:spcBef>
                      </a:pPr>
                      <a:r>
                        <a:rPr sz="800" u="sng" spc="-10">
                          <a:solidFill>
                            <a:srgbClr val="0000FF"/>
                          </a:solidFill>
                          <a:uFill>
                            <a:solidFill>
                              <a:srgbClr val="0000FF"/>
                            </a:solidFill>
                          </a:uFill>
                          <a:latin typeface="Lucida Sans"/>
                          <a:cs typeface="Lucida Sans"/>
                          <a:hlinkClick r:id="rId14"/>
                        </a:rPr>
                        <a:t>Ed.setzler@senate.ga.gov</a:t>
                      </a:r>
                      <a:endParaRPr sz="800">
                        <a:latin typeface="Lucida Sans"/>
                        <a:cs typeface="Lucida Sans"/>
                      </a:endParaRPr>
                    </a:p>
                  </a:txBody>
                  <a:tcPr marL="0" marR="0" marT="33338" marB="0"/>
                </a:tc>
                <a:extLst>
                  <a:ext uri="{0D108BD9-81ED-4DB2-BD59-A6C34878D82A}">
                    <a16:rowId xmlns:a16="http://schemas.microsoft.com/office/drawing/2014/main" val="10009"/>
                  </a:ext>
                </a:extLst>
              </a:tr>
              <a:tr h="162358">
                <a:tc>
                  <a:txBody>
                    <a:bodyPr/>
                    <a:lstStyle/>
                    <a:p>
                      <a:pPr marL="31750">
                        <a:lnSpc>
                          <a:spcPts val="1390"/>
                        </a:lnSpc>
                        <a:spcBef>
                          <a:spcPts val="385"/>
                        </a:spcBef>
                      </a:pPr>
                      <a:r>
                        <a:rPr sz="800" spc="-30">
                          <a:latin typeface="Lucida Sans"/>
                          <a:cs typeface="Lucida Sans"/>
                        </a:rPr>
                        <a:t>Sen.</a:t>
                      </a:r>
                      <a:r>
                        <a:rPr sz="800" spc="-55">
                          <a:latin typeface="Lucida Sans"/>
                          <a:cs typeface="Lucida Sans"/>
                        </a:rPr>
                        <a:t> </a:t>
                      </a:r>
                      <a:r>
                        <a:rPr sz="800">
                          <a:latin typeface="Lucida Sans"/>
                          <a:cs typeface="Lucida Sans"/>
                        </a:rPr>
                        <a:t>Ben</a:t>
                      </a:r>
                      <a:r>
                        <a:rPr sz="800" spc="-60">
                          <a:latin typeface="Lucida Sans"/>
                          <a:cs typeface="Lucida Sans"/>
                        </a:rPr>
                        <a:t> </a:t>
                      </a:r>
                      <a:r>
                        <a:rPr sz="800" spc="-10">
                          <a:latin typeface="Lucida Sans"/>
                          <a:cs typeface="Lucida Sans"/>
                        </a:rPr>
                        <a:t>Watson</a:t>
                      </a:r>
                      <a:endParaRPr sz="800">
                        <a:latin typeface="Lucida Sans"/>
                        <a:cs typeface="Lucida Sans"/>
                      </a:endParaRPr>
                    </a:p>
                  </a:txBody>
                  <a:tcPr marL="0" marR="0" marT="33338" marB="0"/>
                </a:tc>
                <a:tc>
                  <a:txBody>
                    <a:bodyPr/>
                    <a:lstStyle/>
                    <a:p>
                      <a:pPr marL="117475">
                        <a:lnSpc>
                          <a:spcPts val="1390"/>
                        </a:lnSpc>
                        <a:spcBef>
                          <a:spcPts val="385"/>
                        </a:spcBef>
                      </a:pPr>
                      <a:r>
                        <a:rPr sz="800" spc="-60">
                          <a:latin typeface="Lucida Sans"/>
                          <a:cs typeface="Lucida Sans"/>
                        </a:rPr>
                        <a:t>404-656-</a:t>
                      </a:r>
                      <a:r>
                        <a:rPr sz="800" spc="-20">
                          <a:latin typeface="Lucida Sans"/>
                          <a:cs typeface="Lucida Sans"/>
                        </a:rPr>
                        <a:t>7880</a:t>
                      </a:r>
                      <a:endParaRPr sz="800">
                        <a:latin typeface="Lucida Sans"/>
                        <a:cs typeface="Lucida Sans"/>
                      </a:endParaRPr>
                    </a:p>
                  </a:txBody>
                  <a:tcPr marL="0" marR="0" marT="33338" marB="0"/>
                </a:tc>
                <a:tc>
                  <a:txBody>
                    <a:bodyPr/>
                    <a:lstStyle/>
                    <a:p>
                      <a:pPr marL="645795">
                        <a:lnSpc>
                          <a:spcPts val="1390"/>
                        </a:lnSpc>
                        <a:spcBef>
                          <a:spcPts val="385"/>
                        </a:spcBef>
                      </a:pPr>
                      <a:r>
                        <a:rPr sz="800" u="sng" spc="-10">
                          <a:solidFill>
                            <a:srgbClr val="0000FF"/>
                          </a:solidFill>
                          <a:uFill>
                            <a:solidFill>
                              <a:srgbClr val="0000FF"/>
                            </a:solidFill>
                          </a:uFill>
                          <a:latin typeface="Lucida Sans"/>
                          <a:cs typeface="Lucida Sans"/>
                          <a:hlinkClick r:id="rId15"/>
                        </a:rPr>
                        <a:t>Ben.watson@senate.ga.gov</a:t>
                      </a:r>
                      <a:endParaRPr sz="800">
                        <a:latin typeface="Lucida Sans"/>
                        <a:cs typeface="Lucida Sans"/>
                      </a:endParaRPr>
                    </a:p>
                  </a:txBody>
                  <a:tcPr marL="0" marR="0" marT="33338"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74695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82522-394C-5A58-991F-0DAB612F70BC}"/>
              </a:ext>
            </a:extLst>
          </p:cNvPr>
          <p:cNvSpPr>
            <a:spLocks noGrp="1"/>
          </p:cNvSpPr>
          <p:nvPr>
            <p:ph idx="1"/>
          </p:nvPr>
        </p:nvSpPr>
        <p:spPr>
          <a:xfrm>
            <a:off x="609601" y="1498669"/>
            <a:ext cx="11350486" cy="4351338"/>
          </a:xfrm>
        </p:spPr>
        <p:txBody>
          <a:bodyPr/>
          <a:lstStyle/>
          <a:p>
            <a:r>
              <a:rPr lang="en-US">
                <a:solidFill>
                  <a:srgbClr val="005584"/>
                </a:solidFill>
                <a:latin typeface="+mn-lt"/>
              </a:rPr>
              <a:t>Chamblee Food pantry is open 10am-2pm Monday-Friday.</a:t>
            </a:r>
          </a:p>
          <a:p>
            <a:r>
              <a:rPr lang="en-US">
                <a:solidFill>
                  <a:srgbClr val="005584"/>
                </a:solidFill>
                <a:latin typeface="+mn-lt"/>
              </a:rPr>
              <a:t>We request that clients arrive between 10am and noon.</a:t>
            </a:r>
          </a:p>
          <a:p>
            <a:endParaRPr lang="en-US">
              <a:solidFill>
                <a:srgbClr val="005584"/>
              </a:solidFill>
              <a:latin typeface="+mn-lt"/>
            </a:endParaRPr>
          </a:p>
          <a:p>
            <a:r>
              <a:rPr lang="en-US">
                <a:solidFill>
                  <a:srgbClr val="005584"/>
                </a:solidFill>
                <a:latin typeface="+mn-lt"/>
              </a:rPr>
              <a:t>Conference meat orders should be sent to Adam Seeley at  </a:t>
            </a:r>
            <a:r>
              <a:rPr lang="en-US" sz="2400" cap="none">
                <a:solidFill>
                  <a:srgbClr val="005584"/>
                </a:solidFill>
                <a:latin typeface="+mn-lt"/>
                <a:hlinkClick r:id="rId2">
                  <a:extLst>
                    <a:ext uri="{A12FA001-AC4F-418D-AE19-62706E023703}">
                      <ahyp:hlinkClr xmlns:ahyp="http://schemas.microsoft.com/office/drawing/2018/hyperlinkcolor" val="tx"/>
                    </a:ext>
                  </a:extLst>
                </a:hlinkClick>
              </a:rPr>
              <a:t>aseeley@svdpgeorgia.org</a:t>
            </a:r>
            <a:r>
              <a:rPr lang="en-US" sz="2400" cap="none">
                <a:solidFill>
                  <a:srgbClr val="005584"/>
                </a:solidFill>
                <a:latin typeface="+mn-lt"/>
              </a:rPr>
              <a:t>. </a:t>
            </a:r>
          </a:p>
          <a:p>
            <a:r>
              <a:rPr lang="en-US">
                <a:solidFill>
                  <a:srgbClr val="005584"/>
                </a:solidFill>
                <a:latin typeface="+mn-lt"/>
              </a:rPr>
              <a:t>PLEASE SUBMIT REQUESTS AT LEAST </a:t>
            </a:r>
            <a:r>
              <a:rPr lang="en-US" u="sng">
                <a:solidFill>
                  <a:srgbClr val="005584"/>
                </a:solidFill>
                <a:latin typeface="+mn-lt"/>
              </a:rPr>
              <a:t>3</a:t>
            </a:r>
            <a:r>
              <a:rPr lang="en-US">
                <a:solidFill>
                  <a:srgbClr val="005584"/>
                </a:solidFill>
                <a:latin typeface="+mn-lt"/>
              </a:rPr>
              <a:t> BUSINESS DAYS </a:t>
            </a:r>
          </a:p>
          <a:p>
            <a:pPr marL="0" indent="0">
              <a:buNone/>
            </a:pPr>
            <a:r>
              <a:rPr lang="en-US">
                <a:solidFill>
                  <a:srgbClr val="005584"/>
                </a:solidFill>
                <a:latin typeface="+mn-lt"/>
              </a:rPr>
              <a:t>   IN ADVANCE</a:t>
            </a:r>
          </a:p>
          <a:p>
            <a:endParaRPr lang="en-US">
              <a:solidFill>
                <a:srgbClr val="005584"/>
              </a:solidFill>
              <a:latin typeface="+mn-lt"/>
            </a:endParaRPr>
          </a:p>
          <a:p>
            <a:r>
              <a:rPr lang="en-US">
                <a:solidFill>
                  <a:srgbClr val="005584"/>
                </a:solidFill>
                <a:latin typeface="+mn-lt"/>
              </a:rPr>
              <a:t>For Conferences with food pantries, </a:t>
            </a:r>
            <a:r>
              <a:rPr lang="en-US">
                <a:solidFill>
                  <a:srgbClr val="005584"/>
                </a:solidFill>
                <a:latin typeface="+mn-lt"/>
                <a:hlinkClick r:id="rId3"/>
              </a:rPr>
              <a:t>CLICK</a:t>
            </a:r>
            <a:r>
              <a:rPr lang="en-US">
                <a:solidFill>
                  <a:srgbClr val="005584"/>
                </a:solidFill>
                <a:latin typeface="+mn-lt"/>
              </a:rPr>
              <a:t> or scan here </a:t>
            </a:r>
          </a:p>
          <a:p>
            <a:pPr marL="0" indent="0">
              <a:buNone/>
            </a:pPr>
            <a:r>
              <a:rPr lang="en-US">
                <a:solidFill>
                  <a:srgbClr val="005584"/>
                </a:solidFill>
                <a:latin typeface="+mn-lt"/>
              </a:rPr>
              <a:t>  to complete a brief survey on your operation. Replies can be sent to Adam. </a:t>
            </a:r>
          </a:p>
          <a:p>
            <a:endParaRPr lang="en-US"/>
          </a:p>
        </p:txBody>
      </p:sp>
      <p:sp>
        <p:nvSpPr>
          <p:cNvPr id="3" name="Title 2">
            <a:extLst>
              <a:ext uri="{FF2B5EF4-FFF2-40B4-BE49-F238E27FC236}">
                <a16:creationId xmlns:a16="http://schemas.microsoft.com/office/drawing/2014/main" id="{7E77E00E-623D-4509-9B53-B5108DB4165A}"/>
              </a:ext>
            </a:extLst>
          </p:cNvPr>
          <p:cNvSpPr>
            <a:spLocks noGrp="1"/>
          </p:cNvSpPr>
          <p:nvPr>
            <p:ph type="title"/>
          </p:nvPr>
        </p:nvSpPr>
        <p:spPr/>
        <p:txBody>
          <a:bodyPr/>
          <a:lstStyle/>
          <a:p>
            <a:r>
              <a:rPr lang="en-US"/>
              <a:t>Food Pantry Updates</a:t>
            </a:r>
          </a:p>
        </p:txBody>
      </p:sp>
      <p:pic>
        <p:nvPicPr>
          <p:cNvPr id="5" name="Picture 4">
            <a:extLst>
              <a:ext uri="{FF2B5EF4-FFF2-40B4-BE49-F238E27FC236}">
                <a16:creationId xmlns:a16="http://schemas.microsoft.com/office/drawing/2014/main" id="{3F48F4CF-DD6F-C31F-A8D9-8ED6C7054E47}"/>
              </a:ext>
            </a:extLst>
          </p:cNvPr>
          <p:cNvPicPr>
            <a:picLocks noChangeAspect="1"/>
          </p:cNvPicPr>
          <p:nvPr/>
        </p:nvPicPr>
        <p:blipFill>
          <a:blip r:embed="rId4"/>
          <a:stretch>
            <a:fillRect/>
          </a:stretch>
        </p:blipFill>
        <p:spPr>
          <a:xfrm>
            <a:off x="8856593" y="4274655"/>
            <a:ext cx="1714500" cy="1714500"/>
          </a:xfrm>
          <a:prstGeom prst="rect">
            <a:avLst/>
          </a:prstGeom>
        </p:spPr>
      </p:pic>
    </p:spTree>
    <p:extLst>
      <p:ext uri="{BB962C8B-B14F-4D97-AF65-F5344CB8AC3E}">
        <p14:creationId xmlns:p14="http://schemas.microsoft.com/office/powerpoint/2010/main" val="52263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D968B9-BECB-FCBF-2DFD-FC998A1D49A2}"/>
              </a:ext>
            </a:extLst>
          </p:cNvPr>
          <p:cNvSpPr>
            <a:spLocks noGrp="1"/>
          </p:cNvSpPr>
          <p:nvPr>
            <p:ph idx="1"/>
          </p:nvPr>
        </p:nvSpPr>
        <p:spPr/>
        <p:txBody>
          <a:bodyPr/>
          <a:lstStyle/>
          <a:p>
            <a:pPr marL="0" indent="0">
              <a:buNone/>
            </a:pPr>
            <a:r>
              <a:rPr lang="en-US" sz="2000" b="1" u="sng">
                <a:solidFill>
                  <a:srgbClr val="297098"/>
                </a:solidFill>
                <a:latin typeface="+mn-lt"/>
              </a:rPr>
              <a:t>Ozanam Orientation</a:t>
            </a:r>
            <a:r>
              <a:rPr lang="en-US" sz="2000" b="1">
                <a:solidFill>
                  <a:srgbClr val="297098"/>
                </a:solidFill>
                <a:latin typeface="+mn-lt"/>
              </a:rPr>
              <a:t> - February 29/March 7; 6-pm</a:t>
            </a:r>
          </a:p>
          <a:p>
            <a:pPr marL="0" indent="0">
              <a:buNone/>
            </a:pPr>
            <a:r>
              <a:rPr lang="en-US" sz="2000">
                <a:solidFill>
                  <a:srgbClr val="297098"/>
                </a:solidFill>
                <a:latin typeface="+mn-lt"/>
              </a:rPr>
              <a:t>St. Jude the Apostle, Dunwoody  </a:t>
            </a:r>
            <a:r>
              <a:rPr lang="en-US" sz="2000">
                <a:solidFill>
                  <a:srgbClr val="297098"/>
                </a:solidFill>
                <a:latin typeface="+mn-lt"/>
                <a:hlinkClick r:id="rId2"/>
              </a:rPr>
              <a:t>Register Here</a:t>
            </a:r>
            <a:endParaRPr lang="en-US" sz="2000">
              <a:solidFill>
                <a:srgbClr val="297098"/>
              </a:solidFill>
              <a:latin typeface="+mn-lt"/>
            </a:endParaRPr>
          </a:p>
          <a:p>
            <a:pPr marL="0" indent="0">
              <a:buNone/>
            </a:pPr>
            <a:endParaRPr lang="en-US" sz="800" b="1" u="sng">
              <a:solidFill>
                <a:srgbClr val="297098"/>
              </a:solidFill>
              <a:latin typeface="+mn-lt"/>
            </a:endParaRPr>
          </a:p>
          <a:p>
            <a:pPr marL="0" indent="0">
              <a:buNone/>
            </a:pPr>
            <a:r>
              <a:rPr lang="en-US" sz="2000" b="1" u="sng">
                <a:solidFill>
                  <a:srgbClr val="297098"/>
                </a:solidFill>
                <a:latin typeface="+mn-lt"/>
              </a:rPr>
              <a:t>Hunger Walk</a:t>
            </a:r>
            <a:r>
              <a:rPr lang="en-US" sz="2000" b="1">
                <a:solidFill>
                  <a:srgbClr val="297098"/>
                </a:solidFill>
                <a:latin typeface="+mn-lt"/>
              </a:rPr>
              <a:t> - March 10; 12 Noon- 4pm</a:t>
            </a:r>
          </a:p>
          <a:p>
            <a:pPr marL="0" indent="0">
              <a:buNone/>
            </a:pPr>
            <a:r>
              <a:rPr lang="en-US" sz="2000" b="0" i="0">
                <a:solidFill>
                  <a:srgbClr val="297098"/>
                </a:solidFill>
                <a:effectLst/>
                <a:latin typeface="+mn-lt"/>
              </a:rPr>
              <a:t>The Home Depot Backyard</a:t>
            </a:r>
          </a:p>
          <a:p>
            <a:pPr marL="0" indent="0">
              <a:buNone/>
            </a:pPr>
            <a:r>
              <a:rPr lang="en-US" sz="2000" b="0" i="0">
                <a:solidFill>
                  <a:srgbClr val="297098"/>
                </a:solidFill>
                <a:effectLst/>
                <a:latin typeface="+mn-lt"/>
              </a:rPr>
              <a:t>1 Backyard Way, Atlanta, GA 30313 </a:t>
            </a:r>
            <a:r>
              <a:rPr lang="en-US" sz="2000">
                <a:solidFill>
                  <a:srgbClr val="297098"/>
                </a:solidFill>
                <a:latin typeface="+mn-lt"/>
                <a:hlinkClick r:id="rId3"/>
              </a:rPr>
              <a:t>Register Here</a:t>
            </a:r>
            <a:endParaRPr lang="en-US" sz="2000">
              <a:solidFill>
                <a:srgbClr val="297098"/>
              </a:solidFill>
              <a:latin typeface="+mn-lt"/>
            </a:endParaRPr>
          </a:p>
          <a:p>
            <a:pPr marL="0" indent="0">
              <a:buNone/>
            </a:pPr>
            <a:endParaRPr lang="en-US" sz="800">
              <a:solidFill>
                <a:srgbClr val="297098"/>
              </a:solidFill>
              <a:latin typeface="+mn-lt"/>
            </a:endParaRPr>
          </a:p>
          <a:p>
            <a:pPr marL="0" indent="0">
              <a:buNone/>
            </a:pPr>
            <a:r>
              <a:rPr lang="en-US" sz="2000" b="1" u="sng">
                <a:solidFill>
                  <a:srgbClr val="297098"/>
                </a:solidFill>
                <a:latin typeface="+mn-lt"/>
              </a:rPr>
              <a:t>Housing Lunch &amp; Learn</a:t>
            </a:r>
            <a:r>
              <a:rPr lang="en-US" sz="2000" b="1">
                <a:solidFill>
                  <a:srgbClr val="297098"/>
                </a:solidFill>
                <a:latin typeface="+mn-lt"/>
              </a:rPr>
              <a:t> - March 20 12:00 Noon</a:t>
            </a:r>
          </a:p>
          <a:p>
            <a:pPr marL="0" indent="0">
              <a:buNone/>
            </a:pPr>
            <a:r>
              <a:rPr lang="en-US" sz="2000">
                <a:solidFill>
                  <a:srgbClr val="297098"/>
                </a:solidFill>
                <a:latin typeface="+mn-lt"/>
              </a:rPr>
              <a:t>House of Dreams and St. Michael’s House  </a:t>
            </a:r>
            <a:r>
              <a:rPr lang="en-US" sz="2000">
                <a:solidFill>
                  <a:srgbClr val="297098"/>
                </a:solidFill>
                <a:latin typeface="+mn-lt"/>
                <a:hlinkClick r:id="rId4"/>
              </a:rPr>
              <a:t>Register Here</a:t>
            </a:r>
            <a:endParaRPr lang="en-US" sz="2000">
              <a:solidFill>
                <a:srgbClr val="297098"/>
              </a:solidFill>
              <a:latin typeface="+mn-lt"/>
            </a:endParaRPr>
          </a:p>
          <a:p>
            <a:pPr marL="0" indent="0">
              <a:buNone/>
            </a:pPr>
            <a:endParaRPr lang="en-US" sz="800">
              <a:solidFill>
                <a:srgbClr val="297098"/>
              </a:solidFill>
              <a:latin typeface="+mn-lt"/>
            </a:endParaRPr>
          </a:p>
          <a:p>
            <a:pPr marL="0" indent="0">
              <a:buNone/>
            </a:pPr>
            <a:r>
              <a:rPr lang="en-US" sz="2000" b="1" u="sng">
                <a:solidFill>
                  <a:srgbClr val="297098"/>
                </a:solidFill>
                <a:latin typeface="+mn-lt"/>
              </a:rPr>
              <a:t>Spring to Life</a:t>
            </a:r>
            <a:r>
              <a:rPr lang="en-US" sz="2000" b="1">
                <a:solidFill>
                  <a:srgbClr val="297098"/>
                </a:solidFill>
                <a:latin typeface="+mn-lt"/>
              </a:rPr>
              <a:t> - April 27; 9am-4pm</a:t>
            </a:r>
          </a:p>
          <a:p>
            <a:pPr marL="0" indent="0">
              <a:buNone/>
            </a:pPr>
            <a:r>
              <a:rPr lang="en-US" sz="2000">
                <a:solidFill>
                  <a:srgbClr val="297098"/>
                </a:solidFill>
                <a:latin typeface="+mn-lt"/>
              </a:rPr>
              <a:t>St. Pius High School – </a:t>
            </a:r>
            <a:r>
              <a:rPr lang="en-US" sz="2000">
                <a:solidFill>
                  <a:srgbClr val="297098"/>
                </a:solidFill>
                <a:latin typeface="+mn-lt"/>
                <a:hlinkClick r:id="rId5"/>
              </a:rPr>
              <a:t>Fill out our survey here</a:t>
            </a:r>
            <a:endParaRPr lang="en-US" sz="2000">
              <a:solidFill>
                <a:srgbClr val="297098"/>
              </a:solidFill>
              <a:latin typeface="+mn-lt"/>
            </a:endParaRPr>
          </a:p>
          <a:p>
            <a:pPr marL="0" indent="0">
              <a:buNone/>
            </a:pPr>
            <a:endParaRPr lang="en-US" sz="2000">
              <a:solidFill>
                <a:srgbClr val="297098"/>
              </a:solidFill>
              <a:latin typeface="+mn-lt"/>
            </a:endParaRPr>
          </a:p>
        </p:txBody>
      </p:sp>
      <p:sp>
        <p:nvSpPr>
          <p:cNvPr id="3" name="Title 2">
            <a:extLst>
              <a:ext uri="{FF2B5EF4-FFF2-40B4-BE49-F238E27FC236}">
                <a16:creationId xmlns:a16="http://schemas.microsoft.com/office/drawing/2014/main" id="{C114635B-B9B1-C1CE-D6F4-F8DF0F0AC4A1}"/>
              </a:ext>
            </a:extLst>
          </p:cNvPr>
          <p:cNvSpPr>
            <a:spLocks noGrp="1"/>
          </p:cNvSpPr>
          <p:nvPr>
            <p:ph type="title"/>
          </p:nvPr>
        </p:nvSpPr>
        <p:spPr/>
        <p:txBody>
          <a:bodyPr/>
          <a:lstStyle/>
          <a:p>
            <a:r>
              <a:rPr lang="en-US"/>
              <a:t>Upcoming Events</a:t>
            </a:r>
          </a:p>
        </p:txBody>
      </p:sp>
      <p:pic>
        <p:nvPicPr>
          <p:cNvPr id="6" name="Picture 5">
            <a:extLst>
              <a:ext uri="{FF2B5EF4-FFF2-40B4-BE49-F238E27FC236}">
                <a16:creationId xmlns:a16="http://schemas.microsoft.com/office/drawing/2014/main" id="{C2653179-6BA3-32C1-1DC9-578E24AE18E8}"/>
              </a:ext>
            </a:extLst>
          </p:cNvPr>
          <p:cNvPicPr>
            <a:picLocks noChangeAspect="1"/>
          </p:cNvPicPr>
          <p:nvPr/>
        </p:nvPicPr>
        <p:blipFill>
          <a:blip r:embed="rId6"/>
          <a:stretch>
            <a:fillRect/>
          </a:stretch>
        </p:blipFill>
        <p:spPr>
          <a:xfrm>
            <a:off x="7808765" y="4173412"/>
            <a:ext cx="1241814" cy="1241814"/>
          </a:xfrm>
          <a:prstGeom prst="rect">
            <a:avLst/>
          </a:prstGeom>
        </p:spPr>
      </p:pic>
      <p:pic>
        <p:nvPicPr>
          <p:cNvPr id="8" name="Picture 7">
            <a:extLst>
              <a:ext uri="{FF2B5EF4-FFF2-40B4-BE49-F238E27FC236}">
                <a16:creationId xmlns:a16="http://schemas.microsoft.com/office/drawing/2014/main" id="{9F6CD1B2-58A3-AD40-F49D-277885CDF96C}"/>
              </a:ext>
            </a:extLst>
          </p:cNvPr>
          <p:cNvPicPr>
            <a:picLocks noChangeAspect="1"/>
          </p:cNvPicPr>
          <p:nvPr/>
        </p:nvPicPr>
        <p:blipFill>
          <a:blip r:embed="rId7"/>
          <a:stretch>
            <a:fillRect/>
          </a:stretch>
        </p:blipFill>
        <p:spPr>
          <a:xfrm>
            <a:off x="7777066" y="2852336"/>
            <a:ext cx="1321076" cy="1321076"/>
          </a:xfrm>
          <a:prstGeom prst="rect">
            <a:avLst/>
          </a:prstGeom>
        </p:spPr>
      </p:pic>
      <p:pic>
        <p:nvPicPr>
          <p:cNvPr id="10" name="Picture 9">
            <a:extLst>
              <a:ext uri="{FF2B5EF4-FFF2-40B4-BE49-F238E27FC236}">
                <a16:creationId xmlns:a16="http://schemas.microsoft.com/office/drawing/2014/main" id="{3D1E02B7-47D7-E0F1-B69C-00C2E767366B}"/>
              </a:ext>
            </a:extLst>
          </p:cNvPr>
          <p:cNvPicPr>
            <a:picLocks noChangeAspect="1"/>
          </p:cNvPicPr>
          <p:nvPr/>
        </p:nvPicPr>
        <p:blipFill>
          <a:blip r:embed="rId8"/>
          <a:stretch>
            <a:fillRect/>
          </a:stretch>
        </p:blipFill>
        <p:spPr>
          <a:xfrm>
            <a:off x="7769134" y="1525591"/>
            <a:ext cx="1321076" cy="1321076"/>
          </a:xfrm>
          <a:prstGeom prst="rect">
            <a:avLst/>
          </a:prstGeom>
        </p:spPr>
      </p:pic>
      <p:sp>
        <p:nvSpPr>
          <p:cNvPr id="5" name="TextBox 4">
            <a:extLst>
              <a:ext uri="{FF2B5EF4-FFF2-40B4-BE49-F238E27FC236}">
                <a16:creationId xmlns:a16="http://schemas.microsoft.com/office/drawing/2014/main" id="{8BB5415D-B296-BD47-BDA6-2FF38FB9433D}"/>
              </a:ext>
            </a:extLst>
          </p:cNvPr>
          <p:cNvSpPr txBox="1"/>
          <p:nvPr/>
        </p:nvSpPr>
        <p:spPr>
          <a:xfrm>
            <a:off x="9175748" y="195791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Ozanam Orientation</a:t>
            </a:r>
            <a:endParaRPr lang="en-US"/>
          </a:p>
        </p:txBody>
      </p:sp>
      <p:sp>
        <p:nvSpPr>
          <p:cNvPr id="7" name="TextBox 6">
            <a:extLst>
              <a:ext uri="{FF2B5EF4-FFF2-40B4-BE49-F238E27FC236}">
                <a16:creationId xmlns:a16="http://schemas.microsoft.com/office/drawing/2014/main" id="{4EF437C2-FC3B-CBC1-23B0-A45CB10C9487}"/>
              </a:ext>
            </a:extLst>
          </p:cNvPr>
          <p:cNvSpPr txBox="1"/>
          <p:nvPr/>
        </p:nvSpPr>
        <p:spPr>
          <a:xfrm>
            <a:off x="9175748" y="3418417"/>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Hunger Walk</a:t>
            </a:r>
            <a:endParaRPr lang="en-US"/>
          </a:p>
        </p:txBody>
      </p:sp>
      <p:sp>
        <p:nvSpPr>
          <p:cNvPr id="9" name="TextBox 8">
            <a:extLst>
              <a:ext uri="{FF2B5EF4-FFF2-40B4-BE49-F238E27FC236}">
                <a16:creationId xmlns:a16="http://schemas.microsoft.com/office/drawing/2014/main" id="{9CBD45A4-E0C1-9D01-DA26-B97F2A37FAF7}"/>
              </a:ext>
            </a:extLst>
          </p:cNvPr>
          <p:cNvSpPr txBox="1"/>
          <p:nvPr/>
        </p:nvSpPr>
        <p:spPr>
          <a:xfrm>
            <a:off x="9175748" y="474133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Housing Lunch n Learn</a:t>
            </a:r>
            <a:endParaRPr lang="en-US"/>
          </a:p>
        </p:txBody>
      </p:sp>
      <p:sp>
        <p:nvSpPr>
          <p:cNvPr id="11" name="TextBox 10">
            <a:extLst>
              <a:ext uri="{FF2B5EF4-FFF2-40B4-BE49-F238E27FC236}">
                <a16:creationId xmlns:a16="http://schemas.microsoft.com/office/drawing/2014/main" id="{D7950266-B061-3C76-2C68-129148146415}"/>
              </a:ext>
            </a:extLst>
          </p:cNvPr>
          <p:cNvSpPr txBox="1"/>
          <p:nvPr/>
        </p:nvSpPr>
        <p:spPr>
          <a:xfrm>
            <a:off x="9175748" y="599016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Spring to Life</a:t>
            </a:r>
            <a:endParaRPr lang="en-US"/>
          </a:p>
        </p:txBody>
      </p:sp>
      <p:pic>
        <p:nvPicPr>
          <p:cNvPr id="13" name="Picture 12" descr="A qr code on a white background&#10;&#10;Description automatically generated">
            <a:extLst>
              <a:ext uri="{FF2B5EF4-FFF2-40B4-BE49-F238E27FC236}">
                <a16:creationId xmlns:a16="http://schemas.microsoft.com/office/drawing/2014/main" id="{316F1857-6B43-6734-713F-B7E95C025769}"/>
              </a:ext>
            </a:extLst>
          </p:cNvPr>
          <p:cNvPicPr>
            <a:picLocks noChangeAspect="1"/>
          </p:cNvPicPr>
          <p:nvPr/>
        </p:nvPicPr>
        <p:blipFill>
          <a:blip r:embed="rId9"/>
          <a:stretch>
            <a:fillRect/>
          </a:stretch>
        </p:blipFill>
        <p:spPr>
          <a:xfrm>
            <a:off x="7806273" y="5416688"/>
            <a:ext cx="1300843" cy="1322478"/>
          </a:xfrm>
          <a:prstGeom prst="rect">
            <a:avLst/>
          </a:prstGeom>
        </p:spPr>
      </p:pic>
    </p:spTree>
    <p:extLst>
      <p:ext uri="{BB962C8B-B14F-4D97-AF65-F5344CB8AC3E}">
        <p14:creationId xmlns:p14="http://schemas.microsoft.com/office/powerpoint/2010/main" val="118348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AD3D8A-ED3C-56D6-20D6-CA40602C9026}"/>
              </a:ext>
            </a:extLst>
          </p:cNvPr>
          <p:cNvSpPr>
            <a:spLocks noGrp="1"/>
          </p:cNvSpPr>
          <p:nvPr>
            <p:ph type="sldNum" sz="quarter" idx="12"/>
          </p:nvPr>
        </p:nvSpPr>
        <p:spPr/>
        <p:txBody>
          <a:bodyPr/>
          <a:lstStyle/>
          <a:p>
            <a:pPr algn="ctr"/>
            <a:fld id="{4D9717A6-DBA1-9A41-804E-C92B77DF44BE}" type="slidenum">
              <a:rPr lang="en-US" smtClean="0"/>
              <a:pPr algn="ctr"/>
              <a:t>25</a:t>
            </a:fld>
            <a:endParaRPr lang="en-US"/>
          </a:p>
        </p:txBody>
      </p:sp>
      <p:sp>
        <p:nvSpPr>
          <p:cNvPr id="3" name="Text Placeholder 2">
            <a:extLst>
              <a:ext uri="{FF2B5EF4-FFF2-40B4-BE49-F238E27FC236}">
                <a16:creationId xmlns:a16="http://schemas.microsoft.com/office/drawing/2014/main" id="{F3EDEF77-435D-4897-B82E-F65C8A8C5371}"/>
              </a:ext>
            </a:extLst>
          </p:cNvPr>
          <p:cNvSpPr>
            <a:spLocks noGrp="1"/>
          </p:cNvSpPr>
          <p:nvPr>
            <p:ph type="body" sz="quarter" idx="13"/>
          </p:nvPr>
        </p:nvSpPr>
        <p:spPr>
          <a:xfrm>
            <a:off x="927100" y="3429000"/>
            <a:ext cx="10337800" cy="1802141"/>
          </a:xfrm>
        </p:spPr>
        <p:txBody>
          <a:bodyPr/>
          <a:lstStyle/>
          <a:p>
            <a:r>
              <a:rPr lang="en-US"/>
              <a:t>Thank You</a:t>
            </a:r>
          </a:p>
        </p:txBody>
      </p:sp>
    </p:spTree>
    <p:extLst>
      <p:ext uri="{BB962C8B-B14F-4D97-AF65-F5344CB8AC3E}">
        <p14:creationId xmlns:p14="http://schemas.microsoft.com/office/powerpoint/2010/main" val="341853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A8F1-6375-2A48-7E21-9E88B522EB4A}"/>
              </a:ext>
            </a:extLst>
          </p:cNvPr>
          <p:cNvSpPr>
            <a:spLocks noGrp="1"/>
          </p:cNvSpPr>
          <p:nvPr>
            <p:ph type="title"/>
          </p:nvPr>
        </p:nvSpPr>
        <p:spPr/>
        <p:txBody>
          <a:bodyPr/>
          <a:lstStyle/>
          <a:p>
            <a:r>
              <a:rPr lang="en-US"/>
              <a:t>Prayer and Reflection	</a:t>
            </a:r>
          </a:p>
        </p:txBody>
      </p:sp>
      <p:sp>
        <p:nvSpPr>
          <p:cNvPr id="3" name="Text Placeholder 2">
            <a:extLst>
              <a:ext uri="{FF2B5EF4-FFF2-40B4-BE49-F238E27FC236}">
                <a16:creationId xmlns:a16="http://schemas.microsoft.com/office/drawing/2014/main" id="{2CF23653-0CB3-9420-17E6-DE2179AE41B6}"/>
              </a:ext>
            </a:extLst>
          </p:cNvPr>
          <p:cNvSpPr>
            <a:spLocks noGrp="1"/>
          </p:cNvSpPr>
          <p:nvPr>
            <p:ph type="body" idx="1"/>
          </p:nvPr>
        </p:nvSpPr>
        <p:spPr/>
        <p:txBody>
          <a:bodyPr/>
          <a:lstStyle/>
          <a:p>
            <a:r>
              <a:rPr lang="en-US"/>
              <a:t>Deacon Bill Boyd</a:t>
            </a:r>
          </a:p>
        </p:txBody>
      </p:sp>
    </p:spTree>
    <p:extLst>
      <p:ext uri="{BB962C8B-B14F-4D97-AF65-F5344CB8AC3E}">
        <p14:creationId xmlns:p14="http://schemas.microsoft.com/office/powerpoint/2010/main" val="131473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6020A7-5ED4-7065-DB44-EBF8D681941A}"/>
              </a:ext>
            </a:extLst>
          </p:cNvPr>
          <p:cNvSpPr>
            <a:spLocks noGrp="1"/>
          </p:cNvSpPr>
          <p:nvPr>
            <p:ph sz="quarter" idx="4"/>
          </p:nvPr>
        </p:nvSpPr>
        <p:spPr>
          <a:xfrm>
            <a:off x="3402871" y="5526649"/>
            <a:ext cx="5183188" cy="3684588"/>
          </a:xfrm>
        </p:spPr>
        <p:txBody>
          <a:bodyPr/>
          <a:lstStyle/>
          <a:p>
            <a:pPr marL="0" indent="0" algn="ctr">
              <a:buNone/>
            </a:pPr>
            <a:r>
              <a:rPr lang="en-US" sz="2000"/>
              <a:t>St. Pius X High School</a:t>
            </a:r>
          </a:p>
          <a:p>
            <a:pPr marL="0" indent="0">
              <a:buNone/>
            </a:pPr>
            <a:r>
              <a:rPr lang="en-US" sz="2000"/>
              <a:t>2674 Johnson Rd NE, Atlanta, GA 30345</a:t>
            </a:r>
          </a:p>
          <a:p>
            <a:pPr marL="0" indent="0">
              <a:buNone/>
            </a:pPr>
            <a:endParaRPr lang="en-US"/>
          </a:p>
        </p:txBody>
      </p:sp>
      <p:sp>
        <p:nvSpPr>
          <p:cNvPr id="6" name="Title 5">
            <a:extLst>
              <a:ext uri="{FF2B5EF4-FFF2-40B4-BE49-F238E27FC236}">
                <a16:creationId xmlns:a16="http://schemas.microsoft.com/office/drawing/2014/main" id="{C49CBA2A-F9DB-A0DD-023F-CF4D21298908}"/>
              </a:ext>
            </a:extLst>
          </p:cNvPr>
          <p:cNvSpPr>
            <a:spLocks noGrp="1"/>
          </p:cNvSpPr>
          <p:nvPr>
            <p:ph type="title"/>
          </p:nvPr>
        </p:nvSpPr>
        <p:spPr/>
        <p:txBody>
          <a:bodyPr/>
          <a:lstStyle/>
          <a:p>
            <a:r>
              <a:rPr lang="en-US"/>
              <a:t>Annual Assembly 2024 - Saturday, April 27</a:t>
            </a:r>
          </a:p>
        </p:txBody>
      </p:sp>
      <p:sp>
        <p:nvSpPr>
          <p:cNvPr id="7" name="Slide Number Placeholder 6">
            <a:extLst>
              <a:ext uri="{FF2B5EF4-FFF2-40B4-BE49-F238E27FC236}">
                <a16:creationId xmlns:a16="http://schemas.microsoft.com/office/drawing/2014/main" id="{D251CE3A-DED9-33DB-2DC0-A4941CAA670B}"/>
              </a:ext>
            </a:extLst>
          </p:cNvPr>
          <p:cNvSpPr>
            <a:spLocks noGrp="1"/>
          </p:cNvSpPr>
          <p:nvPr>
            <p:ph type="sldNum" sz="quarter" idx="12"/>
          </p:nvPr>
        </p:nvSpPr>
        <p:spPr/>
        <p:txBody>
          <a:bodyPr/>
          <a:lstStyle/>
          <a:p>
            <a:fld id="{4D9717A6-DBA1-9A41-804E-C92B77DF44BE}" type="slidenum">
              <a:rPr lang="en-US" smtClean="0"/>
              <a:pPr/>
              <a:t>4</a:t>
            </a:fld>
            <a:endParaRPr lang="en-US"/>
          </a:p>
        </p:txBody>
      </p:sp>
      <p:pic>
        <p:nvPicPr>
          <p:cNvPr id="12" name="Content Placeholder 11">
            <a:extLst>
              <a:ext uri="{FF2B5EF4-FFF2-40B4-BE49-F238E27FC236}">
                <a16:creationId xmlns:a16="http://schemas.microsoft.com/office/drawing/2014/main" id="{403C3DA5-4275-AB01-4466-27D9A1F900B0}"/>
              </a:ext>
            </a:extLst>
          </p:cNvPr>
          <p:cNvPicPr>
            <a:picLocks noGrp="1" noChangeAspect="1"/>
          </p:cNvPicPr>
          <p:nvPr>
            <p:ph sz="half" idx="2"/>
          </p:nvPr>
        </p:nvPicPr>
        <p:blipFill>
          <a:blip r:embed="rId2"/>
          <a:stretch>
            <a:fillRect/>
          </a:stretch>
        </p:blipFill>
        <p:spPr>
          <a:xfrm>
            <a:off x="1744824" y="1331351"/>
            <a:ext cx="7473821" cy="4044655"/>
          </a:xfrm>
        </p:spPr>
      </p:pic>
    </p:spTree>
    <p:extLst>
      <p:ext uri="{BB962C8B-B14F-4D97-AF65-F5344CB8AC3E}">
        <p14:creationId xmlns:p14="http://schemas.microsoft.com/office/powerpoint/2010/main" val="389126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8820-0B13-9C12-F72A-EEC707545CD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2FD5FEB-781F-90CB-AC3B-7F994D172BCB}"/>
              </a:ext>
            </a:extLst>
          </p:cNvPr>
          <p:cNvSpPr>
            <a:spLocks noGrp="1"/>
          </p:cNvSpPr>
          <p:nvPr>
            <p:ph type="title"/>
          </p:nvPr>
        </p:nvSpPr>
        <p:spPr/>
        <p:txBody>
          <a:bodyPr/>
          <a:lstStyle/>
          <a:p>
            <a:r>
              <a:rPr lang="en-US"/>
              <a:t>Annual Assembly 2024 - April 27</a:t>
            </a:r>
          </a:p>
        </p:txBody>
      </p:sp>
      <p:sp>
        <p:nvSpPr>
          <p:cNvPr id="7" name="Slide Number Placeholder 6">
            <a:extLst>
              <a:ext uri="{FF2B5EF4-FFF2-40B4-BE49-F238E27FC236}">
                <a16:creationId xmlns:a16="http://schemas.microsoft.com/office/drawing/2014/main" id="{15BD49CC-46A2-9EB1-5C8B-5614B6200BB6}"/>
              </a:ext>
            </a:extLst>
          </p:cNvPr>
          <p:cNvSpPr>
            <a:spLocks noGrp="1"/>
          </p:cNvSpPr>
          <p:nvPr>
            <p:ph type="sldNum" sz="quarter" idx="12"/>
          </p:nvPr>
        </p:nvSpPr>
        <p:spPr/>
        <p:txBody>
          <a:bodyPr/>
          <a:lstStyle/>
          <a:p>
            <a:fld id="{4D9717A6-DBA1-9A41-804E-C92B77DF44BE}" type="slidenum">
              <a:rPr lang="en-US" smtClean="0"/>
              <a:pPr/>
              <a:t>5</a:t>
            </a:fld>
            <a:endParaRPr lang="en-US"/>
          </a:p>
        </p:txBody>
      </p:sp>
      <p:pic>
        <p:nvPicPr>
          <p:cNvPr id="12" name="Content Placeholder 11">
            <a:extLst>
              <a:ext uri="{FF2B5EF4-FFF2-40B4-BE49-F238E27FC236}">
                <a16:creationId xmlns:a16="http://schemas.microsoft.com/office/drawing/2014/main" id="{3F28C4D4-F4CA-6E79-0B24-572B8F717AEB}"/>
              </a:ext>
            </a:extLst>
          </p:cNvPr>
          <p:cNvPicPr>
            <a:picLocks noGrp="1" noChangeAspect="1"/>
          </p:cNvPicPr>
          <p:nvPr>
            <p:ph sz="half" idx="2"/>
          </p:nvPr>
        </p:nvPicPr>
        <p:blipFill>
          <a:blip r:embed="rId2"/>
          <a:stretch>
            <a:fillRect/>
          </a:stretch>
        </p:blipFill>
        <p:spPr>
          <a:xfrm>
            <a:off x="616225" y="1340682"/>
            <a:ext cx="3858850" cy="2088318"/>
          </a:xfrm>
        </p:spPr>
      </p:pic>
      <p:sp>
        <p:nvSpPr>
          <p:cNvPr id="4" name="TextBox 3">
            <a:extLst>
              <a:ext uri="{FF2B5EF4-FFF2-40B4-BE49-F238E27FC236}">
                <a16:creationId xmlns:a16="http://schemas.microsoft.com/office/drawing/2014/main" id="{FE5CA4A8-330C-3752-5666-9FFB84BC754E}"/>
              </a:ext>
            </a:extLst>
          </p:cNvPr>
          <p:cNvSpPr txBox="1"/>
          <p:nvPr/>
        </p:nvSpPr>
        <p:spPr>
          <a:xfrm>
            <a:off x="5270240" y="1340682"/>
            <a:ext cx="6083560" cy="2431435"/>
          </a:xfrm>
          <a:prstGeom prst="rect">
            <a:avLst/>
          </a:prstGeom>
          <a:noFill/>
        </p:spPr>
        <p:txBody>
          <a:bodyPr wrap="square" rtlCol="0">
            <a:spAutoFit/>
          </a:bodyPr>
          <a:lstStyle/>
          <a:p>
            <a:r>
              <a:rPr lang="en-US" b="1" u="sng">
                <a:solidFill>
                  <a:srgbClr val="005584"/>
                </a:solidFill>
              </a:rPr>
              <a:t>Schedule</a:t>
            </a:r>
          </a:p>
          <a:p>
            <a:r>
              <a:rPr lang="en-US">
                <a:solidFill>
                  <a:srgbClr val="005584"/>
                </a:solidFill>
              </a:rPr>
              <a:t>7:30am Registration and Breakfast</a:t>
            </a:r>
          </a:p>
          <a:p>
            <a:r>
              <a:rPr lang="en-US">
                <a:solidFill>
                  <a:srgbClr val="005584"/>
                </a:solidFill>
              </a:rPr>
              <a:t>	Part 1- General Assembly &amp; Keynote Speaker</a:t>
            </a:r>
          </a:p>
          <a:p>
            <a:r>
              <a:rPr lang="en-US">
                <a:solidFill>
                  <a:srgbClr val="005584"/>
                </a:solidFill>
              </a:rPr>
              <a:t>	Part 2- Breakout Session A</a:t>
            </a:r>
          </a:p>
          <a:p>
            <a:r>
              <a:rPr lang="en-US">
                <a:solidFill>
                  <a:srgbClr val="005584"/>
                </a:solidFill>
              </a:rPr>
              <a:t>Lunch</a:t>
            </a:r>
          </a:p>
          <a:p>
            <a:r>
              <a:rPr lang="en-US">
                <a:solidFill>
                  <a:srgbClr val="005584"/>
                </a:solidFill>
              </a:rPr>
              <a:t>	Part 3- Breakout Session B</a:t>
            </a:r>
          </a:p>
          <a:p>
            <a:r>
              <a:rPr lang="en-US">
                <a:solidFill>
                  <a:srgbClr val="005584"/>
                </a:solidFill>
              </a:rPr>
              <a:t>	Part 4- Breakout Session C</a:t>
            </a:r>
          </a:p>
          <a:p>
            <a:endParaRPr lang="en-US" sz="800">
              <a:solidFill>
                <a:srgbClr val="005584"/>
              </a:solidFill>
            </a:endParaRPr>
          </a:p>
          <a:p>
            <a:r>
              <a:rPr lang="en-US">
                <a:solidFill>
                  <a:srgbClr val="005584"/>
                </a:solidFill>
              </a:rPr>
              <a:t>4:00pm Vigil Mass</a:t>
            </a:r>
          </a:p>
        </p:txBody>
      </p:sp>
      <p:sp>
        <p:nvSpPr>
          <p:cNvPr id="9" name="TextBox 8">
            <a:extLst>
              <a:ext uri="{FF2B5EF4-FFF2-40B4-BE49-F238E27FC236}">
                <a16:creationId xmlns:a16="http://schemas.microsoft.com/office/drawing/2014/main" id="{6251EB2E-EF2F-9BEF-20CA-CE9D407EE2E7}"/>
              </a:ext>
            </a:extLst>
          </p:cNvPr>
          <p:cNvSpPr txBox="1"/>
          <p:nvPr/>
        </p:nvSpPr>
        <p:spPr>
          <a:xfrm>
            <a:off x="1091681" y="4394718"/>
            <a:ext cx="10450286" cy="1569660"/>
          </a:xfrm>
          <a:prstGeom prst="rect">
            <a:avLst/>
          </a:prstGeom>
          <a:noFill/>
        </p:spPr>
        <p:txBody>
          <a:bodyPr wrap="square" rtlCol="0">
            <a:spAutoFit/>
          </a:bodyPr>
          <a:lstStyle/>
          <a:p>
            <a:endParaRPr lang="en-US" sz="3200"/>
          </a:p>
          <a:p>
            <a:endParaRPr lang="en-US" sz="3200"/>
          </a:p>
          <a:p>
            <a:r>
              <a:rPr lang="en-US" sz="3200">
                <a:hlinkClick r:id="rId3"/>
              </a:rPr>
              <a:t>Complete the survey</a:t>
            </a:r>
            <a:r>
              <a:rPr lang="en-US" sz="3200"/>
              <a:t> </a:t>
            </a:r>
            <a:r>
              <a:rPr lang="en-US" sz="3200">
                <a:solidFill>
                  <a:srgbClr val="005584"/>
                </a:solidFill>
              </a:rPr>
              <a:t>to share your input on session topics!</a:t>
            </a:r>
          </a:p>
        </p:txBody>
      </p:sp>
      <p:pic>
        <p:nvPicPr>
          <p:cNvPr id="2" name="Picture 1" descr="A qr code on a white background&#10;&#10;Description automatically generated">
            <a:extLst>
              <a:ext uri="{FF2B5EF4-FFF2-40B4-BE49-F238E27FC236}">
                <a16:creationId xmlns:a16="http://schemas.microsoft.com/office/drawing/2014/main" id="{B24E8F69-7587-6626-25CF-39DC1845D1D7}"/>
              </a:ext>
            </a:extLst>
          </p:cNvPr>
          <p:cNvPicPr>
            <a:picLocks noChangeAspect="1"/>
          </p:cNvPicPr>
          <p:nvPr/>
        </p:nvPicPr>
        <p:blipFill>
          <a:blip r:embed="rId4"/>
          <a:stretch>
            <a:fillRect/>
          </a:stretch>
        </p:blipFill>
        <p:spPr>
          <a:xfrm>
            <a:off x="5092101" y="3776573"/>
            <a:ext cx="1562100" cy="1576478"/>
          </a:xfrm>
          <a:prstGeom prst="rect">
            <a:avLst/>
          </a:prstGeom>
        </p:spPr>
      </p:pic>
    </p:spTree>
    <p:extLst>
      <p:ext uri="{BB962C8B-B14F-4D97-AF65-F5344CB8AC3E}">
        <p14:creationId xmlns:p14="http://schemas.microsoft.com/office/powerpoint/2010/main" val="317112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7E5059-577A-BBCF-2D8C-0F8A1F7BC6AA}"/>
              </a:ext>
            </a:extLst>
          </p:cNvPr>
          <p:cNvSpPr>
            <a:spLocks noGrp="1"/>
          </p:cNvSpPr>
          <p:nvPr>
            <p:ph idx="1"/>
          </p:nvPr>
        </p:nvSpPr>
        <p:spPr/>
        <p:txBody>
          <a:bodyPr/>
          <a:lstStyle/>
          <a:p>
            <a:pPr marL="457200" marR="0">
              <a:spcBef>
                <a:spcPts val="0"/>
              </a:spcBef>
              <a:spcAft>
                <a:spcPts val="0"/>
              </a:spcAft>
            </a:pPr>
            <a:r>
              <a:rPr lang="en-US" sz="1800">
                <a:solidFill>
                  <a:srgbClr val="005584"/>
                </a:solidFill>
                <a:effectLst/>
                <a:latin typeface="+mn-lt"/>
                <a:ea typeface="Aptos" panose="020B0004020202020204" pitchFamily="34" charset="0"/>
                <a:cs typeface="Aptos" panose="020B0004020202020204" pitchFamily="34" charset="0"/>
              </a:rPr>
              <a:t>Conference presidents are invited to submit one nomination per Conference to their District President </a:t>
            </a:r>
            <a:r>
              <a:rPr lang="en-US" sz="1800" b="1">
                <a:solidFill>
                  <a:srgbClr val="005584"/>
                </a:solidFill>
                <a:effectLst/>
                <a:latin typeface="+mn-lt"/>
                <a:ea typeface="Aptos" panose="020B0004020202020204" pitchFamily="34" charset="0"/>
                <a:cs typeface="Aptos" panose="020B0004020202020204" pitchFamily="34" charset="0"/>
              </a:rPr>
              <a:t>no later than March 10, 2024.</a:t>
            </a:r>
            <a:r>
              <a:rPr lang="en-US" sz="1800">
                <a:solidFill>
                  <a:srgbClr val="005584"/>
                </a:solidFill>
                <a:effectLst/>
                <a:latin typeface="+mn-lt"/>
                <a:ea typeface="Aptos" panose="020B0004020202020204" pitchFamily="34" charset="0"/>
                <a:cs typeface="Aptos" panose="020B0004020202020204" pitchFamily="34" charset="0"/>
              </a:rPr>
              <a:t> </a:t>
            </a:r>
            <a:r>
              <a:rPr lang="en-US" sz="1800">
                <a:solidFill>
                  <a:srgbClr val="005584"/>
                </a:solidFill>
                <a:latin typeface="+mn-lt"/>
                <a:ea typeface="Aptos" panose="020B0004020202020204" pitchFamily="34" charset="0"/>
                <a:cs typeface="Aptos" panose="020B0004020202020204" pitchFamily="34" charset="0"/>
              </a:rPr>
              <a:t>Click </a:t>
            </a:r>
            <a:r>
              <a:rPr lang="en-US" sz="1800">
                <a:solidFill>
                  <a:srgbClr val="005584"/>
                </a:solidFill>
                <a:effectLst/>
                <a:latin typeface="+mn-lt"/>
                <a:ea typeface="Aptos" panose="020B0004020202020204" pitchFamily="34" charset="0"/>
                <a:cs typeface="Aptos" panose="020B0004020202020204" pitchFamily="34" charset="0"/>
              </a:rPr>
              <a:t>for forms in </a:t>
            </a:r>
            <a:r>
              <a:rPr lang="en-US" sz="1800">
                <a:solidFill>
                  <a:srgbClr val="005584"/>
                </a:solidFill>
                <a:effectLst/>
                <a:latin typeface="+mn-lt"/>
                <a:ea typeface="Aptos" panose="020B0004020202020204" pitchFamily="34" charset="0"/>
                <a:cs typeface="Aptos" panose="020B0004020202020204" pitchFamily="34" charset="0"/>
                <a:hlinkClick r:id="rId2"/>
              </a:rPr>
              <a:t>Word</a:t>
            </a:r>
            <a:r>
              <a:rPr lang="en-US" sz="1800">
                <a:solidFill>
                  <a:srgbClr val="005584"/>
                </a:solidFill>
                <a:effectLst/>
                <a:latin typeface="+mn-lt"/>
                <a:ea typeface="Aptos" panose="020B0004020202020204" pitchFamily="34" charset="0"/>
                <a:cs typeface="Aptos" panose="020B0004020202020204" pitchFamily="34" charset="0"/>
              </a:rPr>
              <a:t> or </a:t>
            </a:r>
            <a:r>
              <a:rPr lang="en-US" sz="1800">
                <a:solidFill>
                  <a:srgbClr val="005584"/>
                </a:solidFill>
                <a:effectLst/>
                <a:latin typeface="+mn-lt"/>
                <a:ea typeface="Aptos" panose="020B0004020202020204" pitchFamily="34" charset="0"/>
                <a:cs typeface="Aptos" panose="020B0004020202020204" pitchFamily="34" charset="0"/>
                <a:hlinkClick r:id="rId3"/>
              </a:rPr>
              <a:t>PDF</a:t>
            </a:r>
            <a:r>
              <a:rPr lang="en-US" sz="1800">
                <a:solidFill>
                  <a:srgbClr val="005584"/>
                </a:solidFill>
                <a:effectLst/>
                <a:latin typeface="+mn-lt"/>
                <a:ea typeface="Aptos" panose="020B0004020202020204" pitchFamily="34" charset="0"/>
                <a:cs typeface="Aptos" panose="020B0004020202020204" pitchFamily="34" charset="0"/>
              </a:rPr>
              <a:t> format. </a:t>
            </a:r>
          </a:p>
          <a:p>
            <a:pPr marL="457200" marR="0">
              <a:spcBef>
                <a:spcPts val="0"/>
              </a:spcBef>
              <a:spcAft>
                <a:spcPts val="0"/>
              </a:spcAft>
            </a:pPr>
            <a:endParaRPr lang="en-US" sz="1800">
              <a:solidFill>
                <a:srgbClr val="005584"/>
              </a:solidFill>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endParaRPr lang="en-US" sz="1800">
              <a:solidFill>
                <a:srgbClr val="005584"/>
              </a:solidFill>
              <a:latin typeface="+mn-lt"/>
              <a:ea typeface="Aptos" panose="020B0004020202020204" pitchFamily="34" charset="0"/>
              <a:cs typeface="Aptos" panose="020B0004020202020204" pitchFamily="34" charset="0"/>
            </a:endParaRPr>
          </a:p>
          <a:p>
            <a:pPr marL="457200" marR="0">
              <a:spcBef>
                <a:spcPts val="0"/>
              </a:spcBef>
              <a:spcAft>
                <a:spcPts val="0"/>
              </a:spcAft>
            </a:pPr>
            <a:r>
              <a:rPr lang="en-US" sz="1800">
                <a:solidFill>
                  <a:srgbClr val="005584"/>
                </a:solidFill>
                <a:effectLst/>
                <a:latin typeface="+mn-lt"/>
                <a:ea typeface="Aptos" panose="020B0004020202020204" pitchFamily="34" charset="0"/>
                <a:cs typeface="Aptos" panose="020B0004020202020204" pitchFamily="34" charset="0"/>
              </a:rPr>
              <a:t>District Presidents will email each submitted nomination form to their Conference Presidents and schedule a vote </a:t>
            </a:r>
            <a:r>
              <a:rPr lang="en-US" sz="1800" b="1">
                <a:solidFill>
                  <a:srgbClr val="005584"/>
                </a:solidFill>
                <a:effectLst/>
                <a:latin typeface="+mn-lt"/>
                <a:ea typeface="Aptos" panose="020B0004020202020204" pitchFamily="34" charset="0"/>
                <a:cs typeface="Aptos" panose="020B0004020202020204" pitchFamily="34" charset="0"/>
              </a:rPr>
              <a:t>prior to April 10, 2024.</a:t>
            </a: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r>
              <a:rPr lang="en-US" sz="1800">
                <a:solidFill>
                  <a:srgbClr val="005584"/>
                </a:solidFill>
                <a:effectLst/>
                <a:latin typeface="+mn-lt"/>
                <a:ea typeface="Aptos" panose="020B0004020202020204" pitchFamily="34" charset="0"/>
                <a:cs typeface="Aptos" panose="020B0004020202020204" pitchFamily="34" charset="0"/>
              </a:rPr>
              <a:t>Each District’s nominee is due to the Conference Support Center (CSC) no later </a:t>
            </a:r>
            <a:r>
              <a:rPr lang="en-US" sz="1800" b="1">
                <a:solidFill>
                  <a:srgbClr val="005584"/>
                </a:solidFill>
                <a:effectLst/>
                <a:latin typeface="+mn-lt"/>
                <a:ea typeface="Aptos" panose="020B0004020202020204" pitchFamily="34" charset="0"/>
                <a:cs typeface="Aptos" panose="020B0004020202020204" pitchFamily="34" charset="0"/>
              </a:rPr>
              <a:t>than April 15, 2024.</a:t>
            </a:r>
            <a:r>
              <a:rPr lang="en-US" sz="1800">
                <a:solidFill>
                  <a:srgbClr val="005584"/>
                </a:solidFill>
                <a:effectLst/>
                <a:latin typeface="+mn-lt"/>
                <a:ea typeface="Aptos" panose="020B0004020202020204" pitchFamily="34" charset="0"/>
                <a:cs typeface="Aptos" panose="020B0004020202020204" pitchFamily="34" charset="0"/>
              </a:rPr>
              <a:t> </a:t>
            </a:r>
          </a:p>
        </p:txBody>
      </p:sp>
      <p:sp>
        <p:nvSpPr>
          <p:cNvPr id="3" name="Title 2">
            <a:extLst>
              <a:ext uri="{FF2B5EF4-FFF2-40B4-BE49-F238E27FC236}">
                <a16:creationId xmlns:a16="http://schemas.microsoft.com/office/drawing/2014/main" id="{425584CD-C60A-9524-F2EF-FC6CB3D00D32}"/>
              </a:ext>
            </a:extLst>
          </p:cNvPr>
          <p:cNvSpPr>
            <a:spLocks noGrp="1"/>
          </p:cNvSpPr>
          <p:nvPr>
            <p:ph type="title"/>
          </p:nvPr>
        </p:nvSpPr>
        <p:spPr/>
        <p:txBody>
          <a:bodyPr/>
          <a:lstStyle/>
          <a:p>
            <a:r>
              <a:rPr lang="en-US"/>
              <a:t>Top Hat Nominations</a:t>
            </a:r>
          </a:p>
        </p:txBody>
      </p:sp>
      <p:sp>
        <p:nvSpPr>
          <p:cNvPr id="6" name="TextBox 5">
            <a:extLst>
              <a:ext uri="{FF2B5EF4-FFF2-40B4-BE49-F238E27FC236}">
                <a16:creationId xmlns:a16="http://schemas.microsoft.com/office/drawing/2014/main" id="{E7546647-AC19-3F0B-B5D4-2C651FA80261}"/>
              </a:ext>
            </a:extLst>
          </p:cNvPr>
          <p:cNvSpPr txBox="1"/>
          <p:nvPr/>
        </p:nvSpPr>
        <p:spPr>
          <a:xfrm>
            <a:off x="3411435" y="4201645"/>
            <a:ext cx="756374" cy="369332"/>
          </a:xfrm>
          <a:prstGeom prst="rect">
            <a:avLst/>
          </a:prstGeom>
          <a:noFill/>
        </p:spPr>
        <p:txBody>
          <a:bodyPr wrap="square" rtlCol="0">
            <a:spAutoFit/>
          </a:bodyPr>
          <a:lstStyle/>
          <a:p>
            <a:r>
              <a:rPr lang="en-US"/>
              <a:t> Word</a:t>
            </a:r>
          </a:p>
        </p:txBody>
      </p:sp>
      <p:sp>
        <p:nvSpPr>
          <p:cNvPr id="7" name="TextBox 6">
            <a:extLst>
              <a:ext uri="{FF2B5EF4-FFF2-40B4-BE49-F238E27FC236}">
                <a16:creationId xmlns:a16="http://schemas.microsoft.com/office/drawing/2014/main" id="{77D38B72-32DB-D4E2-9F80-35CADCE820CB}"/>
              </a:ext>
            </a:extLst>
          </p:cNvPr>
          <p:cNvSpPr txBox="1"/>
          <p:nvPr/>
        </p:nvSpPr>
        <p:spPr>
          <a:xfrm>
            <a:off x="7267819" y="4201645"/>
            <a:ext cx="756374" cy="369332"/>
          </a:xfrm>
          <a:prstGeom prst="rect">
            <a:avLst/>
          </a:prstGeom>
          <a:noFill/>
        </p:spPr>
        <p:txBody>
          <a:bodyPr wrap="square" rtlCol="0">
            <a:spAutoFit/>
          </a:bodyPr>
          <a:lstStyle/>
          <a:p>
            <a:r>
              <a:rPr lang="en-US"/>
              <a:t>PDF</a:t>
            </a:r>
          </a:p>
        </p:txBody>
      </p:sp>
      <p:pic>
        <p:nvPicPr>
          <p:cNvPr id="9" name="Picture 8">
            <a:extLst>
              <a:ext uri="{FF2B5EF4-FFF2-40B4-BE49-F238E27FC236}">
                <a16:creationId xmlns:a16="http://schemas.microsoft.com/office/drawing/2014/main" id="{E5BFC104-5492-C913-BACC-CCA816CCEB8F}"/>
              </a:ext>
            </a:extLst>
          </p:cNvPr>
          <p:cNvPicPr>
            <a:picLocks noChangeAspect="1"/>
          </p:cNvPicPr>
          <p:nvPr/>
        </p:nvPicPr>
        <p:blipFill>
          <a:blip r:embed="rId4"/>
          <a:stretch>
            <a:fillRect/>
          </a:stretch>
        </p:blipFill>
        <p:spPr>
          <a:xfrm>
            <a:off x="6798461" y="2571749"/>
            <a:ext cx="1714500" cy="1714500"/>
          </a:xfrm>
          <a:prstGeom prst="rect">
            <a:avLst/>
          </a:prstGeom>
        </p:spPr>
      </p:pic>
      <p:pic>
        <p:nvPicPr>
          <p:cNvPr id="11" name="Picture 10">
            <a:extLst>
              <a:ext uri="{FF2B5EF4-FFF2-40B4-BE49-F238E27FC236}">
                <a16:creationId xmlns:a16="http://schemas.microsoft.com/office/drawing/2014/main" id="{40E33324-CC35-E2B6-AAB7-3BFDCB31394C}"/>
              </a:ext>
            </a:extLst>
          </p:cNvPr>
          <p:cNvPicPr>
            <a:picLocks noChangeAspect="1"/>
          </p:cNvPicPr>
          <p:nvPr/>
        </p:nvPicPr>
        <p:blipFill>
          <a:blip r:embed="rId5"/>
          <a:stretch>
            <a:fillRect/>
          </a:stretch>
        </p:blipFill>
        <p:spPr>
          <a:xfrm>
            <a:off x="3019986" y="2549058"/>
            <a:ext cx="1714500" cy="1714500"/>
          </a:xfrm>
          <a:prstGeom prst="rect">
            <a:avLst/>
          </a:prstGeom>
        </p:spPr>
      </p:pic>
    </p:spTree>
    <p:extLst>
      <p:ext uri="{BB962C8B-B14F-4D97-AF65-F5344CB8AC3E}">
        <p14:creationId xmlns:p14="http://schemas.microsoft.com/office/powerpoint/2010/main" val="404112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C5AA-8639-7A2C-F784-A2DE4A7D159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3FDEA2-B0FF-CE42-74BE-CF9D3B2C22D2}"/>
              </a:ext>
            </a:extLst>
          </p:cNvPr>
          <p:cNvSpPr>
            <a:spLocks noGrp="1"/>
          </p:cNvSpPr>
          <p:nvPr>
            <p:ph idx="1"/>
          </p:nvPr>
        </p:nvSpPr>
        <p:spPr/>
        <p:txBody>
          <a:bodyPr/>
          <a:lstStyle/>
          <a:p>
            <a:pPr marL="457200" marR="0">
              <a:spcBef>
                <a:spcPts val="0"/>
              </a:spcBef>
              <a:spcAft>
                <a:spcPts val="0"/>
              </a:spcAft>
            </a:pPr>
            <a:r>
              <a:rPr lang="en-US" sz="1800">
                <a:solidFill>
                  <a:srgbClr val="005584"/>
                </a:solidFill>
                <a:latin typeface="+mn-lt"/>
                <a:ea typeface="Aptos" panose="020B0004020202020204" pitchFamily="34" charset="0"/>
                <a:cs typeface="Aptos" panose="020B0004020202020204" pitchFamily="34" charset="0"/>
              </a:rPr>
              <a:t>All 2024 Top Hat F</a:t>
            </a:r>
            <a:r>
              <a:rPr lang="en-US" sz="1800">
                <a:solidFill>
                  <a:srgbClr val="005584"/>
                </a:solidFill>
                <a:effectLst/>
                <a:latin typeface="+mn-lt"/>
                <a:ea typeface="Aptos" panose="020B0004020202020204" pitchFamily="34" charset="0"/>
                <a:cs typeface="Aptos" panose="020B0004020202020204" pitchFamily="34" charset="0"/>
              </a:rPr>
              <a:t>inalists will be announced in a special eblast.</a:t>
            </a: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r>
              <a:rPr lang="en-US" sz="1800">
                <a:solidFill>
                  <a:srgbClr val="005584"/>
                </a:solidFill>
                <a:effectLst/>
                <a:latin typeface="+mn-lt"/>
                <a:ea typeface="Aptos" panose="020B0004020202020204" pitchFamily="34" charset="0"/>
                <a:cs typeface="Aptos" panose="020B0004020202020204" pitchFamily="34" charset="0"/>
              </a:rPr>
              <a:t>CSC will email all finalists to each Board Member, </a:t>
            </a:r>
          </a:p>
          <a:p>
            <a:pPr marR="0" indent="0">
              <a:spcBef>
                <a:spcPts val="0"/>
              </a:spcBef>
              <a:spcAft>
                <a:spcPts val="0"/>
              </a:spcAft>
              <a:buNone/>
            </a:pPr>
            <a:r>
              <a:rPr lang="en-US" sz="1800">
                <a:solidFill>
                  <a:srgbClr val="005584"/>
                </a:solidFill>
                <a:latin typeface="+mn-lt"/>
                <a:ea typeface="Aptos" panose="020B0004020202020204" pitchFamily="34" charset="0"/>
                <a:cs typeface="Aptos" panose="020B0004020202020204" pitchFamily="34" charset="0"/>
              </a:rPr>
              <a:t>     </a:t>
            </a:r>
            <a:r>
              <a:rPr lang="en-US" sz="1800">
                <a:solidFill>
                  <a:srgbClr val="005584"/>
                </a:solidFill>
                <a:effectLst/>
                <a:latin typeface="+mn-lt"/>
                <a:ea typeface="Aptos" panose="020B0004020202020204" pitchFamily="34" charset="0"/>
                <a:cs typeface="Aptos" panose="020B0004020202020204" pitchFamily="34" charset="0"/>
              </a:rPr>
              <a:t>so they are prepared to vote for their choice of </a:t>
            </a:r>
          </a:p>
          <a:p>
            <a:pPr marR="0" indent="0">
              <a:spcBef>
                <a:spcPts val="0"/>
              </a:spcBef>
              <a:spcAft>
                <a:spcPts val="0"/>
              </a:spcAft>
              <a:buNone/>
            </a:pPr>
            <a:r>
              <a:rPr lang="en-US" sz="1800">
                <a:solidFill>
                  <a:srgbClr val="005584"/>
                </a:solidFill>
                <a:latin typeface="+mn-lt"/>
                <a:ea typeface="Aptos" panose="020B0004020202020204" pitchFamily="34" charset="0"/>
                <a:cs typeface="Aptos" panose="020B0004020202020204" pitchFamily="34" charset="0"/>
              </a:rPr>
              <a:t>     </a:t>
            </a:r>
            <a:r>
              <a:rPr lang="en-US" sz="1800">
                <a:solidFill>
                  <a:srgbClr val="005584"/>
                </a:solidFill>
                <a:effectLst/>
                <a:latin typeface="+mn-lt"/>
                <a:ea typeface="Aptos" panose="020B0004020202020204" pitchFamily="34" charset="0"/>
                <a:cs typeface="Aptos" panose="020B0004020202020204" pitchFamily="34" charset="0"/>
              </a:rPr>
              <a:t>the Top Hat Award Winner.</a:t>
            </a: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a:p>
            <a:pPr marL="457200" marR="0">
              <a:spcBef>
                <a:spcPts val="0"/>
              </a:spcBef>
              <a:spcAft>
                <a:spcPts val="0"/>
              </a:spcAft>
            </a:pPr>
            <a:r>
              <a:rPr lang="en-US" sz="1800">
                <a:solidFill>
                  <a:srgbClr val="005584"/>
                </a:solidFill>
                <a:effectLst/>
                <a:latin typeface="+mn-lt"/>
                <a:ea typeface="Aptos" panose="020B0004020202020204" pitchFamily="34" charset="0"/>
                <a:cs typeface="Aptos" panose="020B0004020202020204" pitchFamily="34" charset="0"/>
              </a:rPr>
              <a:t>Board of Directors will vote for the Top Hat Award </a:t>
            </a:r>
          </a:p>
          <a:p>
            <a:pPr marR="0" indent="0">
              <a:spcBef>
                <a:spcPts val="0"/>
              </a:spcBef>
              <a:spcAft>
                <a:spcPts val="0"/>
              </a:spcAft>
              <a:buNone/>
            </a:pPr>
            <a:r>
              <a:rPr lang="en-US" sz="1800">
                <a:solidFill>
                  <a:srgbClr val="005584"/>
                </a:solidFill>
                <a:latin typeface="+mn-lt"/>
                <a:ea typeface="Aptos" panose="020B0004020202020204" pitchFamily="34" charset="0"/>
                <a:cs typeface="Aptos" panose="020B0004020202020204" pitchFamily="34" charset="0"/>
              </a:rPr>
              <a:t>    </a:t>
            </a:r>
            <a:r>
              <a:rPr lang="en-US" sz="1800">
                <a:solidFill>
                  <a:srgbClr val="005584"/>
                </a:solidFill>
                <a:effectLst/>
                <a:latin typeface="+mn-lt"/>
                <a:ea typeface="Aptos" panose="020B0004020202020204" pitchFamily="34" charset="0"/>
                <a:cs typeface="Aptos" panose="020B0004020202020204" pitchFamily="34" charset="0"/>
              </a:rPr>
              <a:t>Winner at the </a:t>
            </a:r>
            <a:r>
              <a:rPr lang="en-US" sz="1800" b="1">
                <a:solidFill>
                  <a:srgbClr val="005584"/>
                </a:solidFill>
                <a:effectLst/>
                <a:latin typeface="+mn-lt"/>
                <a:ea typeface="Aptos" panose="020B0004020202020204" pitchFamily="34" charset="0"/>
                <a:cs typeface="Aptos" panose="020B0004020202020204" pitchFamily="34" charset="0"/>
              </a:rPr>
              <a:t>April 22, 2024</a:t>
            </a:r>
            <a:r>
              <a:rPr lang="en-US" sz="1800">
                <a:solidFill>
                  <a:srgbClr val="005584"/>
                </a:solidFill>
                <a:effectLst/>
                <a:latin typeface="+mn-lt"/>
                <a:ea typeface="Aptos" panose="020B0004020202020204" pitchFamily="34" charset="0"/>
                <a:cs typeface="Aptos" panose="020B0004020202020204" pitchFamily="34" charset="0"/>
              </a:rPr>
              <a:t> board meeting. The </a:t>
            </a:r>
          </a:p>
          <a:p>
            <a:pPr marR="0" indent="0">
              <a:spcBef>
                <a:spcPts val="0"/>
              </a:spcBef>
              <a:spcAft>
                <a:spcPts val="0"/>
              </a:spcAft>
              <a:buNone/>
            </a:pPr>
            <a:r>
              <a:rPr lang="en-US" sz="1800">
                <a:solidFill>
                  <a:srgbClr val="005584"/>
                </a:solidFill>
                <a:latin typeface="+mn-lt"/>
                <a:ea typeface="Aptos" panose="020B0004020202020204" pitchFamily="34" charset="0"/>
                <a:cs typeface="Aptos" panose="020B0004020202020204" pitchFamily="34" charset="0"/>
              </a:rPr>
              <a:t>    </a:t>
            </a:r>
            <a:r>
              <a:rPr lang="en-US" sz="1800">
                <a:solidFill>
                  <a:srgbClr val="005584"/>
                </a:solidFill>
                <a:effectLst/>
                <a:latin typeface="+mn-lt"/>
                <a:ea typeface="Aptos" panose="020B0004020202020204" pitchFamily="34" charset="0"/>
                <a:cs typeface="Aptos" panose="020B0004020202020204" pitchFamily="34" charset="0"/>
              </a:rPr>
              <a:t>Top Hat Award will be presented at Spring to Life </a:t>
            </a:r>
          </a:p>
          <a:p>
            <a:pPr marR="0" indent="0">
              <a:spcBef>
                <a:spcPts val="0"/>
              </a:spcBef>
              <a:spcAft>
                <a:spcPts val="0"/>
              </a:spcAft>
              <a:buNone/>
            </a:pPr>
            <a:r>
              <a:rPr lang="en-US" sz="1800">
                <a:solidFill>
                  <a:srgbClr val="005584"/>
                </a:solidFill>
                <a:latin typeface="+mn-lt"/>
                <a:ea typeface="Aptos" panose="020B0004020202020204" pitchFamily="34" charset="0"/>
                <a:cs typeface="Aptos" panose="020B0004020202020204" pitchFamily="34" charset="0"/>
              </a:rPr>
              <a:t>    </a:t>
            </a:r>
            <a:r>
              <a:rPr lang="en-US" sz="1800">
                <a:solidFill>
                  <a:srgbClr val="005584"/>
                </a:solidFill>
                <a:effectLst/>
                <a:latin typeface="+mn-lt"/>
                <a:ea typeface="Aptos" panose="020B0004020202020204" pitchFamily="34" charset="0"/>
                <a:cs typeface="Aptos" panose="020B0004020202020204" pitchFamily="34" charset="0"/>
              </a:rPr>
              <a:t>on Saturday, April 27, 2024, at St. Pius X.   </a:t>
            </a:r>
          </a:p>
          <a:p>
            <a:pPr indent="0">
              <a:spcBef>
                <a:spcPts val="0"/>
              </a:spcBef>
              <a:buNone/>
            </a:pPr>
            <a:endParaRPr lang="en-US" sz="1800">
              <a:effectLst/>
              <a:latin typeface="Aptos" panose="020B0004020202020204" pitchFamily="34" charset="0"/>
              <a:ea typeface="Aptos" panose="020B0004020202020204" pitchFamily="34" charset="0"/>
              <a:cs typeface="Aptos" panose="020B0004020202020204" pitchFamily="34" charset="0"/>
            </a:endParaRPr>
          </a:p>
          <a:p>
            <a:pPr indent="0">
              <a:spcBef>
                <a:spcPts val="0"/>
              </a:spcBef>
              <a:buNone/>
            </a:pPr>
            <a:r>
              <a:rPr lang="en-US" sz="1800">
                <a:effectLst/>
                <a:latin typeface="Aptos" panose="020B0004020202020204" pitchFamily="34" charset="0"/>
                <a:ea typeface="Aptos" panose="020B0004020202020204" pitchFamily="34" charset="0"/>
                <a:cs typeface="Aptos" panose="020B0004020202020204" pitchFamily="34" charset="0"/>
              </a:rPr>
              <a:t>     Thank you, ALL, for your participation in this process. </a:t>
            </a:r>
          </a:p>
          <a:p>
            <a:pPr indent="0">
              <a:spcBef>
                <a:spcPts val="0"/>
              </a:spcBef>
              <a:buNone/>
            </a:pPr>
            <a:r>
              <a:rPr lang="en-US" sz="1800">
                <a:latin typeface="Aptos" panose="020B0004020202020204" pitchFamily="34" charset="0"/>
                <a:ea typeface="Aptos" panose="020B0004020202020204" pitchFamily="34" charset="0"/>
                <a:cs typeface="Aptos" panose="020B0004020202020204" pitchFamily="34" charset="0"/>
              </a:rPr>
              <a:t>     </a:t>
            </a:r>
            <a:r>
              <a:rPr lang="en-US" sz="1800">
                <a:effectLst/>
                <a:latin typeface="Aptos" panose="020B0004020202020204" pitchFamily="34" charset="0"/>
                <a:ea typeface="Aptos" panose="020B0004020202020204" pitchFamily="34" charset="0"/>
                <a:cs typeface="Aptos" panose="020B0004020202020204" pitchFamily="34" charset="0"/>
              </a:rPr>
              <a:t>It is always a trial for those involved because there are </a:t>
            </a:r>
          </a:p>
          <a:p>
            <a:pPr indent="0">
              <a:spcBef>
                <a:spcPts val="0"/>
              </a:spcBef>
              <a:buNone/>
            </a:pPr>
            <a:r>
              <a:rPr lang="en-US" sz="1800">
                <a:latin typeface="Aptos" panose="020B0004020202020204" pitchFamily="34" charset="0"/>
                <a:ea typeface="Aptos" panose="020B0004020202020204" pitchFamily="34" charset="0"/>
                <a:cs typeface="Aptos" panose="020B0004020202020204" pitchFamily="34" charset="0"/>
              </a:rPr>
              <a:t>     </a:t>
            </a:r>
            <a:r>
              <a:rPr lang="en-US" sz="1800">
                <a:effectLst/>
                <a:latin typeface="Aptos" panose="020B0004020202020204" pitchFamily="34" charset="0"/>
                <a:ea typeface="Aptos" panose="020B0004020202020204" pitchFamily="34" charset="0"/>
                <a:cs typeface="Aptos" panose="020B0004020202020204" pitchFamily="34" charset="0"/>
              </a:rPr>
              <a:t>so many devoted, deserving, and humble Vincentians that it is hard to declare a “winner,” but </a:t>
            </a:r>
          </a:p>
          <a:p>
            <a:pPr indent="0">
              <a:spcBef>
                <a:spcPts val="0"/>
              </a:spcBef>
              <a:buNone/>
            </a:pPr>
            <a:r>
              <a:rPr lang="en-US" sz="1800">
                <a:latin typeface="Aptos" panose="020B0004020202020204" pitchFamily="34" charset="0"/>
                <a:ea typeface="Aptos" panose="020B0004020202020204" pitchFamily="34" charset="0"/>
                <a:cs typeface="Aptos" panose="020B0004020202020204" pitchFamily="34" charset="0"/>
              </a:rPr>
              <a:t>     </a:t>
            </a:r>
            <a:r>
              <a:rPr lang="en-US" sz="1800">
                <a:effectLst/>
                <a:latin typeface="Aptos" panose="020B0004020202020204" pitchFamily="34" charset="0"/>
                <a:ea typeface="Aptos" panose="020B0004020202020204" pitchFamily="34" charset="0"/>
                <a:cs typeface="Aptos" panose="020B0004020202020204" pitchFamily="34" charset="0"/>
              </a:rPr>
              <a:t>we want to recognize the great efforts of our Vincentians.</a:t>
            </a:r>
          </a:p>
          <a:p>
            <a:pPr marL="457200" marR="0">
              <a:spcBef>
                <a:spcPts val="0"/>
              </a:spcBef>
              <a:spcAft>
                <a:spcPts val="0"/>
              </a:spcAft>
            </a:pPr>
            <a:endParaRPr lang="en-US" sz="1800">
              <a:solidFill>
                <a:srgbClr val="005584"/>
              </a:solidFill>
              <a:effectLst/>
              <a:latin typeface="+mn-lt"/>
              <a:ea typeface="Aptos" panose="020B0004020202020204" pitchFamily="34" charset="0"/>
              <a:cs typeface="Aptos" panose="020B0004020202020204" pitchFamily="34" charset="0"/>
            </a:endParaRPr>
          </a:p>
        </p:txBody>
      </p:sp>
      <p:sp>
        <p:nvSpPr>
          <p:cNvPr id="3" name="Title 2">
            <a:extLst>
              <a:ext uri="{FF2B5EF4-FFF2-40B4-BE49-F238E27FC236}">
                <a16:creationId xmlns:a16="http://schemas.microsoft.com/office/drawing/2014/main" id="{DB33902E-5AEE-1D9E-3682-81C5E289C23F}"/>
              </a:ext>
            </a:extLst>
          </p:cNvPr>
          <p:cNvSpPr>
            <a:spLocks noGrp="1"/>
          </p:cNvSpPr>
          <p:nvPr>
            <p:ph type="title"/>
          </p:nvPr>
        </p:nvSpPr>
        <p:spPr/>
        <p:txBody>
          <a:bodyPr/>
          <a:lstStyle/>
          <a:p>
            <a:r>
              <a:rPr lang="en-US"/>
              <a:t>Top Hat Nominations</a:t>
            </a:r>
          </a:p>
        </p:txBody>
      </p:sp>
      <p:pic>
        <p:nvPicPr>
          <p:cNvPr id="6" name="Picture 5">
            <a:extLst>
              <a:ext uri="{FF2B5EF4-FFF2-40B4-BE49-F238E27FC236}">
                <a16:creationId xmlns:a16="http://schemas.microsoft.com/office/drawing/2014/main" id="{C7F1721F-97BD-1AB7-C3C7-1BA2CF2FC248}"/>
              </a:ext>
            </a:extLst>
          </p:cNvPr>
          <p:cNvPicPr>
            <a:picLocks noChangeAspect="1"/>
          </p:cNvPicPr>
          <p:nvPr/>
        </p:nvPicPr>
        <p:blipFill>
          <a:blip r:embed="rId2"/>
          <a:stretch>
            <a:fillRect/>
          </a:stretch>
        </p:blipFill>
        <p:spPr>
          <a:xfrm>
            <a:off x="7385628" y="1719688"/>
            <a:ext cx="3865467" cy="3199644"/>
          </a:xfrm>
          <a:prstGeom prst="rect">
            <a:avLst/>
          </a:prstGeom>
        </p:spPr>
      </p:pic>
    </p:spTree>
    <p:extLst>
      <p:ext uri="{BB962C8B-B14F-4D97-AF65-F5344CB8AC3E}">
        <p14:creationId xmlns:p14="http://schemas.microsoft.com/office/powerpoint/2010/main" val="58723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819BA6-0D04-C8C8-C342-CDDADEF4167E}"/>
              </a:ext>
            </a:extLst>
          </p:cNvPr>
          <p:cNvSpPr>
            <a:spLocks noGrp="1"/>
          </p:cNvSpPr>
          <p:nvPr>
            <p:ph idx="1"/>
          </p:nvPr>
        </p:nvSpPr>
        <p:spPr/>
        <p:txBody>
          <a:bodyPr/>
          <a:lstStyle/>
          <a:p>
            <a:pPr marL="0" marR="0">
              <a:spcBef>
                <a:spcPts val="0"/>
              </a:spcBef>
              <a:spcAft>
                <a:spcPts val="0"/>
              </a:spcAft>
            </a:pPr>
            <a:r>
              <a:rPr lang="en-US" sz="2400">
                <a:solidFill>
                  <a:srgbClr val="005584"/>
                </a:solidFill>
                <a:effectLst/>
                <a:latin typeface="Calibri" panose="020F0502020204030204" pitchFamily="34" charset="0"/>
                <a:ea typeface="Aptos" panose="020B0004020202020204" pitchFamily="34" charset="0"/>
              </a:rPr>
              <a:t>A recent grant from Georgia Power has been contributed to the Council Twinning Fund to provide additional resources for Conferences struggling financially.</a:t>
            </a:r>
          </a:p>
          <a:p>
            <a:pPr marL="0" marR="0">
              <a:spcBef>
                <a:spcPts val="0"/>
              </a:spcBef>
              <a:spcAft>
                <a:spcPts val="0"/>
              </a:spcAft>
            </a:pPr>
            <a:endParaRPr lang="en-US" sz="2400">
              <a:solidFill>
                <a:srgbClr val="005584"/>
              </a:solidFill>
              <a:effectLst/>
              <a:latin typeface="Calibri" panose="020F0502020204030204" pitchFamily="34" charset="0"/>
              <a:ea typeface="Aptos" panose="020B0004020202020204" pitchFamily="34" charset="0"/>
            </a:endParaRPr>
          </a:p>
          <a:p>
            <a:pPr marL="0" marR="0">
              <a:spcBef>
                <a:spcPts val="0"/>
              </a:spcBef>
              <a:spcAft>
                <a:spcPts val="0"/>
              </a:spcAft>
            </a:pPr>
            <a:r>
              <a:rPr lang="en-US" sz="2400">
                <a:solidFill>
                  <a:srgbClr val="005584"/>
                </a:solidFill>
                <a:effectLst/>
                <a:latin typeface="Calibri" panose="020F0502020204030204" pitchFamily="34" charset="0"/>
                <a:ea typeface="Aptos" panose="020B0004020202020204" pitchFamily="34" charset="0"/>
              </a:rPr>
              <a:t>Funds are available for rent and utility assistance, but do not need to be accounted for separately.  Data will be pulled from CMS by Council staff to report to Georgia Power.</a:t>
            </a:r>
          </a:p>
          <a:p>
            <a:pPr marL="0" marR="0">
              <a:spcBef>
                <a:spcPts val="0"/>
              </a:spcBef>
              <a:spcAft>
                <a:spcPts val="0"/>
              </a:spcAft>
            </a:pPr>
            <a:endParaRPr lang="en-US" sz="2400">
              <a:solidFill>
                <a:srgbClr val="005584"/>
              </a:solidFill>
              <a:effectLst/>
              <a:latin typeface="Calibri" panose="020F0502020204030204" pitchFamily="34" charset="0"/>
              <a:ea typeface="Aptos" panose="020B0004020202020204" pitchFamily="34" charset="0"/>
            </a:endParaRPr>
          </a:p>
          <a:p>
            <a:pPr marL="0" marR="0">
              <a:spcBef>
                <a:spcPts val="0"/>
              </a:spcBef>
              <a:spcAft>
                <a:spcPts val="0"/>
              </a:spcAft>
            </a:pPr>
            <a:r>
              <a:rPr lang="en-US" sz="2400">
                <a:solidFill>
                  <a:srgbClr val="005584"/>
                </a:solidFill>
                <a:effectLst/>
                <a:latin typeface="Calibri" panose="020F0502020204030204" pitchFamily="34" charset="0"/>
                <a:ea typeface="Aptos" panose="020B0004020202020204" pitchFamily="34" charset="0"/>
              </a:rPr>
              <a:t>Conferences that are low on funds and wish to utilize the Twinning fund should send a request to their District President (DP).</a:t>
            </a:r>
          </a:p>
          <a:p>
            <a:pPr marL="0" marR="0">
              <a:spcBef>
                <a:spcPts val="0"/>
              </a:spcBef>
              <a:spcAft>
                <a:spcPts val="0"/>
              </a:spcAft>
            </a:pPr>
            <a:endParaRPr lang="en-US" sz="2400">
              <a:solidFill>
                <a:srgbClr val="005584"/>
              </a:solidFill>
              <a:effectLst/>
              <a:latin typeface="Calibri" panose="020F0502020204030204" pitchFamily="34" charset="0"/>
              <a:ea typeface="Aptos" panose="020B0004020202020204" pitchFamily="34" charset="0"/>
            </a:endParaRPr>
          </a:p>
          <a:p>
            <a:pPr marL="0" marR="0">
              <a:spcBef>
                <a:spcPts val="0"/>
              </a:spcBef>
              <a:spcAft>
                <a:spcPts val="0"/>
              </a:spcAft>
            </a:pPr>
            <a:r>
              <a:rPr lang="en-US" sz="2400">
                <a:solidFill>
                  <a:srgbClr val="005584"/>
                </a:solidFill>
                <a:effectLst/>
                <a:latin typeface="Calibri" panose="020F0502020204030204" pitchFamily="34" charset="0"/>
                <a:ea typeface="Aptos" panose="020B0004020202020204" pitchFamily="34" charset="0"/>
              </a:rPr>
              <a:t>Once the DP has reviewed and approved the request, the DP forwards the request to the Council for funding.  Funds will be sent directly to the Conference via ACH, generally the next business day.</a:t>
            </a:r>
          </a:p>
          <a:p>
            <a:pPr marL="0" marR="0">
              <a:spcBef>
                <a:spcPts val="0"/>
              </a:spcBef>
              <a:spcAft>
                <a:spcPts val="0"/>
              </a:spcAft>
            </a:pPr>
            <a:endParaRPr lang="en-US" sz="2400">
              <a:solidFill>
                <a:srgbClr val="005584"/>
              </a:solidFill>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6C4CA243-852C-3F68-E57F-0CFB9FE5DA44}"/>
              </a:ext>
            </a:extLst>
          </p:cNvPr>
          <p:cNvSpPr>
            <a:spLocks noGrp="1"/>
          </p:cNvSpPr>
          <p:nvPr>
            <p:ph type="title"/>
          </p:nvPr>
        </p:nvSpPr>
        <p:spPr/>
        <p:txBody>
          <a:bodyPr/>
          <a:lstStyle/>
          <a:p>
            <a:r>
              <a:rPr lang="en-US"/>
              <a:t>Twinning and Grant Funds</a:t>
            </a:r>
          </a:p>
        </p:txBody>
      </p:sp>
    </p:spTree>
    <p:extLst>
      <p:ext uri="{BB962C8B-B14F-4D97-AF65-F5344CB8AC3E}">
        <p14:creationId xmlns:p14="http://schemas.microsoft.com/office/powerpoint/2010/main" val="88894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1CC258-6B1F-BC76-A961-EB8D96CFFFFD}"/>
              </a:ext>
            </a:extLst>
          </p:cNvPr>
          <p:cNvSpPr>
            <a:spLocks noGrp="1"/>
          </p:cNvSpPr>
          <p:nvPr>
            <p:ph idx="1"/>
          </p:nvPr>
        </p:nvSpPr>
        <p:spPr/>
        <p:txBody>
          <a:bodyPr/>
          <a:lstStyle/>
          <a:p>
            <a:pPr marL="0" indent="0">
              <a:buNone/>
            </a:pPr>
            <a:r>
              <a:rPr lang="en-US" sz="2800" kern="100">
                <a:solidFill>
                  <a:srgbClr val="005584"/>
                </a:solidFill>
                <a:effectLst/>
                <a:ea typeface="Aptos" panose="020B0004020202020204" pitchFamily="34" charset="0"/>
                <a:cs typeface="Times New Roman" panose="02020603050405020304" pitchFamily="18" charset="0"/>
              </a:rPr>
              <a:t>Purpose:</a:t>
            </a:r>
          </a:p>
          <a:p>
            <a:pPr marL="0" indent="0">
              <a:buNone/>
            </a:pPr>
            <a:r>
              <a:rPr lang="en-US" sz="2800" kern="100">
                <a:solidFill>
                  <a:srgbClr val="005584"/>
                </a:solidFill>
                <a:effectLst/>
                <a:ea typeface="Aptos" panose="020B0004020202020204" pitchFamily="34" charset="0"/>
                <a:cs typeface="Times New Roman" panose="02020603050405020304" pitchFamily="18" charset="0"/>
              </a:rPr>
              <a:t>The </a:t>
            </a:r>
            <a:r>
              <a:rPr lang="en-US" sz="2800" b="1" kern="100">
                <a:solidFill>
                  <a:srgbClr val="005584"/>
                </a:solidFill>
                <a:effectLst/>
                <a:ea typeface="Aptos" panose="020B0004020202020204" pitchFamily="34" charset="0"/>
                <a:cs typeface="Times New Roman" panose="02020603050405020304" pitchFamily="18" charset="0"/>
              </a:rPr>
              <a:t>Vincentian growth and outreach </a:t>
            </a:r>
            <a:r>
              <a:rPr lang="en-US" sz="2800" kern="100">
                <a:solidFill>
                  <a:srgbClr val="005584"/>
                </a:solidFill>
                <a:effectLst/>
                <a:ea typeface="Aptos" panose="020B0004020202020204" pitchFamily="34" charset="0"/>
                <a:cs typeface="Times New Roman" panose="02020603050405020304" pitchFamily="18" charset="0"/>
              </a:rPr>
              <a:t>plan is designed to help grow Vincentian membership throughout Georgia with strategic communications and outreach tactics to support conference-level recruiting for those conferences that choose to participate. </a:t>
            </a:r>
          </a:p>
          <a:p>
            <a:endParaRPr lang="en-US"/>
          </a:p>
        </p:txBody>
      </p:sp>
      <p:sp>
        <p:nvSpPr>
          <p:cNvPr id="3" name="Title 2">
            <a:extLst>
              <a:ext uri="{FF2B5EF4-FFF2-40B4-BE49-F238E27FC236}">
                <a16:creationId xmlns:a16="http://schemas.microsoft.com/office/drawing/2014/main" id="{B6B5D0F1-3688-023E-0DBF-64E528F357B5}"/>
              </a:ext>
            </a:extLst>
          </p:cNvPr>
          <p:cNvSpPr>
            <a:spLocks noGrp="1"/>
          </p:cNvSpPr>
          <p:nvPr>
            <p:ph type="title"/>
          </p:nvPr>
        </p:nvSpPr>
        <p:spPr>
          <a:xfrm>
            <a:off x="838200" y="218661"/>
            <a:ext cx="10965024" cy="811627"/>
          </a:xfrm>
        </p:spPr>
        <p:txBody>
          <a:bodyPr/>
          <a:lstStyle/>
          <a:p>
            <a:r>
              <a:rPr lang="en-US"/>
              <a:t>Conference Growth Campaign</a:t>
            </a:r>
          </a:p>
        </p:txBody>
      </p:sp>
    </p:spTree>
    <p:extLst>
      <p:ext uri="{BB962C8B-B14F-4D97-AF65-F5344CB8AC3E}">
        <p14:creationId xmlns:p14="http://schemas.microsoft.com/office/powerpoint/2010/main" val="60143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223a044-50e6-452e-84ce-a7f9cd3c59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A6F0F09E77D44C917BBCA75CB14C5B" ma:contentTypeVersion="13" ma:contentTypeDescription="Create a new document." ma:contentTypeScope="" ma:versionID="0c0d0c1ba25392953e314dc97f69220d">
  <xsd:schema xmlns:xsd="http://www.w3.org/2001/XMLSchema" xmlns:xs="http://www.w3.org/2001/XMLSchema" xmlns:p="http://schemas.microsoft.com/office/2006/metadata/properties" xmlns:ns3="2223a044-50e6-452e-84ce-a7f9cd3c59eb" xmlns:ns4="5b67b7ce-93b7-4fdd-ae90-168046f4f089" targetNamespace="http://schemas.microsoft.com/office/2006/metadata/properties" ma:root="true" ma:fieldsID="bf9ab7b8b6f0ae58dd27a420489d9794" ns3:_="" ns4:_="">
    <xsd:import namespace="2223a044-50e6-452e-84ce-a7f9cd3c59eb"/>
    <xsd:import namespace="5b67b7ce-93b7-4fdd-ae90-168046f4f08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SystemTag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23a044-50e6-452e-84ce-a7f9cd3c59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67b7ce-93b7-4fdd-ae90-168046f4f0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BCB55C-E5D5-474D-95EB-B77D110F51CD}">
  <ds:schemaRefs>
    <ds:schemaRef ds:uri="http://schemas.microsoft.com/sharepoint/v3/contenttype/forms"/>
  </ds:schemaRefs>
</ds:datastoreItem>
</file>

<file path=customXml/itemProps2.xml><?xml version="1.0" encoding="utf-8"?>
<ds:datastoreItem xmlns:ds="http://schemas.openxmlformats.org/officeDocument/2006/customXml" ds:itemID="{2E946DFF-990F-46B2-9AAA-A17D4AE6CD6E}">
  <ds:schemaRefs>
    <ds:schemaRef ds:uri="2223a044-50e6-452e-84ce-a7f9cd3c59eb"/>
    <ds:schemaRef ds:uri="5b67b7ce-93b7-4fdd-ae90-168046f4f0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341530-7EA4-4224-B853-0B7092EFCFC2}">
  <ds:schemaRefs>
    <ds:schemaRef ds:uri="2223a044-50e6-452e-84ce-a7f9cd3c59eb"/>
    <ds:schemaRef ds:uri="5b67b7ce-93b7-4fdd-ae90-168046f4f0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Agenda</vt:lpstr>
      <vt:lpstr>Prayer and Reflection </vt:lpstr>
      <vt:lpstr>Annual Assembly 2024 - Saturday, April 27</vt:lpstr>
      <vt:lpstr>Annual Assembly 2024 - April 27</vt:lpstr>
      <vt:lpstr>Top Hat Nominations</vt:lpstr>
      <vt:lpstr>Top Hat Nominations</vt:lpstr>
      <vt:lpstr>Twinning and Grant Funds</vt:lpstr>
      <vt:lpstr>Conference Growth Campaign</vt:lpstr>
      <vt:lpstr>Conference Growth Campaign</vt:lpstr>
      <vt:lpstr>Conference Growth Campaign Objectives </vt:lpstr>
      <vt:lpstr>Conference Growth Campaign Timing </vt:lpstr>
      <vt:lpstr>Conference Marketing Materials</vt:lpstr>
      <vt:lpstr>Conference Helpful Tools</vt:lpstr>
      <vt:lpstr>Conference Helpful Tools</vt:lpstr>
      <vt:lpstr>Conference Helpful Tools</vt:lpstr>
      <vt:lpstr>Conference Helpful Tools</vt:lpstr>
      <vt:lpstr>Conference Helpful Tools</vt:lpstr>
      <vt:lpstr>Chaplaincy Program</vt:lpstr>
      <vt:lpstr>Voice of the Poor</vt:lpstr>
      <vt:lpstr>Voice of the Poor</vt:lpstr>
      <vt:lpstr>Mandated Reporting</vt:lpstr>
      <vt:lpstr>Food Pantry Updates</vt:lpstr>
      <vt:lpstr>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Minava Design</dc:creator>
  <cp:revision>11</cp:revision>
  <dcterms:created xsi:type="dcterms:W3CDTF">2023-01-16T20:18:28Z</dcterms:created>
  <dcterms:modified xsi:type="dcterms:W3CDTF">2024-02-29T19:40:18Z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0x0101009FA6F0F09E77D44C917BBCA75CB14C5B</vt:lpwstr>
  </property>
</Properties>
</file>